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67200" y="6421500"/>
            <a:ext cx="941387" cy="412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SPG Entity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Vinod Kumar</a:t>
            </a:r>
          </a:p>
          <a:p>
            <a:r>
              <a:rPr lang="en-US" dirty="0" smtClean="0"/>
              <a:t>Dr. Abhay Karandikar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PBB-TE Ports</a:t>
            </a:r>
            <a:endParaRPr lang="en-US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6525" y="1600200"/>
            <a:ext cx="7477125" cy="4975225"/>
            <a:chOff x="86" y="1008"/>
            <a:chExt cx="4710" cy="3134"/>
          </a:xfrm>
        </p:grpSpPr>
        <p:pic>
          <p:nvPicPr>
            <p:cNvPr id="3891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" y="1008"/>
              <a:ext cx="3833" cy="2851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38917" name="Text Box 5"/>
            <p:cNvSpPr txBox="1">
              <a:spLocks noChangeArrowheads="1"/>
            </p:cNvSpPr>
            <p:nvPr/>
          </p:nvSpPr>
          <p:spPr bwMode="auto">
            <a:xfrm>
              <a:off x="86" y="1751"/>
              <a:ext cx="10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Multiplex Entity</a:t>
              </a:r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 flipV="1">
              <a:off x="672" y="1584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720" y="2016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1104" y="1392"/>
              <a:ext cx="1344" cy="81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1152" y="2681"/>
              <a:ext cx="1296" cy="768"/>
            </a:xfrm>
            <a:prstGeom prst="rect">
              <a:avLst/>
            </a:prstGeom>
            <a:noFill/>
            <a:ln w="9525" algn="ctr">
              <a:solidFill>
                <a:srgbClr val="FF33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3360" y="2688"/>
              <a:ext cx="1296" cy="768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720" y="1968"/>
              <a:ext cx="25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1584" y="3888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CBP</a:t>
              </a:r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3878" y="3911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PIP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8600" y="1752600"/>
            <a:ext cx="95904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Towards</a:t>
            </a:r>
          </a:p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>
            <a:off x="990600" y="2057400"/>
            <a:ext cx="4572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838200" y="3352800"/>
            <a:ext cx="3657600" cy="990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8600" y="4648200"/>
            <a:ext cx="1418337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All fault </a:t>
            </a:r>
          </a:p>
          <a:p>
            <a:r>
              <a:rPr lang="en-US" dirty="0" smtClean="0"/>
              <a:t>indications</a:t>
            </a:r>
          </a:p>
          <a:p>
            <a:r>
              <a:rPr lang="en-US" dirty="0" smtClean="0"/>
              <a:t>are available </a:t>
            </a:r>
          </a:p>
          <a:p>
            <a:r>
              <a:rPr lang="en-US" dirty="0" smtClean="0"/>
              <a:t>on one port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457200" y="41910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Situation for Segment Protection Group is different</a:t>
            </a:r>
          </a:p>
          <a:p>
            <a:r>
              <a:rPr lang="en-US" dirty="0" smtClean="0"/>
              <a:t>Segment fault indication/notification are available on different PNP ports</a:t>
            </a:r>
          </a:p>
          <a:p>
            <a:r>
              <a:rPr lang="en-US" dirty="0" smtClean="0"/>
              <a:t>So we need to collect them at one place and process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0" y="4648200"/>
            <a:ext cx="1676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9600" y="46482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PNP1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58674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PNP2</a:t>
            </a: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 rot="10800000">
            <a:off x="5029201" y="4495800"/>
            <a:ext cx="381000" cy="45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10800000">
            <a:off x="5029201" y="5638799"/>
            <a:ext cx="381000" cy="45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>
            <a:off x="5314951" y="4724400"/>
            <a:ext cx="1009649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>
            <a:off x="5314951" y="5867399"/>
            <a:ext cx="100964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00800" y="45720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5650468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4267200"/>
            <a:ext cx="8290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Down MEP</a:t>
            </a:r>
            <a:endParaRPr lang="en-US" sz="11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5410200"/>
            <a:ext cx="8290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Down MEP</a:t>
            </a:r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SPG Entity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0" y="4419600"/>
            <a:ext cx="1676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9600" y="44196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PNP1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56388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PNP2</a:t>
            </a: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 rot="10800000">
            <a:off x="5029201" y="4267200"/>
            <a:ext cx="381000" cy="45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10800000">
            <a:off x="5029201" y="5410199"/>
            <a:ext cx="381000" cy="45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314951" y="4495800"/>
            <a:ext cx="1009649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1"/>
          </p:cNvCxnSpPr>
          <p:nvPr/>
        </p:nvCxnSpPr>
        <p:spPr>
          <a:xfrm>
            <a:off x="5314951" y="5638799"/>
            <a:ext cx="100964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00800" y="43434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5421868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4038600"/>
            <a:ext cx="8290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Down MEP</a:t>
            </a:r>
            <a:endParaRPr lang="en-US" sz="11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5181600"/>
            <a:ext cx="8290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Down MEP</a:t>
            </a:r>
            <a:endParaRPr lang="en-US" sz="11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3657600" y="2590800"/>
            <a:ext cx="16764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Higher Layer Entity or </a:t>
            </a:r>
          </a:p>
          <a:p>
            <a:pPr algn="ctr"/>
            <a:r>
              <a:rPr lang="en-US" dirty="0" smtClean="0"/>
              <a:t>SPG Entity</a:t>
            </a:r>
            <a:endParaRPr lang="en-US" dirty="0"/>
          </a:p>
        </p:txBody>
      </p:sp>
      <p:cxnSp>
        <p:nvCxnSpPr>
          <p:cNvPr id="17" name="Elbow Connector 16"/>
          <p:cNvCxnSpPr>
            <a:stCxn id="7" idx="4"/>
            <a:endCxn id="15" idx="2"/>
          </p:cNvCxnSpPr>
          <p:nvPr/>
        </p:nvCxnSpPr>
        <p:spPr>
          <a:xfrm rot="16200000" flipV="1">
            <a:off x="4381501" y="3619499"/>
            <a:ext cx="762000" cy="533401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8" idx="4"/>
            <a:endCxn id="15" idx="2"/>
          </p:cNvCxnSpPr>
          <p:nvPr/>
        </p:nvCxnSpPr>
        <p:spPr>
          <a:xfrm rot="16200000" flipV="1">
            <a:off x="3810002" y="4190999"/>
            <a:ext cx="1904999" cy="533401"/>
          </a:xfrm>
          <a:prstGeom prst="bentConnector3">
            <a:avLst>
              <a:gd name="adj1" fmla="val 12141"/>
            </a:avLst>
          </a:prstGeom>
          <a:ln w="38100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09600" y="1828800"/>
            <a:ext cx="2895600" cy="1143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faults are processed at SPG Entity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Forwarding ports are modified appropriately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76600" y="4495800"/>
          <a:ext cx="838200" cy="475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"/>
                <a:gridCol w="419100"/>
              </a:tblGrid>
              <a:tr h="138854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DA</a:t>
                      </a:r>
                      <a:endParaRPr lang="en-US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Port</a:t>
                      </a:r>
                      <a:endParaRPr lang="en-US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8854">
                <a:tc>
                  <a:txBody>
                    <a:bodyPr/>
                    <a:lstStyle/>
                    <a:p>
                      <a:pPr algn="ctr"/>
                      <a:endParaRPr lang="en-US" sz="20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8854">
                <a:tc>
                  <a:txBody>
                    <a:bodyPr/>
                    <a:lstStyle/>
                    <a:p>
                      <a:pPr algn="ctr"/>
                      <a:endParaRPr lang="en-US" sz="20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5400000">
            <a:off x="3200400" y="4114800"/>
            <a:ext cx="1219200" cy="158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0" y="35052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35052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SPG Entity will run M:1 protection state-machine</a:t>
            </a:r>
          </a:p>
          <a:p>
            <a:r>
              <a:rPr lang="en-US" dirty="0" smtClean="0"/>
              <a:t>In PBB-TE Protection Group, the frame header fields were changed upon fault notification</a:t>
            </a:r>
          </a:p>
          <a:p>
            <a:pPr lvl="1"/>
            <a:r>
              <a:rPr lang="en-US" dirty="0" smtClean="0"/>
              <a:t>Example: ESP-VID is changed and so TESID changes</a:t>
            </a:r>
          </a:p>
          <a:p>
            <a:r>
              <a:rPr lang="en-US" dirty="0" smtClean="0"/>
              <a:t>In SPG, the frame header fields remain same upon fault notification</a:t>
            </a:r>
          </a:p>
          <a:p>
            <a:pPr lvl="1"/>
            <a:r>
              <a:rPr lang="en-US" dirty="0" smtClean="0"/>
              <a:t>Only forwarding port number is changed in the MAC 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1481</TotalTime>
  <Words>155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SPG Entity</vt:lpstr>
      <vt:lpstr>PBB-TE Ports</vt:lpstr>
      <vt:lpstr>Segment Faults</vt:lpstr>
      <vt:lpstr>SPG Entity</vt:lpstr>
      <vt:lpstr>Remarks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SPG Entity</dc:title>
  <dc:creator/>
  <cp:lastModifiedBy>vinod kumar</cp:lastModifiedBy>
  <cp:revision>4</cp:revision>
  <dcterms:created xsi:type="dcterms:W3CDTF">2006-08-16T00:00:00Z</dcterms:created>
  <dcterms:modified xsi:type="dcterms:W3CDTF">2010-01-21T20:20:43Z</dcterms:modified>
</cp:coreProperties>
</file>