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 id="2147483698" r:id="rId2"/>
  </p:sldMasterIdLst>
  <p:notesMasterIdLst>
    <p:notesMasterId r:id="rId18"/>
  </p:notesMasterIdLst>
  <p:handoutMasterIdLst>
    <p:handoutMasterId r:id="rId19"/>
  </p:handoutMasterIdLst>
  <p:sldIdLst>
    <p:sldId id="845" r:id="rId3"/>
    <p:sldId id="940" r:id="rId4"/>
    <p:sldId id="929" r:id="rId5"/>
    <p:sldId id="932" r:id="rId6"/>
    <p:sldId id="931" r:id="rId7"/>
    <p:sldId id="937" r:id="rId8"/>
    <p:sldId id="938" r:id="rId9"/>
    <p:sldId id="939" r:id="rId10"/>
    <p:sldId id="927" r:id="rId11"/>
    <p:sldId id="934" r:id="rId12"/>
    <p:sldId id="935" r:id="rId13"/>
    <p:sldId id="941" r:id="rId14"/>
    <p:sldId id="894" r:id="rId15"/>
    <p:sldId id="930" r:id="rId16"/>
    <p:sldId id="928" r:id="rId17"/>
  </p:sldIdLst>
  <p:sldSz cx="9144000" cy="6858000" type="screen4x3"/>
  <p:notesSz cx="7010400" cy="9296400"/>
  <p:custShowLst>
    <p:custShow name="What's new" id="0">
      <p:sldLst/>
    </p:custShow>
    <p:custShow name="Setting up the template" id="1">
      <p:sldLst/>
    </p:custShow>
    <p:custShow name="New Layouts" id="2">
      <p:sldLst/>
    </p:custShow>
    <p:custShow name="Using the HP template" id="3">
      <p:sldLst/>
    </p:custShow>
    <p:custShow name="Creating visuals" id="4">
      <p:sldLst/>
    </p:custShow>
    <p:custShow name="File Formatting" id="5">
      <p:sldLst/>
    </p:custShow>
    <p:custShow name="Additional information" id="6">
      <p:sldLst/>
    </p:custShow>
  </p:custShowLst>
  <p:defaultTextStyle>
    <a:defPPr>
      <a:defRPr lang="en-US"/>
    </a:defPPr>
    <a:lvl1pPr algn="l" rtl="0" fontAlgn="base">
      <a:spcBef>
        <a:spcPct val="0"/>
      </a:spcBef>
      <a:spcAft>
        <a:spcPct val="0"/>
      </a:spcAft>
      <a:defRPr sz="1600" kern="1200">
        <a:solidFill>
          <a:schemeClr val="tx1"/>
        </a:solidFill>
        <a:latin typeface="Futura Bk"/>
        <a:ea typeface="+mn-ea"/>
        <a:cs typeface="Arial" charset="0"/>
      </a:defRPr>
    </a:lvl1pPr>
    <a:lvl2pPr marL="457200" algn="l" rtl="0" fontAlgn="base">
      <a:spcBef>
        <a:spcPct val="0"/>
      </a:spcBef>
      <a:spcAft>
        <a:spcPct val="0"/>
      </a:spcAft>
      <a:defRPr sz="1600" kern="1200">
        <a:solidFill>
          <a:schemeClr val="tx1"/>
        </a:solidFill>
        <a:latin typeface="Futura Bk"/>
        <a:ea typeface="+mn-ea"/>
        <a:cs typeface="Arial" charset="0"/>
      </a:defRPr>
    </a:lvl2pPr>
    <a:lvl3pPr marL="914400" algn="l" rtl="0" fontAlgn="base">
      <a:spcBef>
        <a:spcPct val="0"/>
      </a:spcBef>
      <a:spcAft>
        <a:spcPct val="0"/>
      </a:spcAft>
      <a:defRPr sz="1600" kern="1200">
        <a:solidFill>
          <a:schemeClr val="tx1"/>
        </a:solidFill>
        <a:latin typeface="Futura Bk"/>
        <a:ea typeface="+mn-ea"/>
        <a:cs typeface="Arial" charset="0"/>
      </a:defRPr>
    </a:lvl3pPr>
    <a:lvl4pPr marL="1371600" algn="l" rtl="0" fontAlgn="base">
      <a:spcBef>
        <a:spcPct val="0"/>
      </a:spcBef>
      <a:spcAft>
        <a:spcPct val="0"/>
      </a:spcAft>
      <a:defRPr sz="1600" kern="1200">
        <a:solidFill>
          <a:schemeClr val="tx1"/>
        </a:solidFill>
        <a:latin typeface="Futura Bk"/>
        <a:ea typeface="+mn-ea"/>
        <a:cs typeface="Arial" charset="0"/>
      </a:defRPr>
    </a:lvl4pPr>
    <a:lvl5pPr marL="1828800" algn="l" rtl="0" fontAlgn="base">
      <a:spcBef>
        <a:spcPct val="0"/>
      </a:spcBef>
      <a:spcAft>
        <a:spcPct val="0"/>
      </a:spcAft>
      <a:defRPr sz="1600" kern="1200">
        <a:solidFill>
          <a:schemeClr val="tx1"/>
        </a:solidFill>
        <a:latin typeface="Futura Bk"/>
        <a:ea typeface="+mn-ea"/>
        <a:cs typeface="Arial" charset="0"/>
      </a:defRPr>
    </a:lvl5pPr>
    <a:lvl6pPr marL="2286000" algn="l" defTabSz="914400" rtl="0" eaLnBrk="1" latinLnBrk="0" hangingPunct="1">
      <a:defRPr sz="1600" kern="1200">
        <a:solidFill>
          <a:schemeClr val="tx1"/>
        </a:solidFill>
        <a:latin typeface="Futura Bk"/>
        <a:ea typeface="+mn-ea"/>
        <a:cs typeface="Arial" charset="0"/>
      </a:defRPr>
    </a:lvl6pPr>
    <a:lvl7pPr marL="2743200" algn="l" defTabSz="914400" rtl="0" eaLnBrk="1" latinLnBrk="0" hangingPunct="1">
      <a:defRPr sz="1600" kern="1200">
        <a:solidFill>
          <a:schemeClr val="tx1"/>
        </a:solidFill>
        <a:latin typeface="Futura Bk"/>
        <a:ea typeface="+mn-ea"/>
        <a:cs typeface="Arial" charset="0"/>
      </a:defRPr>
    </a:lvl7pPr>
    <a:lvl8pPr marL="3200400" algn="l" defTabSz="914400" rtl="0" eaLnBrk="1" latinLnBrk="0" hangingPunct="1">
      <a:defRPr sz="1600" kern="1200">
        <a:solidFill>
          <a:schemeClr val="tx1"/>
        </a:solidFill>
        <a:latin typeface="Futura Bk"/>
        <a:ea typeface="+mn-ea"/>
        <a:cs typeface="Arial" charset="0"/>
      </a:defRPr>
    </a:lvl8pPr>
    <a:lvl9pPr marL="3657600" algn="l" defTabSz="914400" rtl="0" eaLnBrk="1" latinLnBrk="0" hangingPunct="1">
      <a:defRPr sz="1600" kern="1200">
        <a:solidFill>
          <a:schemeClr val="tx1"/>
        </a:solidFill>
        <a:latin typeface="Futura Bk"/>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 notebook" initials="Rn"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0066"/>
    <a:srgbClr val="64B900"/>
    <a:srgbClr val="DE2E43"/>
    <a:srgbClr val="FFFFFF"/>
    <a:srgbClr val="F2ACB4"/>
    <a:srgbClr val="DEA900"/>
    <a:srgbClr val="C00000"/>
    <a:srgbClr val="194331"/>
    <a:srgbClr val="AC7B00"/>
    <a:srgbClr val="A23C0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45" autoAdjust="0"/>
    <p:restoredTop sz="86380" autoAdjust="0"/>
  </p:normalViewPr>
  <p:slideViewPr>
    <p:cSldViewPr snapToGrid="0" snapToObjects="1">
      <p:cViewPr>
        <p:scale>
          <a:sx n="123" d="100"/>
          <a:sy n="123" d="100"/>
        </p:scale>
        <p:origin x="-39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8" name="Rectangle 6"/>
          <p:cNvSpPr>
            <a:spLocks noGrp="1" noChangeArrowheads="1"/>
          </p:cNvSpPr>
          <p:nvPr>
            <p:ph type="hdr" sz="quarter"/>
          </p:nvPr>
        </p:nvSpPr>
        <p:spPr bwMode="auto">
          <a:xfrm>
            <a:off x="288314" y="44710"/>
            <a:ext cx="4672555" cy="464387"/>
          </a:xfrm>
          <a:prstGeom prst="rect">
            <a:avLst/>
          </a:prstGeom>
          <a:noFill/>
          <a:ln w="9525">
            <a:noFill/>
            <a:miter lim="800000"/>
            <a:headEnd/>
            <a:tailEnd/>
          </a:ln>
          <a:effectLst/>
        </p:spPr>
        <p:txBody>
          <a:bodyPr vert="horz" wrap="square" lIns="94582" tIns="47291" rIns="94582" bIns="47291" numCol="1" anchor="t" anchorCtr="0" compatLnSpc="1">
            <a:prstTxWarp prst="textNoShape">
              <a:avLst/>
            </a:prstTxWarp>
          </a:bodyPr>
          <a:lstStyle>
            <a:lvl1pPr>
              <a:spcBef>
                <a:spcPct val="0"/>
              </a:spcBef>
              <a:defRPr sz="1100">
                <a:latin typeface="Futura Hv" pitchFamily="34" charset="0"/>
                <a:cs typeface="+mn-cs"/>
              </a:defRPr>
            </a:lvl1pPr>
          </a:lstStyle>
          <a:p>
            <a:pPr>
              <a:defRPr/>
            </a:pPr>
            <a:endParaRPr lang="en-US"/>
          </a:p>
        </p:txBody>
      </p:sp>
      <p:pic>
        <p:nvPicPr>
          <p:cNvPr id="29699" name="Picture 14"/>
          <p:cNvPicPr>
            <a:picLocks noChangeAspect="1" noChangeArrowheads="1"/>
          </p:cNvPicPr>
          <p:nvPr/>
        </p:nvPicPr>
        <p:blipFill>
          <a:blip r:embed="rId2" cstate="print"/>
          <a:srcRect/>
          <a:stretch>
            <a:fillRect/>
          </a:stretch>
        </p:blipFill>
        <p:spPr bwMode="auto">
          <a:xfrm>
            <a:off x="6129792" y="8715196"/>
            <a:ext cx="567225" cy="438427"/>
          </a:xfrm>
          <a:prstGeom prst="rect">
            <a:avLst/>
          </a:prstGeom>
          <a:noFill/>
          <a:ln w="9525" algn="ctr">
            <a:noFill/>
            <a:miter lim="800000"/>
            <a:headEnd/>
            <a:tailEnd/>
          </a:ln>
        </p:spPr>
      </p:pic>
      <p:sp>
        <p:nvSpPr>
          <p:cNvPr id="79887" name="Rectangle 15"/>
          <p:cNvSpPr>
            <a:spLocks noChangeArrowheads="1"/>
          </p:cNvSpPr>
          <p:nvPr/>
        </p:nvSpPr>
        <p:spPr bwMode="auto">
          <a:xfrm>
            <a:off x="211535" y="9003635"/>
            <a:ext cx="394864" cy="219214"/>
          </a:xfrm>
          <a:prstGeom prst="rect">
            <a:avLst/>
          </a:prstGeom>
          <a:noFill/>
          <a:ln w="9525">
            <a:noFill/>
            <a:miter lim="800000"/>
            <a:headEnd/>
            <a:tailEnd/>
          </a:ln>
          <a:effectLst/>
        </p:spPr>
        <p:txBody>
          <a:bodyPr lIns="94582" tIns="47291" rIns="94582" bIns="47291" anchor="b"/>
          <a:lstStyle/>
          <a:p>
            <a:pPr eaLnBrk="0" hangingPunct="0">
              <a:defRPr/>
            </a:pPr>
            <a:fld id="{C58863C1-31A0-40FF-8629-22ACD9ADFF6D}" type="slidenum">
              <a:rPr lang="en-US" sz="1000">
                <a:solidFill>
                  <a:schemeClr val="bg2"/>
                </a:solidFill>
                <a:latin typeface="Futura Bk" pitchFamily="34" charset="0"/>
                <a:cs typeface="+mn-cs"/>
              </a:rPr>
              <a:pPr eaLnBrk="0" hangingPunct="0">
                <a:defRPr/>
              </a:pPr>
              <a:t>‹#›</a:t>
            </a:fld>
            <a:endParaRPr lang="en-US" sz="1000" dirty="0">
              <a:solidFill>
                <a:schemeClr val="bg2"/>
              </a:solidFill>
              <a:latin typeface="Futura Bk" pitchFamily="34" charset="0"/>
              <a:cs typeface="+mn-cs"/>
            </a:endParaRPr>
          </a:p>
        </p:txBody>
      </p:sp>
      <p:sp>
        <p:nvSpPr>
          <p:cNvPr id="79888" name="Rectangle 16"/>
          <p:cNvSpPr>
            <a:spLocks noChangeArrowheads="1"/>
          </p:cNvSpPr>
          <p:nvPr/>
        </p:nvSpPr>
        <p:spPr bwMode="auto">
          <a:xfrm>
            <a:off x="618934" y="9003635"/>
            <a:ext cx="1139151" cy="219214"/>
          </a:xfrm>
          <a:prstGeom prst="rect">
            <a:avLst/>
          </a:prstGeom>
          <a:noFill/>
          <a:ln w="9525">
            <a:noFill/>
            <a:miter lim="800000"/>
            <a:headEnd/>
            <a:tailEnd/>
          </a:ln>
          <a:effectLst/>
        </p:spPr>
        <p:txBody>
          <a:bodyPr lIns="94582" tIns="47291" rIns="94582" bIns="47291" anchor="b"/>
          <a:lstStyle/>
          <a:p>
            <a:pPr eaLnBrk="0" hangingPunct="0">
              <a:defRPr/>
            </a:pPr>
            <a:r>
              <a:rPr lang="en-US" sz="1000" dirty="0">
                <a:solidFill>
                  <a:schemeClr val="bg2"/>
                </a:solidFill>
                <a:latin typeface="Futura Bk" pitchFamily="34" charset="0"/>
                <a:cs typeface="+mn-cs"/>
              </a:rPr>
              <a:t>October 2003</a:t>
            </a:r>
          </a:p>
        </p:txBody>
      </p:sp>
      <p:sp>
        <p:nvSpPr>
          <p:cNvPr id="79889" name="Rectangle 17"/>
          <p:cNvSpPr>
            <a:spLocks noChangeArrowheads="1"/>
          </p:cNvSpPr>
          <p:nvPr/>
        </p:nvSpPr>
        <p:spPr bwMode="auto">
          <a:xfrm>
            <a:off x="1805093" y="8931526"/>
            <a:ext cx="3920433" cy="291323"/>
          </a:xfrm>
          <a:prstGeom prst="rect">
            <a:avLst/>
          </a:prstGeom>
          <a:noFill/>
          <a:ln w="9525">
            <a:noFill/>
            <a:miter lim="800000"/>
            <a:headEnd/>
            <a:tailEnd/>
          </a:ln>
          <a:effectLst/>
        </p:spPr>
        <p:txBody>
          <a:bodyPr lIns="94582" tIns="47291" rIns="94582" bIns="47291" anchor="b"/>
          <a:lstStyle/>
          <a:p>
            <a:pPr eaLnBrk="0" hangingPunct="0">
              <a:defRPr/>
            </a:pPr>
            <a:r>
              <a:rPr lang="en-US" sz="1000" dirty="0">
                <a:solidFill>
                  <a:schemeClr val="bg2"/>
                </a:solidFill>
                <a:latin typeface="Futura Bk" pitchFamily="34" charset="0"/>
                <a:cs typeface="+mn-cs"/>
              </a:rPr>
              <a:t>Copyright © 2006 HP corporate presentation. All rights reserved.</a:t>
            </a: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4"/>
          <p:cNvSpPr>
            <a:spLocks noGrp="1" noRot="1" noChangeAspect="1" noChangeArrowheads="1" noTextEdit="1"/>
          </p:cNvSpPr>
          <p:nvPr>
            <p:ph type="sldImg" idx="2"/>
          </p:nvPr>
        </p:nvSpPr>
        <p:spPr bwMode="auto">
          <a:xfrm>
            <a:off x="2982913" y="228600"/>
            <a:ext cx="3705225" cy="2779713"/>
          </a:xfrm>
          <a:prstGeom prst="rect">
            <a:avLst/>
          </a:prstGeom>
          <a:noFill/>
          <a:ln w="9525">
            <a:solidFill>
              <a:srgbClr val="000000"/>
            </a:solidFill>
            <a:miter lim="800000"/>
            <a:headEnd/>
            <a:tailEnd/>
          </a:ln>
        </p:spPr>
      </p:sp>
      <p:sp>
        <p:nvSpPr>
          <p:cNvPr id="11272" name="Rectangle 8"/>
          <p:cNvSpPr>
            <a:spLocks noGrp="1" noChangeArrowheads="1"/>
          </p:cNvSpPr>
          <p:nvPr>
            <p:ph type="hdr" sz="quarter"/>
          </p:nvPr>
        </p:nvSpPr>
        <p:spPr bwMode="auto">
          <a:xfrm>
            <a:off x="289881" y="230753"/>
            <a:ext cx="2591686" cy="310073"/>
          </a:xfrm>
          <a:prstGeom prst="rect">
            <a:avLst/>
          </a:prstGeom>
          <a:noFill/>
          <a:ln w="9525">
            <a:noFill/>
            <a:miter lim="800000"/>
            <a:headEnd/>
            <a:tailEnd/>
          </a:ln>
          <a:effectLst/>
        </p:spPr>
        <p:txBody>
          <a:bodyPr vert="horz" wrap="square" lIns="94582" tIns="47291" rIns="94582" bIns="47291" numCol="1" anchor="t" anchorCtr="0" compatLnSpc="1">
            <a:prstTxWarp prst="textNoShape">
              <a:avLst/>
            </a:prstTxWarp>
          </a:bodyPr>
          <a:lstStyle>
            <a:lvl1pPr>
              <a:spcBef>
                <a:spcPct val="0"/>
              </a:spcBef>
              <a:defRPr sz="1100">
                <a:latin typeface="Futura Hv" pitchFamily="34" charset="0"/>
                <a:cs typeface="+mn-cs"/>
              </a:defRPr>
            </a:lvl1pPr>
          </a:lstStyle>
          <a:p>
            <a:pPr>
              <a:defRPr/>
            </a:pPr>
            <a:endParaRPr lang="en-US"/>
          </a:p>
        </p:txBody>
      </p:sp>
      <p:sp>
        <p:nvSpPr>
          <p:cNvPr id="11273" name="Rectangle 9"/>
          <p:cNvSpPr>
            <a:spLocks noGrp="1" noChangeArrowheads="1"/>
          </p:cNvSpPr>
          <p:nvPr>
            <p:ph type="body" sz="quarter" idx="3"/>
          </p:nvPr>
        </p:nvSpPr>
        <p:spPr bwMode="auto">
          <a:xfrm>
            <a:off x="256975" y="3255039"/>
            <a:ext cx="6432207" cy="5411122"/>
          </a:xfrm>
          <a:prstGeom prst="rect">
            <a:avLst/>
          </a:prstGeom>
          <a:noFill/>
          <a:ln w="9525">
            <a:noFill/>
            <a:miter lim="800000"/>
            <a:headEnd/>
            <a:tailEnd/>
          </a:ln>
          <a:effectLst/>
        </p:spPr>
        <p:txBody>
          <a:bodyPr vert="horz" wrap="square" lIns="94582" tIns="47291" rIns="94582" bIns="4729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pic>
        <p:nvPicPr>
          <p:cNvPr id="28677" name="Picture 12"/>
          <p:cNvPicPr>
            <a:picLocks noChangeAspect="1" noChangeArrowheads="1"/>
          </p:cNvPicPr>
          <p:nvPr/>
        </p:nvPicPr>
        <p:blipFill>
          <a:blip r:embed="rId2"/>
          <a:srcRect/>
          <a:stretch>
            <a:fillRect/>
          </a:stretch>
        </p:blipFill>
        <p:spPr bwMode="auto">
          <a:xfrm>
            <a:off x="6129792" y="8715196"/>
            <a:ext cx="567225" cy="438427"/>
          </a:xfrm>
          <a:prstGeom prst="rect">
            <a:avLst/>
          </a:prstGeom>
          <a:noFill/>
          <a:ln w="9525" algn="ctr">
            <a:noFill/>
            <a:miter lim="800000"/>
            <a:headEnd/>
            <a:tailEnd/>
          </a:ln>
        </p:spPr>
      </p:pic>
      <p:sp>
        <p:nvSpPr>
          <p:cNvPr id="11277" name="Rectangle 13"/>
          <p:cNvSpPr>
            <a:spLocks noChangeArrowheads="1"/>
          </p:cNvSpPr>
          <p:nvPr/>
        </p:nvSpPr>
        <p:spPr bwMode="auto">
          <a:xfrm>
            <a:off x="211535" y="9003635"/>
            <a:ext cx="394864" cy="219214"/>
          </a:xfrm>
          <a:prstGeom prst="rect">
            <a:avLst/>
          </a:prstGeom>
          <a:noFill/>
          <a:ln w="9525">
            <a:noFill/>
            <a:miter lim="800000"/>
            <a:headEnd/>
            <a:tailEnd/>
          </a:ln>
          <a:effectLst/>
        </p:spPr>
        <p:txBody>
          <a:bodyPr lIns="94582" tIns="47291" rIns="94582" bIns="47291" anchor="b"/>
          <a:lstStyle/>
          <a:p>
            <a:pPr eaLnBrk="0" hangingPunct="0">
              <a:defRPr/>
            </a:pPr>
            <a:fld id="{AC387F10-C598-48A8-BD1D-CA820D210AD0}" type="slidenum">
              <a:rPr lang="en-US" sz="1000">
                <a:solidFill>
                  <a:schemeClr val="bg2"/>
                </a:solidFill>
                <a:latin typeface="Futura Bk" pitchFamily="34" charset="0"/>
                <a:cs typeface="+mn-cs"/>
              </a:rPr>
              <a:pPr eaLnBrk="0" hangingPunct="0">
                <a:defRPr/>
              </a:pPr>
              <a:t>‹#›</a:t>
            </a:fld>
            <a:endParaRPr lang="en-US" sz="1000" dirty="0">
              <a:solidFill>
                <a:schemeClr val="bg2"/>
              </a:solidFill>
              <a:latin typeface="Futura Bk" pitchFamily="34" charset="0"/>
              <a:cs typeface="+mn-cs"/>
            </a:endParaRPr>
          </a:p>
        </p:txBody>
      </p:sp>
      <p:sp>
        <p:nvSpPr>
          <p:cNvPr id="11278" name="Rectangle 14"/>
          <p:cNvSpPr>
            <a:spLocks noChangeArrowheads="1"/>
          </p:cNvSpPr>
          <p:nvPr/>
        </p:nvSpPr>
        <p:spPr bwMode="auto">
          <a:xfrm>
            <a:off x="618934" y="9003635"/>
            <a:ext cx="1139151" cy="219214"/>
          </a:xfrm>
          <a:prstGeom prst="rect">
            <a:avLst/>
          </a:prstGeom>
          <a:noFill/>
          <a:ln w="9525">
            <a:noFill/>
            <a:miter lim="800000"/>
            <a:headEnd/>
            <a:tailEnd/>
          </a:ln>
          <a:effectLst/>
        </p:spPr>
        <p:txBody>
          <a:bodyPr lIns="94582" tIns="47291" rIns="94582" bIns="47291" anchor="b"/>
          <a:lstStyle/>
          <a:p>
            <a:pPr eaLnBrk="0" hangingPunct="0">
              <a:defRPr/>
            </a:pPr>
            <a:r>
              <a:rPr lang="en-US" sz="1000" dirty="0">
                <a:solidFill>
                  <a:schemeClr val="bg2"/>
                </a:solidFill>
                <a:latin typeface="Futura Bk" pitchFamily="34" charset="0"/>
                <a:cs typeface="+mn-cs"/>
              </a:rPr>
              <a:t>October 2003</a:t>
            </a:r>
          </a:p>
        </p:txBody>
      </p:sp>
      <p:sp>
        <p:nvSpPr>
          <p:cNvPr id="11279" name="Rectangle 15"/>
          <p:cNvSpPr>
            <a:spLocks noChangeArrowheads="1"/>
          </p:cNvSpPr>
          <p:nvPr/>
        </p:nvSpPr>
        <p:spPr bwMode="auto">
          <a:xfrm>
            <a:off x="1805093" y="8931526"/>
            <a:ext cx="3920433" cy="291323"/>
          </a:xfrm>
          <a:prstGeom prst="rect">
            <a:avLst/>
          </a:prstGeom>
          <a:noFill/>
          <a:ln w="9525">
            <a:noFill/>
            <a:miter lim="800000"/>
            <a:headEnd/>
            <a:tailEnd/>
          </a:ln>
          <a:effectLst/>
        </p:spPr>
        <p:txBody>
          <a:bodyPr lIns="94582" tIns="47291" rIns="94582" bIns="47291" anchor="b"/>
          <a:lstStyle/>
          <a:p>
            <a:pPr eaLnBrk="0" hangingPunct="0">
              <a:defRPr/>
            </a:pPr>
            <a:r>
              <a:rPr lang="en-US" sz="1000" dirty="0">
                <a:solidFill>
                  <a:schemeClr val="bg2"/>
                </a:solidFill>
                <a:latin typeface="Futura Bk" pitchFamily="34" charset="0"/>
                <a:cs typeface="+mn-cs"/>
              </a:rPr>
              <a:t>Copyright © 2006 HP corporate presentation. All rights reserved.</a:t>
            </a:r>
          </a:p>
        </p:txBody>
      </p:sp>
    </p:spTree>
  </p:cSld>
  <p:clrMap bg1="lt1" tx1="dk1" bg2="lt2" tx2="dk2" accent1="accent1" accent2="accent2" accent3="accent3" accent4="accent4" accent5="accent5" accent6="accent6" hlink="hlink" folHlink="folHlink"/>
  <p:notesStyle>
    <a:lvl1pPr marL="119063" indent="-119063" algn="l" rtl="0" eaLnBrk="0" fontAlgn="base" hangingPunct="0">
      <a:lnSpc>
        <a:spcPct val="90000"/>
      </a:lnSpc>
      <a:spcBef>
        <a:spcPct val="25000"/>
      </a:spcBef>
      <a:spcAft>
        <a:spcPct val="10000"/>
      </a:spcAft>
      <a:buClr>
        <a:schemeClr val="bg2"/>
      </a:buClr>
      <a:buChar char="•"/>
      <a:defRPr sz="1200" kern="1200">
        <a:solidFill>
          <a:schemeClr val="tx1"/>
        </a:solidFill>
        <a:latin typeface="Futura Bk" pitchFamily="34" charset="0"/>
        <a:ea typeface="+mn-ea"/>
        <a:cs typeface="+mn-cs"/>
      </a:defRPr>
    </a:lvl1pPr>
    <a:lvl2pPr marL="344488" indent="-111125" algn="l" rtl="0" eaLnBrk="0" fontAlgn="base" hangingPunct="0">
      <a:lnSpc>
        <a:spcPct val="90000"/>
      </a:lnSpc>
      <a:spcBef>
        <a:spcPct val="25000"/>
      </a:spcBef>
      <a:spcAft>
        <a:spcPct val="10000"/>
      </a:spcAft>
      <a:buClr>
        <a:schemeClr val="bg2"/>
      </a:buClr>
      <a:buFont typeface="Futura Bk"/>
      <a:buChar char="–"/>
      <a:defRPr sz="1000" kern="1200">
        <a:solidFill>
          <a:schemeClr val="tx1"/>
        </a:solidFill>
        <a:latin typeface="Futura Bk" pitchFamily="34" charset="0"/>
        <a:ea typeface="+mn-ea"/>
        <a:cs typeface="+mn-cs"/>
      </a:defRPr>
    </a:lvl2pPr>
    <a:lvl3pPr marL="569913" indent="-106363" algn="l" rtl="0" eaLnBrk="0" fontAlgn="base" hangingPunct="0">
      <a:lnSpc>
        <a:spcPct val="90000"/>
      </a:lnSpc>
      <a:spcBef>
        <a:spcPct val="25000"/>
      </a:spcBef>
      <a:spcAft>
        <a:spcPct val="10000"/>
      </a:spcAft>
      <a:buClr>
        <a:schemeClr val="bg2"/>
      </a:buClr>
      <a:buChar char="•"/>
      <a:defRPr sz="900" kern="1200">
        <a:solidFill>
          <a:schemeClr val="tx1"/>
        </a:solidFill>
        <a:latin typeface="Futura Bk" pitchFamily="34" charset="0"/>
        <a:ea typeface="+mn-ea"/>
        <a:cs typeface="+mn-cs"/>
      </a:defRPr>
    </a:lvl3pPr>
    <a:lvl4pPr marL="795338" indent="-106363" algn="l" rtl="0" eaLnBrk="0" fontAlgn="base" hangingPunct="0">
      <a:lnSpc>
        <a:spcPct val="90000"/>
      </a:lnSpc>
      <a:spcBef>
        <a:spcPct val="25000"/>
      </a:spcBef>
      <a:spcAft>
        <a:spcPct val="10000"/>
      </a:spcAft>
      <a:buClr>
        <a:schemeClr val="bg2"/>
      </a:buClr>
      <a:buFont typeface="Futura Bk"/>
      <a:buChar char="–"/>
      <a:defRPr sz="900" kern="1200">
        <a:solidFill>
          <a:schemeClr val="tx1"/>
        </a:solidFill>
        <a:latin typeface="Futura Bk" pitchFamily="34" charset="0"/>
        <a:ea typeface="+mn-ea"/>
        <a:cs typeface="+mn-cs"/>
      </a:defRPr>
    </a:lvl4pPr>
    <a:lvl5pPr marL="1033463" indent="-119063" algn="l" rtl="0" eaLnBrk="0" fontAlgn="base" hangingPunct="0">
      <a:lnSpc>
        <a:spcPct val="90000"/>
      </a:lnSpc>
      <a:spcBef>
        <a:spcPct val="25000"/>
      </a:spcBef>
      <a:spcAft>
        <a:spcPct val="10000"/>
      </a:spcAft>
      <a:buClr>
        <a:schemeClr val="bg2"/>
      </a:buClr>
      <a:buChar char="•"/>
      <a:defRPr sz="900" kern="1200">
        <a:solidFill>
          <a:schemeClr val="tx1"/>
        </a:solidFill>
        <a:latin typeface="Futura Bk"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1232914" name="Rectangle 18"/>
          <p:cNvSpPr>
            <a:spLocks noGrp="1" noChangeArrowheads="1"/>
          </p:cNvSpPr>
          <p:nvPr>
            <p:ph type="subTitle" idx="1"/>
          </p:nvPr>
        </p:nvSpPr>
        <p:spPr bwMode="invGray">
          <a:xfrm>
            <a:off x="433388" y="3741738"/>
            <a:ext cx="4570412" cy="914400"/>
          </a:xfrm>
        </p:spPr>
        <p:txBody>
          <a:bodyPr/>
          <a:lstStyle>
            <a:lvl1pPr marL="0" indent="0">
              <a:buFontTx/>
              <a:buNone/>
              <a:defRPr sz="2000">
                <a:solidFill>
                  <a:schemeClr val="tx1"/>
                </a:solidFill>
                <a:latin typeface="Futura Hv" pitchFamily="34" charset="0"/>
              </a:defRPr>
            </a:lvl1pPr>
          </a:lstStyle>
          <a:p>
            <a:r>
              <a:rPr lang="en-US" smtClean="0"/>
              <a:t>Click to edit Master subtitle style</a:t>
            </a:r>
            <a:endParaRPr lang="en-US"/>
          </a:p>
        </p:txBody>
      </p:sp>
      <p:sp>
        <p:nvSpPr>
          <p:cNvPr id="1232915" name="Rectangle 19"/>
          <p:cNvSpPr>
            <a:spLocks noGrp="1" noChangeArrowheads="1"/>
          </p:cNvSpPr>
          <p:nvPr>
            <p:ph type="ctrTitle"/>
          </p:nvPr>
        </p:nvSpPr>
        <p:spPr bwMode="invGray">
          <a:xfrm>
            <a:off x="441325" y="274638"/>
            <a:ext cx="4551363" cy="3059112"/>
          </a:xfrm>
        </p:spPr>
        <p:txBody>
          <a:bodyPr/>
          <a:lstStyle>
            <a:lvl1pPr>
              <a:defRPr sz="4400">
                <a:solidFill>
                  <a:schemeClr val="tx1"/>
                </a:solidFill>
                <a:latin typeface="Futura Lt" pitchFamily="34" charset="0"/>
              </a:defRPr>
            </a:lvl1pPr>
          </a:lstStyle>
          <a:p>
            <a:r>
              <a:rPr lang="en-US" smtClean="0"/>
              <a:t>Click to edit Master title style</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7496F6D1-5C6F-4E77-A8FB-5CAA2EDFB2B2}" type="slidenum">
              <a:rPr lang="en-US"/>
              <a:pPr>
                <a:defRPr/>
              </a:pPr>
              <a:t>‹#›</a:t>
            </a:fld>
            <a:endParaRPr lang="en-US"/>
          </a:p>
        </p:txBody>
      </p:sp>
      <p:sp>
        <p:nvSpPr>
          <p:cNvPr id="5" name="Rectangle 14"/>
          <p:cNvSpPr>
            <a:spLocks noGrp="1" noChangeArrowheads="1"/>
          </p:cNvSpPr>
          <p:nvPr>
            <p:ph type="dt" sz="half" idx="11"/>
          </p:nvPr>
        </p:nvSpPr>
        <p:spPr>
          <a:ln/>
        </p:spPr>
        <p:txBody>
          <a:bodyPr/>
          <a:lstStyle>
            <a:lvl1pPr>
              <a:defRPr/>
            </a:lvl1pPr>
          </a:lstStyle>
          <a:p>
            <a:pPr>
              <a:defRPr/>
            </a:pPr>
            <a:fld id="{F6C6E2B8-990B-4B12-9D03-115B81FC0C81}" type="datetime1">
              <a:rPr lang="en-US" smtClean="0"/>
              <a:pPr>
                <a:defRPr/>
              </a:pPr>
              <a:t>7/14/2010</a:t>
            </a:fld>
            <a:endParaRPr lang="en-US"/>
          </a:p>
        </p:txBody>
      </p:sp>
      <p:sp>
        <p:nvSpPr>
          <p:cNvPr id="6"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5588" y="114300"/>
            <a:ext cx="2068512" cy="59658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00050" y="114300"/>
            <a:ext cx="6053138" cy="59658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5C3684A8-75D4-4A9E-91A3-A3BAAD6730DB}" type="slidenum">
              <a:rPr lang="en-US"/>
              <a:pPr>
                <a:defRPr/>
              </a:pPr>
              <a:t>‹#›</a:t>
            </a:fld>
            <a:endParaRPr lang="en-US"/>
          </a:p>
        </p:txBody>
      </p:sp>
      <p:sp>
        <p:nvSpPr>
          <p:cNvPr id="5" name="Rectangle 14"/>
          <p:cNvSpPr>
            <a:spLocks noGrp="1" noChangeArrowheads="1"/>
          </p:cNvSpPr>
          <p:nvPr>
            <p:ph type="dt" sz="half" idx="11"/>
          </p:nvPr>
        </p:nvSpPr>
        <p:spPr>
          <a:ln/>
        </p:spPr>
        <p:txBody>
          <a:bodyPr/>
          <a:lstStyle>
            <a:lvl1pPr>
              <a:defRPr/>
            </a:lvl1pPr>
          </a:lstStyle>
          <a:p>
            <a:pPr>
              <a:defRPr/>
            </a:pPr>
            <a:fld id="{241A79E0-A57A-4B92-B61B-E2BFC35022B4}" type="datetime1">
              <a:rPr lang="en-US" smtClean="0"/>
              <a:pPr>
                <a:defRPr/>
              </a:pPr>
              <a:t>7/14/2010</a:t>
            </a:fld>
            <a:endParaRPr lang="en-US"/>
          </a:p>
        </p:txBody>
      </p:sp>
      <p:sp>
        <p:nvSpPr>
          <p:cNvPr id="6"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28625" y="114300"/>
            <a:ext cx="8245475"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00050" y="1447800"/>
            <a:ext cx="4059238" cy="463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11688" y="1447800"/>
            <a:ext cx="4060825" cy="2239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Content Placeholder 4"/>
          <p:cNvSpPr>
            <a:spLocks noGrp="1"/>
          </p:cNvSpPr>
          <p:nvPr>
            <p:ph sz="quarter" idx="3"/>
          </p:nvPr>
        </p:nvSpPr>
        <p:spPr>
          <a:xfrm>
            <a:off x="4611688" y="3840163"/>
            <a:ext cx="4060825" cy="2239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3"/>
          <p:cNvSpPr>
            <a:spLocks noGrp="1" noChangeArrowheads="1"/>
          </p:cNvSpPr>
          <p:nvPr>
            <p:ph type="sldNum" sz="quarter" idx="10"/>
          </p:nvPr>
        </p:nvSpPr>
        <p:spPr>
          <a:ln/>
        </p:spPr>
        <p:txBody>
          <a:bodyPr/>
          <a:lstStyle>
            <a:lvl1pPr>
              <a:defRPr/>
            </a:lvl1pPr>
          </a:lstStyle>
          <a:p>
            <a:pPr>
              <a:defRPr/>
            </a:pPr>
            <a:fld id="{9427546E-6772-4A90-A78A-90DC64A85CF2}" type="slidenum">
              <a:rPr lang="en-US"/>
              <a:pPr>
                <a:defRPr/>
              </a:pPr>
              <a:t>‹#›</a:t>
            </a:fld>
            <a:endParaRPr lang="en-US"/>
          </a:p>
        </p:txBody>
      </p:sp>
      <p:sp>
        <p:nvSpPr>
          <p:cNvPr id="7" name="Rectangle 14"/>
          <p:cNvSpPr>
            <a:spLocks noGrp="1" noChangeArrowheads="1"/>
          </p:cNvSpPr>
          <p:nvPr>
            <p:ph type="dt" sz="half" idx="11"/>
          </p:nvPr>
        </p:nvSpPr>
        <p:spPr>
          <a:ln/>
        </p:spPr>
        <p:txBody>
          <a:bodyPr/>
          <a:lstStyle>
            <a:lvl1pPr>
              <a:defRPr/>
            </a:lvl1pPr>
          </a:lstStyle>
          <a:p>
            <a:pPr>
              <a:defRPr/>
            </a:pPr>
            <a:fld id="{27F174D8-F2E1-4451-A6B3-BACC3812547B}" type="datetime1">
              <a:rPr lang="en-US" smtClean="0"/>
              <a:pPr>
                <a:defRPr/>
              </a:pPr>
              <a:t>7/14/2010</a:t>
            </a:fld>
            <a:endParaRPr lang="en-US"/>
          </a:p>
        </p:txBody>
      </p:sp>
      <p:sp>
        <p:nvSpPr>
          <p:cNvPr id="8"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Slide Number Placeholder 3"/>
          <p:cNvSpPr>
            <a:spLocks noGrp="1"/>
          </p:cNvSpPr>
          <p:nvPr>
            <p:ph type="sldNum" sz="quarter" idx="10"/>
          </p:nvPr>
        </p:nvSpPr>
        <p:spPr>
          <a:xfrm>
            <a:off x="438150" y="6550025"/>
            <a:ext cx="387350" cy="219075"/>
          </a:xfrm>
        </p:spPr>
        <p:txBody>
          <a:bodyPr/>
          <a:lstStyle>
            <a:lvl1pPr>
              <a:defRPr/>
            </a:lvl1pPr>
          </a:lstStyle>
          <a:p>
            <a:pPr>
              <a:defRPr/>
            </a:pPr>
            <a:fld id="{68084E48-C31F-41B6-9520-4466888E31FE}" type="slidenum">
              <a:rPr lang="en-US"/>
              <a:pPr>
                <a:defRPr/>
              </a:pPr>
              <a:t>‹#›</a:t>
            </a:fld>
            <a:endParaRPr lang="en-US"/>
          </a:p>
        </p:txBody>
      </p:sp>
      <p:sp>
        <p:nvSpPr>
          <p:cNvPr id="5" name="Date Placeholder 4"/>
          <p:cNvSpPr>
            <a:spLocks noGrp="1"/>
          </p:cNvSpPr>
          <p:nvPr>
            <p:ph type="dt" sz="half" idx="11"/>
          </p:nvPr>
        </p:nvSpPr>
        <p:spPr>
          <a:xfrm>
            <a:off x="836613" y="6550025"/>
            <a:ext cx="1114425" cy="219075"/>
          </a:xfrm>
        </p:spPr>
        <p:txBody>
          <a:bodyPr/>
          <a:lstStyle>
            <a:lvl1pPr>
              <a:defRPr/>
            </a:lvl1pPr>
          </a:lstStyle>
          <a:p>
            <a:pPr>
              <a:defRPr/>
            </a:pPr>
            <a:fld id="{2600983B-088A-4122-87B9-6BCA22C9BE13}" type="datetime1">
              <a:rPr lang="en-US" smtClean="0"/>
              <a:pPr>
                <a:defRPr/>
              </a:pPr>
              <a:t>7/14/2010</a:t>
            </a:fld>
            <a:endParaRPr lang="en-US"/>
          </a:p>
        </p:txBody>
      </p:sp>
      <p:sp>
        <p:nvSpPr>
          <p:cNvPr id="6" name="Footer Placeholder 5"/>
          <p:cNvSpPr>
            <a:spLocks noGrp="1"/>
          </p:cNvSpPr>
          <p:nvPr>
            <p:ph type="ftr" sz="quarter" idx="12"/>
          </p:nvPr>
        </p:nvSpPr>
        <p:spPr>
          <a:xfrm>
            <a:off x="1997075" y="6550025"/>
            <a:ext cx="5359400" cy="219075"/>
          </a:xfrm>
        </p:spPr>
        <p:txBody>
          <a:bodyPr/>
          <a:lstStyle>
            <a:lvl1pPr>
              <a:defRPr/>
            </a:lvl1pPr>
          </a:lstStyle>
          <a:p>
            <a:pPr>
              <a:defRPr/>
            </a:pPr>
            <a:r>
              <a:rPr lang="en-US" smtClean="0"/>
              <a:t>EVB</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1232914" name="Rectangle 18"/>
          <p:cNvSpPr>
            <a:spLocks noGrp="1" noChangeArrowheads="1"/>
          </p:cNvSpPr>
          <p:nvPr>
            <p:ph type="subTitle" idx="1"/>
          </p:nvPr>
        </p:nvSpPr>
        <p:spPr bwMode="invGray">
          <a:xfrm>
            <a:off x="433388" y="3741738"/>
            <a:ext cx="4570412" cy="914400"/>
          </a:xfrm>
        </p:spPr>
        <p:txBody>
          <a:bodyPr/>
          <a:lstStyle>
            <a:lvl1pPr marL="0" indent="0">
              <a:buFontTx/>
              <a:buNone/>
              <a:defRPr sz="2000">
                <a:solidFill>
                  <a:schemeClr val="tx1"/>
                </a:solidFill>
                <a:latin typeface="Futura Hv" pitchFamily="34" charset="0"/>
              </a:defRPr>
            </a:lvl1pPr>
          </a:lstStyle>
          <a:p>
            <a:r>
              <a:rPr lang="en-US"/>
              <a:t>Click to edit Master subtitle style</a:t>
            </a:r>
          </a:p>
        </p:txBody>
      </p:sp>
      <p:sp>
        <p:nvSpPr>
          <p:cNvPr id="1232915" name="Rectangle 19"/>
          <p:cNvSpPr>
            <a:spLocks noGrp="1" noChangeArrowheads="1"/>
          </p:cNvSpPr>
          <p:nvPr>
            <p:ph type="ctrTitle"/>
          </p:nvPr>
        </p:nvSpPr>
        <p:spPr bwMode="invGray">
          <a:xfrm>
            <a:off x="441325" y="274638"/>
            <a:ext cx="4551363" cy="3059112"/>
          </a:xfrm>
        </p:spPr>
        <p:txBody>
          <a:bodyPr/>
          <a:lstStyle>
            <a:lvl1pPr>
              <a:defRPr sz="4400">
                <a:solidFill>
                  <a:schemeClr val="tx1"/>
                </a:solidFill>
                <a:latin typeface="Futura Lt" pitchFamily="34" charset="0"/>
              </a:defRPr>
            </a:lvl1pPr>
          </a:lstStyle>
          <a:p>
            <a:r>
              <a:rPr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61D86B74-6FF3-4ABE-B346-D437CD02DF2B}" type="slidenum">
              <a:rPr lang="en-US"/>
              <a:pPr>
                <a:defRPr/>
              </a:pPr>
              <a:t>‹#›</a:t>
            </a:fld>
            <a:endParaRPr lang="en-US"/>
          </a:p>
        </p:txBody>
      </p:sp>
      <p:sp>
        <p:nvSpPr>
          <p:cNvPr id="5" name="Rectangle 14"/>
          <p:cNvSpPr>
            <a:spLocks noGrp="1" noChangeArrowheads="1"/>
          </p:cNvSpPr>
          <p:nvPr>
            <p:ph type="dt" sz="half" idx="11"/>
          </p:nvPr>
        </p:nvSpPr>
        <p:spPr>
          <a:ln/>
        </p:spPr>
        <p:txBody>
          <a:bodyPr/>
          <a:lstStyle>
            <a:lvl1pPr>
              <a:defRPr/>
            </a:lvl1pPr>
          </a:lstStyle>
          <a:p>
            <a:pPr>
              <a:defRPr/>
            </a:pPr>
            <a:fld id="{884E54D9-3B88-4934-A28C-D9112478B3B4}" type="datetime1">
              <a:rPr lang="en-US" smtClean="0"/>
              <a:pPr>
                <a:defRPr/>
              </a:pPr>
              <a:t>7/14/2010</a:t>
            </a:fld>
            <a:endParaRPr lang="en-US"/>
          </a:p>
        </p:txBody>
      </p:sp>
      <p:sp>
        <p:nvSpPr>
          <p:cNvPr id="6"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sldNum" sz="quarter" idx="10"/>
          </p:nvPr>
        </p:nvSpPr>
        <p:spPr>
          <a:ln/>
        </p:spPr>
        <p:txBody>
          <a:bodyPr/>
          <a:lstStyle>
            <a:lvl1pPr>
              <a:defRPr/>
            </a:lvl1pPr>
          </a:lstStyle>
          <a:p>
            <a:pPr>
              <a:defRPr/>
            </a:pPr>
            <a:fld id="{4428634D-7608-4BA4-AE2E-366E7ADD5BA6}" type="slidenum">
              <a:rPr lang="en-US"/>
              <a:pPr>
                <a:defRPr/>
              </a:pPr>
              <a:t>‹#›</a:t>
            </a:fld>
            <a:endParaRPr lang="en-US"/>
          </a:p>
        </p:txBody>
      </p:sp>
      <p:sp>
        <p:nvSpPr>
          <p:cNvPr id="5" name="Rectangle 14"/>
          <p:cNvSpPr>
            <a:spLocks noGrp="1" noChangeArrowheads="1"/>
          </p:cNvSpPr>
          <p:nvPr>
            <p:ph type="dt" sz="half" idx="11"/>
          </p:nvPr>
        </p:nvSpPr>
        <p:spPr>
          <a:ln/>
        </p:spPr>
        <p:txBody>
          <a:bodyPr/>
          <a:lstStyle>
            <a:lvl1pPr>
              <a:defRPr/>
            </a:lvl1pPr>
          </a:lstStyle>
          <a:p>
            <a:pPr>
              <a:defRPr/>
            </a:pPr>
            <a:fld id="{C1C630D2-B81F-4ECF-AA0A-F0F6E413701B}" type="datetime1">
              <a:rPr lang="en-US" smtClean="0"/>
              <a:pPr>
                <a:defRPr/>
              </a:pPr>
              <a:t>7/14/2010</a:t>
            </a:fld>
            <a:endParaRPr lang="en-US"/>
          </a:p>
        </p:txBody>
      </p:sp>
      <p:sp>
        <p:nvSpPr>
          <p:cNvPr id="6"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00050" y="1447800"/>
            <a:ext cx="4059238"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1688" y="1447800"/>
            <a:ext cx="4060825"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sldNum" sz="quarter" idx="10"/>
          </p:nvPr>
        </p:nvSpPr>
        <p:spPr>
          <a:ln/>
        </p:spPr>
        <p:txBody>
          <a:bodyPr/>
          <a:lstStyle>
            <a:lvl1pPr>
              <a:defRPr/>
            </a:lvl1pPr>
          </a:lstStyle>
          <a:p>
            <a:pPr>
              <a:defRPr/>
            </a:pPr>
            <a:fld id="{8CC2A5BE-F6E9-4CAB-8987-4043E4E38ABA}" type="slidenum">
              <a:rPr lang="en-US"/>
              <a:pPr>
                <a:defRPr/>
              </a:pPr>
              <a:t>‹#›</a:t>
            </a:fld>
            <a:endParaRPr lang="en-US"/>
          </a:p>
        </p:txBody>
      </p:sp>
      <p:sp>
        <p:nvSpPr>
          <p:cNvPr id="6" name="Rectangle 14"/>
          <p:cNvSpPr>
            <a:spLocks noGrp="1" noChangeArrowheads="1"/>
          </p:cNvSpPr>
          <p:nvPr>
            <p:ph type="dt" sz="half" idx="11"/>
          </p:nvPr>
        </p:nvSpPr>
        <p:spPr>
          <a:ln/>
        </p:spPr>
        <p:txBody>
          <a:bodyPr/>
          <a:lstStyle>
            <a:lvl1pPr>
              <a:defRPr/>
            </a:lvl1pPr>
          </a:lstStyle>
          <a:p>
            <a:pPr>
              <a:defRPr/>
            </a:pPr>
            <a:fld id="{9F7EF07C-FD97-4D79-8501-DC0A95F6D2E5}" type="datetime1">
              <a:rPr lang="en-US" smtClean="0"/>
              <a:pPr>
                <a:defRPr/>
              </a:pPr>
              <a:t>7/14/2010</a:t>
            </a:fld>
            <a:endParaRPr lang="en-US"/>
          </a:p>
        </p:txBody>
      </p:sp>
      <p:sp>
        <p:nvSpPr>
          <p:cNvPr id="7"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sldNum" sz="quarter" idx="10"/>
          </p:nvPr>
        </p:nvSpPr>
        <p:spPr>
          <a:ln/>
        </p:spPr>
        <p:txBody>
          <a:bodyPr/>
          <a:lstStyle>
            <a:lvl1pPr>
              <a:defRPr/>
            </a:lvl1pPr>
          </a:lstStyle>
          <a:p>
            <a:pPr>
              <a:defRPr/>
            </a:pPr>
            <a:fld id="{7CA9CC7F-EE19-4695-AB26-14D4AE92034B}" type="slidenum">
              <a:rPr lang="en-US"/>
              <a:pPr>
                <a:defRPr/>
              </a:pPr>
              <a:t>‹#›</a:t>
            </a:fld>
            <a:endParaRPr lang="en-US"/>
          </a:p>
        </p:txBody>
      </p:sp>
      <p:sp>
        <p:nvSpPr>
          <p:cNvPr id="8" name="Rectangle 14"/>
          <p:cNvSpPr>
            <a:spLocks noGrp="1" noChangeArrowheads="1"/>
          </p:cNvSpPr>
          <p:nvPr>
            <p:ph type="dt" sz="half" idx="11"/>
          </p:nvPr>
        </p:nvSpPr>
        <p:spPr>
          <a:ln/>
        </p:spPr>
        <p:txBody>
          <a:bodyPr/>
          <a:lstStyle>
            <a:lvl1pPr>
              <a:defRPr/>
            </a:lvl1pPr>
          </a:lstStyle>
          <a:p>
            <a:pPr>
              <a:defRPr/>
            </a:pPr>
            <a:fld id="{DB58EA0E-BD1E-4B9E-92B9-615C0633D71D}" type="datetime1">
              <a:rPr lang="en-US" smtClean="0"/>
              <a:pPr>
                <a:defRPr/>
              </a:pPr>
              <a:t>7/14/2010</a:t>
            </a:fld>
            <a:endParaRPr lang="en-US"/>
          </a:p>
        </p:txBody>
      </p:sp>
      <p:sp>
        <p:nvSpPr>
          <p:cNvPr id="9"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sldNum" sz="quarter" idx="10"/>
          </p:nvPr>
        </p:nvSpPr>
        <p:spPr>
          <a:ln/>
        </p:spPr>
        <p:txBody>
          <a:bodyPr/>
          <a:lstStyle>
            <a:lvl1pPr>
              <a:defRPr/>
            </a:lvl1pPr>
          </a:lstStyle>
          <a:p>
            <a:pPr>
              <a:defRPr/>
            </a:pPr>
            <a:fld id="{9A9B7577-3A6A-4EB0-A61F-75786D376964}" type="slidenum">
              <a:rPr lang="en-US"/>
              <a:pPr>
                <a:defRPr/>
              </a:pPr>
              <a:t>‹#›</a:t>
            </a:fld>
            <a:endParaRPr lang="en-US"/>
          </a:p>
        </p:txBody>
      </p:sp>
      <p:sp>
        <p:nvSpPr>
          <p:cNvPr id="4" name="Rectangle 14"/>
          <p:cNvSpPr>
            <a:spLocks noGrp="1" noChangeArrowheads="1"/>
          </p:cNvSpPr>
          <p:nvPr>
            <p:ph type="dt" sz="half" idx="11"/>
          </p:nvPr>
        </p:nvSpPr>
        <p:spPr>
          <a:ln/>
        </p:spPr>
        <p:txBody>
          <a:bodyPr/>
          <a:lstStyle>
            <a:lvl1pPr>
              <a:defRPr/>
            </a:lvl1pPr>
          </a:lstStyle>
          <a:p>
            <a:pPr>
              <a:defRPr/>
            </a:pPr>
            <a:fld id="{4E477542-461B-4C09-92D4-13CCFFF29C21}" type="datetime1">
              <a:rPr lang="en-US" smtClean="0"/>
              <a:pPr>
                <a:defRPr/>
              </a:pPr>
              <a:t>7/14/2010</a:t>
            </a:fld>
            <a:endParaRPr lang="en-US"/>
          </a:p>
        </p:txBody>
      </p:sp>
      <p:sp>
        <p:nvSpPr>
          <p:cNvPr id="5"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C7C29A34-0FAA-4951-BA28-9F5CF00C09BA}" type="slidenum">
              <a:rPr lang="en-US"/>
              <a:pPr>
                <a:defRPr/>
              </a:pPr>
              <a:t>‹#›</a:t>
            </a:fld>
            <a:endParaRPr lang="en-US"/>
          </a:p>
        </p:txBody>
      </p:sp>
      <p:sp>
        <p:nvSpPr>
          <p:cNvPr id="5" name="Rectangle 14"/>
          <p:cNvSpPr>
            <a:spLocks noGrp="1" noChangeArrowheads="1"/>
          </p:cNvSpPr>
          <p:nvPr>
            <p:ph type="dt" sz="half" idx="11"/>
          </p:nvPr>
        </p:nvSpPr>
        <p:spPr>
          <a:ln/>
        </p:spPr>
        <p:txBody>
          <a:bodyPr/>
          <a:lstStyle>
            <a:lvl1pPr>
              <a:defRPr/>
            </a:lvl1pPr>
          </a:lstStyle>
          <a:p>
            <a:pPr>
              <a:defRPr/>
            </a:pPr>
            <a:fld id="{72E51FF5-F63A-4285-AE4F-7D7FBCDB86BC}" type="datetime1">
              <a:rPr lang="en-US" smtClean="0"/>
              <a:pPr>
                <a:defRPr/>
              </a:pPr>
              <a:t>7/14/2010</a:t>
            </a:fld>
            <a:endParaRPr lang="en-US"/>
          </a:p>
        </p:txBody>
      </p:sp>
      <p:sp>
        <p:nvSpPr>
          <p:cNvPr id="6"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CAD3BE3B-750D-4CA5-8BE2-0B73BFF9F952}" type="slidenum">
              <a:rPr lang="en-US"/>
              <a:pPr>
                <a:defRPr/>
              </a:pPr>
              <a:t>‹#›</a:t>
            </a:fld>
            <a:endParaRPr lang="en-US"/>
          </a:p>
        </p:txBody>
      </p:sp>
      <p:sp>
        <p:nvSpPr>
          <p:cNvPr id="3" name="Rectangle 14"/>
          <p:cNvSpPr>
            <a:spLocks noGrp="1" noChangeArrowheads="1"/>
          </p:cNvSpPr>
          <p:nvPr>
            <p:ph type="dt" sz="half" idx="11"/>
          </p:nvPr>
        </p:nvSpPr>
        <p:spPr>
          <a:ln/>
        </p:spPr>
        <p:txBody>
          <a:bodyPr/>
          <a:lstStyle>
            <a:lvl1pPr>
              <a:defRPr/>
            </a:lvl1pPr>
          </a:lstStyle>
          <a:p>
            <a:pPr>
              <a:defRPr/>
            </a:pPr>
            <a:fld id="{55885117-9475-4F0E-9A73-58DFCCA4FEA1}" type="datetime1">
              <a:rPr lang="en-US" smtClean="0"/>
              <a:pPr>
                <a:defRPr/>
              </a:pPr>
              <a:t>7/14/2010</a:t>
            </a:fld>
            <a:endParaRPr lang="en-US"/>
          </a:p>
        </p:txBody>
      </p:sp>
      <p:sp>
        <p:nvSpPr>
          <p:cNvPr id="4"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2ACC3B12-F9F7-4ADB-B52D-CB512AD21D59}" type="slidenum">
              <a:rPr lang="en-US"/>
              <a:pPr>
                <a:defRPr/>
              </a:pPr>
              <a:t>‹#›</a:t>
            </a:fld>
            <a:endParaRPr lang="en-US"/>
          </a:p>
        </p:txBody>
      </p:sp>
      <p:sp>
        <p:nvSpPr>
          <p:cNvPr id="6" name="Rectangle 14"/>
          <p:cNvSpPr>
            <a:spLocks noGrp="1" noChangeArrowheads="1"/>
          </p:cNvSpPr>
          <p:nvPr>
            <p:ph type="dt" sz="half" idx="11"/>
          </p:nvPr>
        </p:nvSpPr>
        <p:spPr>
          <a:ln/>
        </p:spPr>
        <p:txBody>
          <a:bodyPr/>
          <a:lstStyle>
            <a:lvl1pPr>
              <a:defRPr/>
            </a:lvl1pPr>
          </a:lstStyle>
          <a:p>
            <a:pPr>
              <a:defRPr/>
            </a:pPr>
            <a:fld id="{8118D4E8-EDA9-4CA0-B9AA-C7CDE4B1A9AC}" type="datetime1">
              <a:rPr lang="en-US" smtClean="0"/>
              <a:pPr>
                <a:defRPr/>
              </a:pPr>
              <a:t>7/14/2010</a:t>
            </a:fld>
            <a:endParaRPr lang="en-US"/>
          </a:p>
        </p:txBody>
      </p:sp>
      <p:sp>
        <p:nvSpPr>
          <p:cNvPr id="7"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A64D8F2C-757E-42AF-8A57-7A4DBF68D958}" type="slidenum">
              <a:rPr lang="en-US"/>
              <a:pPr>
                <a:defRPr/>
              </a:pPr>
              <a:t>‹#›</a:t>
            </a:fld>
            <a:endParaRPr lang="en-US"/>
          </a:p>
        </p:txBody>
      </p:sp>
      <p:sp>
        <p:nvSpPr>
          <p:cNvPr id="6" name="Rectangle 14"/>
          <p:cNvSpPr>
            <a:spLocks noGrp="1" noChangeArrowheads="1"/>
          </p:cNvSpPr>
          <p:nvPr>
            <p:ph type="dt" sz="half" idx="11"/>
          </p:nvPr>
        </p:nvSpPr>
        <p:spPr>
          <a:ln/>
        </p:spPr>
        <p:txBody>
          <a:bodyPr/>
          <a:lstStyle>
            <a:lvl1pPr>
              <a:defRPr/>
            </a:lvl1pPr>
          </a:lstStyle>
          <a:p>
            <a:pPr>
              <a:defRPr/>
            </a:pPr>
            <a:fld id="{4B00DB4D-BFB9-4E59-9554-2F470AD62B4D}" type="datetime1">
              <a:rPr lang="en-US" smtClean="0"/>
              <a:pPr>
                <a:defRPr/>
              </a:pPr>
              <a:t>7/14/2010</a:t>
            </a:fld>
            <a:endParaRPr lang="en-US"/>
          </a:p>
        </p:txBody>
      </p:sp>
      <p:sp>
        <p:nvSpPr>
          <p:cNvPr id="7"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5690098D-4335-45B3-96BD-338E64C2DFF7}" type="slidenum">
              <a:rPr lang="en-US"/>
              <a:pPr>
                <a:defRPr/>
              </a:pPr>
              <a:t>‹#›</a:t>
            </a:fld>
            <a:endParaRPr lang="en-US"/>
          </a:p>
        </p:txBody>
      </p:sp>
      <p:sp>
        <p:nvSpPr>
          <p:cNvPr id="5" name="Rectangle 14"/>
          <p:cNvSpPr>
            <a:spLocks noGrp="1" noChangeArrowheads="1"/>
          </p:cNvSpPr>
          <p:nvPr>
            <p:ph type="dt" sz="half" idx="11"/>
          </p:nvPr>
        </p:nvSpPr>
        <p:spPr>
          <a:ln/>
        </p:spPr>
        <p:txBody>
          <a:bodyPr/>
          <a:lstStyle>
            <a:lvl1pPr>
              <a:defRPr/>
            </a:lvl1pPr>
          </a:lstStyle>
          <a:p>
            <a:pPr>
              <a:defRPr/>
            </a:pPr>
            <a:fld id="{27D36691-BE18-4481-ACDF-6F5014FE1461}" type="datetime1">
              <a:rPr lang="en-US" smtClean="0"/>
              <a:pPr>
                <a:defRPr/>
              </a:pPr>
              <a:t>7/14/2010</a:t>
            </a:fld>
            <a:endParaRPr lang="en-US"/>
          </a:p>
        </p:txBody>
      </p:sp>
      <p:sp>
        <p:nvSpPr>
          <p:cNvPr id="6"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5588" y="114300"/>
            <a:ext cx="2068512" cy="59658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00050" y="114300"/>
            <a:ext cx="6053138" cy="59658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2CA69721-58C0-45AB-873B-CB9E1969B943}" type="slidenum">
              <a:rPr lang="en-US"/>
              <a:pPr>
                <a:defRPr/>
              </a:pPr>
              <a:t>‹#›</a:t>
            </a:fld>
            <a:endParaRPr lang="en-US"/>
          </a:p>
        </p:txBody>
      </p:sp>
      <p:sp>
        <p:nvSpPr>
          <p:cNvPr id="5" name="Rectangle 14"/>
          <p:cNvSpPr>
            <a:spLocks noGrp="1" noChangeArrowheads="1"/>
          </p:cNvSpPr>
          <p:nvPr>
            <p:ph type="dt" sz="half" idx="11"/>
          </p:nvPr>
        </p:nvSpPr>
        <p:spPr>
          <a:ln/>
        </p:spPr>
        <p:txBody>
          <a:bodyPr/>
          <a:lstStyle>
            <a:lvl1pPr>
              <a:defRPr/>
            </a:lvl1pPr>
          </a:lstStyle>
          <a:p>
            <a:pPr>
              <a:defRPr/>
            </a:pPr>
            <a:fld id="{0235F2E4-6F34-4A06-AC0C-D181406C723F}" type="datetime1">
              <a:rPr lang="en-US" smtClean="0"/>
              <a:pPr>
                <a:defRPr/>
              </a:pPr>
              <a:t>7/14/2010</a:t>
            </a:fld>
            <a:endParaRPr lang="en-US"/>
          </a:p>
        </p:txBody>
      </p:sp>
      <p:sp>
        <p:nvSpPr>
          <p:cNvPr id="6"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28625" y="114300"/>
            <a:ext cx="8245475"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00050" y="1447800"/>
            <a:ext cx="4059238" cy="463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1688" y="1447800"/>
            <a:ext cx="4060825" cy="463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sldNum" sz="quarter" idx="10"/>
          </p:nvPr>
        </p:nvSpPr>
        <p:spPr>
          <a:ln/>
        </p:spPr>
        <p:txBody>
          <a:bodyPr/>
          <a:lstStyle>
            <a:lvl1pPr>
              <a:defRPr/>
            </a:lvl1pPr>
          </a:lstStyle>
          <a:p>
            <a:pPr>
              <a:defRPr/>
            </a:pPr>
            <a:fld id="{1A4BA0FE-7C82-4E61-9585-6B3F51416E60}" type="slidenum">
              <a:rPr lang="en-US"/>
              <a:pPr>
                <a:defRPr/>
              </a:pPr>
              <a:t>‹#›</a:t>
            </a:fld>
            <a:endParaRPr lang="en-US"/>
          </a:p>
        </p:txBody>
      </p:sp>
      <p:sp>
        <p:nvSpPr>
          <p:cNvPr id="6" name="Rectangle 14"/>
          <p:cNvSpPr>
            <a:spLocks noGrp="1" noChangeArrowheads="1"/>
          </p:cNvSpPr>
          <p:nvPr>
            <p:ph type="dt" sz="half" idx="11"/>
          </p:nvPr>
        </p:nvSpPr>
        <p:spPr>
          <a:ln/>
        </p:spPr>
        <p:txBody>
          <a:bodyPr/>
          <a:lstStyle>
            <a:lvl1pPr>
              <a:defRPr/>
            </a:lvl1pPr>
          </a:lstStyle>
          <a:p>
            <a:pPr>
              <a:defRPr/>
            </a:pPr>
            <a:fld id="{89470C76-69C1-4C63-A7FA-64B2FD613924}" type="datetime1">
              <a:rPr lang="en-US" smtClean="0"/>
              <a:pPr>
                <a:defRPr/>
              </a:pPr>
              <a:t>7/14/2010</a:t>
            </a:fld>
            <a:endParaRPr lang="en-US"/>
          </a:p>
        </p:txBody>
      </p:sp>
      <p:sp>
        <p:nvSpPr>
          <p:cNvPr id="7"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sldNum" sz="quarter" idx="10"/>
          </p:nvPr>
        </p:nvSpPr>
        <p:spPr>
          <a:ln/>
        </p:spPr>
        <p:txBody>
          <a:bodyPr/>
          <a:lstStyle>
            <a:lvl1pPr>
              <a:defRPr/>
            </a:lvl1pPr>
          </a:lstStyle>
          <a:p>
            <a:pPr>
              <a:defRPr/>
            </a:pPr>
            <a:fld id="{E295744A-371E-48F0-86F3-B3E9A39A0FAA}" type="slidenum">
              <a:rPr lang="en-US"/>
              <a:pPr>
                <a:defRPr/>
              </a:pPr>
              <a:t>‹#›</a:t>
            </a:fld>
            <a:endParaRPr lang="en-US"/>
          </a:p>
        </p:txBody>
      </p:sp>
      <p:sp>
        <p:nvSpPr>
          <p:cNvPr id="5" name="Rectangle 14"/>
          <p:cNvSpPr>
            <a:spLocks noGrp="1" noChangeArrowheads="1"/>
          </p:cNvSpPr>
          <p:nvPr>
            <p:ph type="dt" sz="half" idx="11"/>
          </p:nvPr>
        </p:nvSpPr>
        <p:spPr>
          <a:ln/>
        </p:spPr>
        <p:txBody>
          <a:bodyPr/>
          <a:lstStyle>
            <a:lvl1pPr>
              <a:defRPr/>
            </a:lvl1pPr>
          </a:lstStyle>
          <a:p>
            <a:pPr>
              <a:defRPr/>
            </a:pPr>
            <a:fld id="{22207142-D00F-49C2-9F43-6B7981D54600}" type="datetime1">
              <a:rPr lang="en-US" smtClean="0"/>
              <a:pPr>
                <a:defRPr/>
              </a:pPr>
              <a:t>7/14/2010</a:t>
            </a:fld>
            <a:endParaRPr lang="en-US"/>
          </a:p>
        </p:txBody>
      </p:sp>
      <p:sp>
        <p:nvSpPr>
          <p:cNvPr id="6"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00050" y="1447800"/>
            <a:ext cx="4059238"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1688" y="1447800"/>
            <a:ext cx="4060825"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sldNum" sz="quarter" idx="10"/>
          </p:nvPr>
        </p:nvSpPr>
        <p:spPr>
          <a:ln/>
        </p:spPr>
        <p:txBody>
          <a:bodyPr/>
          <a:lstStyle>
            <a:lvl1pPr>
              <a:defRPr/>
            </a:lvl1pPr>
          </a:lstStyle>
          <a:p>
            <a:pPr>
              <a:defRPr/>
            </a:pPr>
            <a:fld id="{504F4821-616E-41E1-964C-2D041118D750}" type="slidenum">
              <a:rPr lang="en-US"/>
              <a:pPr>
                <a:defRPr/>
              </a:pPr>
              <a:t>‹#›</a:t>
            </a:fld>
            <a:endParaRPr lang="en-US"/>
          </a:p>
        </p:txBody>
      </p:sp>
      <p:sp>
        <p:nvSpPr>
          <p:cNvPr id="6" name="Rectangle 14"/>
          <p:cNvSpPr>
            <a:spLocks noGrp="1" noChangeArrowheads="1"/>
          </p:cNvSpPr>
          <p:nvPr>
            <p:ph type="dt" sz="half" idx="11"/>
          </p:nvPr>
        </p:nvSpPr>
        <p:spPr>
          <a:ln/>
        </p:spPr>
        <p:txBody>
          <a:bodyPr/>
          <a:lstStyle>
            <a:lvl1pPr>
              <a:defRPr/>
            </a:lvl1pPr>
          </a:lstStyle>
          <a:p>
            <a:pPr>
              <a:defRPr/>
            </a:pPr>
            <a:fld id="{2BEE9D97-4DE1-4E54-AFB1-6FBDC700A27A}" type="datetime1">
              <a:rPr lang="en-US" smtClean="0"/>
              <a:pPr>
                <a:defRPr/>
              </a:pPr>
              <a:t>7/14/2010</a:t>
            </a:fld>
            <a:endParaRPr lang="en-US"/>
          </a:p>
        </p:txBody>
      </p:sp>
      <p:sp>
        <p:nvSpPr>
          <p:cNvPr id="7"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sldNum" sz="quarter" idx="10"/>
          </p:nvPr>
        </p:nvSpPr>
        <p:spPr>
          <a:ln/>
        </p:spPr>
        <p:txBody>
          <a:bodyPr/>
          <a:lstStyle>
            <a:lvl1pPr>
              <a:defRPr/>
            </a:lvl1pPr>
          </a:lstStyle>
          <a:p>
            <a:pPr>
              <a:defRPr/>
            </a:pPr>
            <a:fld id="{5E6EF693-FCCB-430F-AB0E-6649A699F29F}" type="slidenum">
              <a:rPr lang="en-US"/>
              <a:pPr>
                <a:defRPr/>
              </a:pPr>
              <a:t>‹#›</a:t>
            </a:fld>
            <a:endParaRPr lang="en-US"/>
          </a:p>
        </p:txBody>
      </p:sp>
      <p:sp>
        <p:nvSpPr>
          <p:cNvPr id="8" name="Rectangle 14"/>
          <p:cNvSpPr>
            <a:spLocks noGrp="1" noChangeArrowheads="1"/>
          </p:cNvSpPr>
          <p:nvPr>
            <p:ph type="dt" sz="half" idx="11"/>
          </p:nvPr>
        </p:nvSpPr>
        <p:spPr>
          <a:ln/>
        </p:spPr>
        <p:txBody>
          <a:bodyPr/>
          <a:lstStyle>
            <a:lvl1pPr>
              <a:defRPr/>
            </a:lvl1pPr>
          </a:lstStyle>
          <a:p>
            <a:pPr>
              <a:defRPr/>
            </a:pPr>
            <a:fld id="{6EB75FDC-73BB-4606-8D11-85F6B9BD7B53}" type="datetime1">
              <a:rPr lang="en-US" smtClean="0"/>
              <a:pPr>
                <a:defRPr/>
              </a:pPr>
              <a:t>7/14/2010</a:t>
            </a:fld>
            <a:endParaRPr lang="en-US"/>
          </a:p>
        </p:txBody>
      </p:sp>
      <p:sp>
        <p:nvSpPr>
          <p:cNvPr id="9"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sldNum" sz="quarter" idx="10"/>
          </p:nvPr>
        </p:nvSpPr>
        <p:spPr>
          <a:ln/>
        </p:spPr>
        <p:txBody>
          <a:bodyPr/>
          <a:lstStyle>
            <a:lvl1pPr>
              <a:defRPr/>
            </a:lvl1pPr>
          </a:lstStyle>
          <a:p>
            <a:pPr>
              <a:defRPr/>
            </a:pPr>
            <a:fld id="{62E9E740-9CDF-4560-A330-D90D5C734708}" type="slidenum">
              <a:rPr lang="en-US"/>
              <a:pPr>
                <a:defRPr/>
              </a:pPr>
              <a:t>‹#›</a:t>
            </a:fld>
            <a:endParaRPr lang="en-US"/>
          </a:p>
        </p:txBody>
      </p:sp>
      <p:sp>
        <p:nvSpPr>
          <p:cNvPr id="4" name="Rectangle 14"/>
          <p:cNvSpPr>
            <a:spLocks noGrp="1" noChangeArrowheads="1"/>
          </p:cNvSpPr>
          <p:nvPr>
            <p:ph type="dt" sz="half" idx="11"/>
          </p:nvPr>
        </p:nvSpPr>
        <p:spPr>
          <a:ln/>
        </p:spPr>
        <p:txBody>
          <a:bodyPr/>
          <a:lstStyle>
            <a:lvl1pPr>
              <a:defRPr/>
            </a:lvl1pPr>
          </a:lstStyle>
          <a:p>
            <a:pPr>
              <a:defRPr/>
            </a:pPr>
            <a:fld id="{752D8A90-E76B-465C-BAB0-0E79B0F7D02A}" type="datetime1">
              <a:rPr lang="en-US" smtClean="0"/>
              <a:pPr>
                <a:defRPr/>
              </a:pPr>
              <a:t>7/14/2010</a:t>
            </a:fld>
            <a:endParaRPr lang="en-US"/>
          </a:p>
        </p:txBody>
      </p:sp>
      <p:sp>
        <p:nvSpPr>
          <p:cNvPr id="5"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BBB53FF1-ADEA-4CE9-BAB6-397686CEA44B}" type="slidenum">
              <a:rPr lang="en-US"/>
              <a:pPr>
                <a:defRPr/>
              </a:pPr>
              <a:t>‹#›</a:t>
            </a:fld>
            <a:endParaRPr lang="en-US"/>
          </a:p>
        </p:txBody>
      </p:sp>
      <p:sp>
        <p:nvSpPr>
          <p:cNvPr id="3" name="Rectangle 14"/>
          <p:cNvSpPr>
            <a:spLocks noGrp="1" noChangeArrowheads="1"/>
          </p:cNvSpPr>
          <p:nvPr>
            <p:ph type="dt" sz="half" idx="11"/>
          </p:nvPr>
        </p:nvSpPr>
        <p:spPr>
          <a:ln/>
        </p:spPr>
        <p:txBody>
          <a:bodyPr/>
          <a:lstStyle>
            <a:lvl1pPr>
              <a:defRPr/>
            </a:lvl1pPr>
          </a:lstStyle>
          <a:p>
            <a:pPr>
              <a:defRPr/>
            </a:pPr>
            <a:fld id="{B79F96A8-3562-4E70-BE45-A3DAF5A38ACA}" type="datetime1">
              <a:rPr lang="en-US" smtClean="0"/>
              <a:pPr>
                <a:defRPr/>
              </a:pPr>
              <a:t>7/14/2010</a:t>
            </a:fld>
            <a:endParaRPr lang="en-US"/>
          </a:p>
        </p:txBody>
      </p:sp>
      <p:sp>
        <p:nvSpPr>
          <p:cNvPr id="4"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AE10A249-138A-434E-9804-C54405DA0D3A}" type="slidenum">
              <a:rPr lang="en-US"/>
              <a:pPr>
                <a:defRPr/>
              </a:pPr>
              <a:t>‹#›</a:t>
            </a:fld>
            <a:endParaRPr lang="en-US"/>
          </a:p>
        </p:txBody>
      </p:sp>
      <p:sp>
        <p:nvSpPr>
          <p:cNvPr id="6" name="Rectangle 14"/>
          <p:cNvSpPr>
            <a:spLocks noGrp="1" noChangeArrowheads="1"/>
          </p:cNvSpPr>
          <p:nvPr>
            <p:ph type="dt" sz="half" idx="11"/>
          </p:nvPr>
        </p:nvSpPr>
        <p:spPr>
          <a:ln/>
        </p:spPr>
        <p:txBody>
          <a:bodyPr/>
          <a:lstStyle>
            <a:lvl1pPr>
              <a:defRPr/>
            </a:lvl1pPr>
          </a:lstStyle>
          <a:p>
            <a:pPr>
              <a:defRPr/>
            </a:pPr>
            <a:fld id="{9C013277-E5FF-427F-B5DE-DA6D5AF760C2}" type="datetime1">
              <a:rPr lang="en-US" smtClean="0"/>
              <a:pPr>
                <a:defRPr/>
              </a:pPr>
              <a:t>7/14/2010</a:t>
            </a:fld>
            <a:endParaRPr lang="en-US"/>
          </a:p>
        </p:txBody>
      </p:sp>
      <p:sp>
        <p:nvSpPr>
          <p:cNvPr id="7"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7BFA5FD7-1AB1-48FC-AC55-C52EE8443421}" type="slidenum">
              <a:rPr lang="en-US"/>
              <a:pPr>
                <a:defRPr/>
              </a:pPr>
              <a:t>‹#›</a:t>
            </a:fld>
            <a:endParaRPr lang="en-US"/>
          </a:p>
        </p:txBody>
      </p:sp>
      <p:sp>
        <p:nvSpPr>
          <p:cNvPr id="6" name="Rectangle 14"/>
          <p:cNvSpPr>
            <a:spLocks noGrp="1" noChangeArrowheads="1"/>
          </p:cNvSpPr>
          <p:nvPr>
            <p:ph type="dt" sz="half" idx="11"/>
          </p:nvPr>
        </p:nvSpPr>
        <p:spPr>
          <a:ln/>
        </p:spPr>
        <p:txBody>
          <a:bodyPr/>
          <a:lstStyle>
            <a:lvl1pPr>
              <a:defRPr/>
            </a:lvl1pPr>
          </a:lstStyle>
          <a:p>
            <a:pPr>
              <a:defRPr/>
            </a:pPr>
            <a:fld id="{17C2D366-72FD-47F1-B178-C0E243BB059F}" type="datetime1">
              <a:rPr lang="en-US" smtClean="0"/>
              <a:pPr>
                <a:defRPr/>
              </a:pPr>
              <a:t>7/14/2010</a:t>
            </a:fld>
            <a:endParaRPr lang="en-US"/>
          </a:p>
        </p:txBody>
      </p:sp>
      <p:sp>
        <p:nvSpPr>
          <p:cNvPr id="7"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8625" y="114300"/>
            <a:ext cx="8245475"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00050" y="1447800"/>
            <a:ext cx="8272463" cy="4632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31885" name="Rectangle 13"/>
          <p:cNvSpPr>
            <a:spLocks noGrp="1" noChangeArrowheads="1"/>
          </p:cNvSpPr>
          <p:nvPr>
            <p:ph type="sldNum" sz="quarter" idx="4"/>
          </p:nvPr>
        </p:nvSpPr>
        <p:spPr bwMode="auto">
          <a:xfrm>
            <a:off x="438150" y="6550025"/>
            <a:ext cx="387350"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defRPr sz="900">
                <a:solidFill>
                  <a:srgbClr val="848589"/>
                </a:solidFill>
                <a:latin typeface="Futura Bk" pitchFamily="34" charset="0"/>
                <a:cs typeface="+mn-cs"/>
              </a:defRPr>
            </a:lvl1pPr>
          </a:lstStyle>
          <a:p>
            <a:pPr>
              <a:defRPr/>
            </a:pPr>
            <a:fld id="{05C8963F-B4BD-4B57-AF28-483539E6178A}" type="slidenum">
              <a:rPr lang="en-US"/>
              <a:pPr>
                <a:defRPr/>
              </a:pPr>
              <a:t>‹#›</a:t>
            </a:fld>
            <a:endParaRPr lang="en-US"/>
          </a:p>
        </p:txBody>
      </p:sp>
      <p:sp>
        <p:nvSpPr>
          <p:cNvPr id="1231886" name="Rectangle 14"/>
          <p:cNvSpPr>
            <a:spLocks noGrp="1" noChangeArrowheads="1"/>
          </p:cNvSpPr>
          <p:nvPr>
            <p:ph type="dt" sz="half" idx="2"/>
          </p:nvPr>
        </p:nvSpPr>
        <p:spPr bwMode="auto">
          <a:xfrm>
            <a:off x="836613" y="6550025"/>
            <a:ext cx="1114425"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defRPr sz="900">
                <a:solidFill>
                  <a:srgbClr val="848589"/>
                </a:solidFill>
                <a:latin typeface="Futura Bk" pitchFamily="34" charset="0"/>
                <a:cs typeface="+mn-cs"/>
              </a:defRPr>
            </a:lvl1pPr>
          </a:lstStyle>
          <a:p>
            <a:pPr>
              <a:defRPr/>
            </a:pPr>
            <a:fld id="{D78B430E-7F0B-49EF-962E-A05B433CD4AF}" type="datetime1">
              <a:rPr lang="en-US" smtClean="0"/>
              <a:pPr>
                <a:defRPr/>
              </a:pPr>
              <a:t>7/14/2010</a:t>
            </a:fld>
            <a:endParaRPr lang="en-US"/>
          </a:p>
        </p:txBody>
      </p:sp>
      <p:sp>
        <p:nvSpPr>
          <p:cNvPr id="1231887" name="Rectangle 15"/>
          <p:cNvSpPr>
            <a:spLocks noGrp="1" noChangeArrowheads="1"/>
          </p:cNvSpPr>
          <p:nvPr>
            <p:ph type="ftr" sz="quarter" idx="3"/>
          </p:nvPr>
        </p:nvSpPr>
        <p:spPr bwMode="auto">
          <a:xfrm>
            <a:off x="1997075" y="6550025"/>
            <a:ext cx="5359400"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defRPr sz="900">
                <a:solidFill>
                  <a:srgbClr val="848589"/>
                </a:solidFill>
                <a:latin typeface="Futura Bk" pitchFamily="34" charset="0"/>
                <a:cs typeface="+mn-cs"/>
              </a:defRPr>
            </a:lvl1pPr>
          </a:lstStyle>
          <a:p>
            <a:pPr>
              <a:defRPr/>
            </a:pPr>
            <a:r>
              <a:rPr lang="en-US" smtClean="0"/>
              <a:t>EVB</a:t>
            </a:r>
            <a:endParaRPr lang="en-US"/>
          </a:p>
        </p:txBody>
      </p:sp>
    </p:spTree>
  </p:cSld>
  <p:clrMap bg1="lt1" tx1="dk1" bg2="lt2" tx2="dk2" accent1="accent1" accent2="accent2" accent3="accent3" accent4="accent4" accent5="accent5" accent6="accent6" hlink="hlink" folHlink="folHlink"/>
  <p:sldLayoutIdLst>
    <p:sldLayoutId id="2147483737" r:id="rId1"/>
    <p:sldLayoutId id="2147483713" r:id="rId2"/>
    <p:sldLayoutId id="2147483712" r:id="rId3"/>
    <p:sldLayoutId id="2147483711" r:id="rId4"/>
    <p:sldLayoutId id="2147483710" r:id="rId5"/>
    <p:sldLayoutId id="2147483709" r:id="rId6"/>
    <p:sldLayoutId id="2147483708" r:id="rId7"/>
    <p:sldLayoutId id="2147483707" r:id="rId8"/>
    <p:sldLayoutId id="2147483706" r:id="rId9"/>
    <p:sldLayoutId id="2147483705" r:id="rId10"/>
    <p:sldLayoutId id="2147483704" r:id="rId11"/>
    <p:sldLayoutId id="2147483703" r:id="rId12"/>
    <p:sldLayoutId id="2147483736" r:id="rId13"/>
  </p:sldLayoutIdLst>
  <p:timing>
    <p:tnLst>
      <p:par>
        <p:cTn id="1" dur="indefinite" restart="never" nodeType="tmRoot"/>
      </p:par>
    </p:tnLst>
  </p:timing>
  <p:hf hdr="0"/>
  <p:txStyles>
    <p:titleStyle>
      <a:lvl1pPr algn="l" rtl="0" eaLnBrk="0" fontAlgn="base" hangingPunct="0">
        <a:lnSpc>
          <a:spcPct val="90000"/>
        </a:lnSpc>
        <a:spcBef>
          <a:spcPct val="25000"/>
        </a:spcBef>
        <a:spcAft>
          <a:spcPct val="0"/>
        </a:spcAft>
        <a:defRPr sz="3600">
          <a:solidFill>
            <a:schemeClr val="tx2"/>
          </a:solidFill>
          <a:latin typeface="+mj-lt"/>
          <a:ea typeface="+mj-ea"/>
          <a:cs typeface="+mj-cs"/>
        </a:defRPr>
      </a:lvl1pPr>
      <a:lvl2pPr algn="l" rtl="0" eaLnBrk="0" fontAlgn="base" hangingPunct="0">
        <a:lnSpc>
          <a:spcPct val="90000"/>
        </a:lnSpc>
        <a:spcBef>
          <a:spcPct val="25000"/>
        </a:spcBef>
        <a:spcAft>
          <a:spcPct val="0"/>
        </a:spcAft>
        <a:defRPr sz="3600">
          <a:solidFill>
            <a:schemeClr val="tx2"/>
          </a:solidFill>
          <a:latin typeface="Futura Bk" pitchFamily="34" charset="0"/>
        </a:defRPr>
      </a:lvl2pPr>
      <a:lvl3pPr algn="l" rtl="0" eaLnBrk="0" fontAlgn="base" hangingPunct="0">
        <a:lnSpc>
          <a:spcPct val="90000"/>
        </a:lnSpc>
        <a:spcBef>
          <a:spcPct val="25000"/>
        </a:spcBef>
        <a:spcAft>
          <a:spcPct val="0"/>
        </a:spcAft>
        <a:defRPr sz="3600">
          <a:solidFill>
            <a:schemeClr val="tx2"/>
          </a:solidFill>
          <a:latin typeface="Futura Bk" pitchFamily="34" charset="0"/>
        </a:defRPr>
      </a:lvl3pPr>
      <a:lvl4pPr algn="l" rtl="0" eaLnBrk="0" fontAlgn="base" hangingPunct="0">
        <a:lnSpc>
          <a:spcPct val="90000"/>
        </a:lnSpc>
        <a:spcBef>
          <a:spcPct val="25000"/>
        </a:spcBef>
        <a:spcAft>
          <a:spcPct val="0"/>
        </a:spcAft>
        <a:defRPr sz="3600">
          <a:solidFill>
            <a:schemeClr val="tx2"/>
          </a:solidFill>
          <a:latin typeface="Futura Bk" pitchFamily="34" charset="0"/>
        </a:defRPr>
      </a:lvl4pPr>
      <a:lvl5pPr algn="l" rtl="0" eaLnBrk="0" fontAlgn="base" hangingPunct="0">
        <a:lnSpc>
          <a:spcPct val="90000"/>
        </a:lnSpc>
        <a:spcBef>
          <a:spcPct val="25000"/>
        </a:spcBef>
        <a:spcAft>
          <a:spcPct val="0"/>
        </a:spcAft>
        <a:defRPr sz="3600">
          <a:solidFill>
            <a:schemeClr val="tx2"/>
          </a:solidFill>
          <a:latin typeface="Futura Bk" pitchFamily="34" charset="0"/>
        </a:defRPr>
      </a:lvl5pPr>
      <a:lvl6pPr marL="457200" algn="l" rtl="0" eaLnBrk="1" fontAlgn="base" hangingPunct="1">
        <a:lnSpc>
          <a:spcPct val="90000"/>
        </a:lnSpc>
        <a:spcBef>
          <a:spcPct val="25000"/>
        </a:spcBef>
        <a:spcAft>
          <a:spcPct val="0"/>
        </a:spcAft>
        <a:defRPr sz="3600">
          <a:solidFill>
            <a:schemeClr val="tx2"/>
          </a:solidFill>
          <a:latin typeface="Futura Bk" pitchFamily="34" charset="0"/>
        </a:defRPr>
      </a:lvl6pPr>
      <a:lvl7pPr marL="914400" algn="l" rtl="0" eaLnBrk="1" fontAlgn="base" hangingPunct="1">
        <a:lnSpc>
          <a:spcPct val="90000"/>
        </a:lnSpc>
        <a:spcBef>
          <a:spcPct val="25000"/>
        </a:spcBef>
        <a:spcAft>
          <a:spcPct val="0"/>
        </a:spcAft>
        <a:defRPr sz="3600">
          <a:solidFill>
            <a:schemeClr val="tx2"/>
          </a:solidFill>
          <a:latin typeface="Futura Bk" pitchFamily="34" charset="0"/>
        </a:defRPr>
      </a:lvl7pPr>
      <a:lvl8pPr marL="1371600" algn="l" rtl="0" eaLnBrk="1" fontAlgn="base" hangingPunct="1">
        <a:lnSpc>
          <a:spcPct val="90000"/>
        </a:lnSpc>
        <a:spcBef>
          <a:spcPct val="25000"/>
        </a:spcBef>
        <a:spcAft>
          <a:spcPct val="0"/>
        </a:spcAft>
        <a:defRPr sz="3600">
          <a:solidFill>
            <a:schemeClr val="tx2"/>
          </a:solidFill>
          <a:latin typeface="Futura Bk" pitchFamily="34" charset="0"/>
        </a:defRPr>
      </a:lvl8pPr>
      <a:lvl9pPr marL="1828800" algn="l" rtl="0" eaLnBrk="1" fontAlgn="base" hangingPunct="1">
        <a:lnSpc>
          <a:spcPct val="90000"/>
        </a:lnSpc>
        <a:spcBef>
          <a:spcPct val="25000"/>
        </a:spcBef>
        <a:spcAft>
          <a:spcPct val="0"/>
        </a:spcAft>
        <a:defRPr sz="3600">
          <a:solidFill>
            <a:schemeClr val="tx2"/>
          </a:solidFill>
          <a:latin typeface="Futura Bk" pitchFamily="34" charset="0"/>
        </a:defRPr>
      </a:lvl9pPr>
    </p:titleStyle>
    <p:bodyStyle>
      <a:lvl1pPr marL="228600" indent="-228600" algn="l" rtl="0" eaLnBrk="0" fontAlgn="base" hangingPunct="0">
        <a:lnSpc>
          <a:spcPct val="90000"/>
        </a:lnSpc>
        <a:spcBef>
          <a:spcPct val="25000"/>
        </a:spcBef>
        <a:spcAft>
          <a:spcPct val="10000"/>
        </a:spcAft>
        <a:buClr>
          <a:srgbClr val="ABA69F"/>
        </a:buClr>
        <a:buSzPct val="80000"/>
        <a:buChar char="•"/>
        <a:defRPr sz="2800">
          <a:solidFill>
            <a:schemeClr val="tx1"/>
          </a:solidFill>
          <a:latin typeface="+mn-lt"/>
          <a:ea typeface="+mn-ea"/>
          <a:cs typeface="+mn-cs"/>
        </a:defRPr>
      </a:lvl1pPr>
      <a:lvl2pPr marL="571500" indent="-228600" algn="l" rtl="0" eaLnBrk="0" fontAlgn="base" hangingPunct="0">
        <a:lnSpc>
          <a:spcPct val="90000"/>
        </a:lnSpc>
        <a:spcBef>
          <a:spcPct val="25000"/>
        </a:spcBef>
        <a:spcAft>
          <a:spcPct val="10000"/>
        </a:spcAft>
        <a:buClr>
          <a:srgbClr val="ABA69F"/>
        </a:buClr>
        <a:buFont typeface="Futura Bk"/>
        <a:buChar char="−"/>
        <a:defRPr sz="2400">
          <a:solidFill>
            <a:schemeClr val="tx1"/>
          </a:solidFill>
          <a:latin typeface="+mn-lt"/>
        </a:defRPr>
      </a:lvl2pPr>
      <a:lvl3pPr marL="914400" indent="-228600" algn="l" rtl="0" eaLnBrk="0" fontAlgn="base" hangingPunct="0">
        <a:lnSpc>
          <a:spcPct val="90000"/>
        </a:lnSpc>
        <a:spcBef>
          <a:spcPct val="25000"/>
        </a:spcBef>
        <a:spcAft>
          <a:spcPct val="10000"/>
        </a:spcAft>
        <a:buClr>
          <a:srgbClr val="ABA69F"/>
        </a:buClr>
        <a:buChar char="•"/>
        <a:defRPr sz="2000">
          <a:solidFill>
            <a:schemeClr val="tx1"/>
          </a:solidFill>
          <a:latin typeface="+mn-lt"/>
        </a:defRPr>
      </a:lvl3pPr>
      <a:lvl4pPr marL="1257300" indent="-228600" algn="l" rtl="0" eaLnBrk="0" fontAlgn="base" hangingPunct="0">
        <a:lnSpc>
          <a:spcPct val="90000"/>
        </a:lnSpc>
        <a:spcBef>
          <a:spcPct val="25000"/>
        </a:spcBef>
        <a:spcAft>
          <a:spcPct val="10000"/>
        </a:spcAft>
        <a:buClr>
          <a:srgbClr val="ABA69F"/>
        </a:buClr>
        <a:buFont typeface="Futura Bk"/>
        <a:buChar char="−"/>
        <a:defRPr sz="2000">
          <a:solidFill>
            <a:schemeClr val="tx1"/>
          </a:solidFill>
          <a:latin typeface="+mn-lt"/>
        </a:defRPr>
      </a:lvl4pPr>
      <a:lvl5pPr marL="1600200" indent="-228600" algn="l" rtl="0" eaLnBrk="0" fontAlgn="base" hangingPunct="0">
        <a:lnSpc>
          <a:spcPct val="90000"/>
        </a:lnSpc>
        <a:spcBef>
          <a:spcPct val="25000"/>
        </a:spcBef>
        <a:spcAft>
          <a:spcPct val="10000"/>
        </a:spcAft>
        <a:buClr>
          <a:srgbClr val="ABA69F"/>
        </a:buClr>
        <a:buChar char="•"/>
        <a:defRPr sz="2000">
          <a:solidFill>
            <a:schemeClr val="tx1"/>
          </a:solidFill>
          <a:latin typeface="+mn-lt"/>
        </a:defRPr>
      </a:lvl5pPr>
      <a:lvl6pPr marL="2057400" indent="-228600" algn="l" rtl="0" eaLnBrk="1" fontAlgn="base" hangingPunct="1">
        <a:lnSpc>
          <a:spcPct val="90000"/>
        </a:lnSpc>
        <a:spcBef>
          <a:spcPct val="25000"/>
        </a:spcBef>
        <a:spcAft>
          <a:spcPct val="10000"/>
        </a:spcAft>
        <a:buClr>
          <a:srgbClr val="ABA69F"/>
        </a:buClr>
        <a:buChar char="•"/>
        <a:defRPr sz="2000">
          <a:solidFill>
            <a:schemeClr val="tx1"/>
          </a:solidFill>
          <a:latin typeface="+mn-lt"/>
        </a:defRPr>
      </a:lvl6pPr>
      <a:lvl7pPr marL="2514600" indent="-228600" algn="l" rtl="0" eaLnBrk="1" fontAlgn="base" hangingPunct="1">
        <a:lnSpc>
          <a:spcPct val="90000"/>
        </a:lnSpc>
        <a:spcBef>
          <a:spcPct val="25000"/>
        </a:spcBef>
        <a:spcAft>
          <a:spcPct val="10000"/>
        </a:spcAft>
        <a:buClr>
          <a:srgbClr val="ABA69F"/>
        </a:buClr>
        <a:buChar char="•"/>
        <a:defRPr sz="2000">
          <a:solidFill>
            <a:schemeClr val="tx1"/>
          </a:solidFill>
          <a:latin typeface="+mn-lt"/>
        </a:defRPr>
      </a:lvl7pPr>
      <a:lvl8pPr marL="2971800" indent="-228600" algn="l" rtl="0" eaLnBrk="1" fontAlgn="base" hangingPunct="1">
        <a:lnSpc>
          <a:spcPct val="90000"/>
        </a:lnSpc>
        <a:spcBef>
          <a:spcPct val="25000"/>
        </a:spcBef>
        <a:spcAft>
          <a:spcPct val="10000"/>
        </a:spcAft>
        <a:buClr>
          <a:srgbClr val="ABA69F"/>
        </a:buClr>
        <a:buChar char="•"/>
        <a:defRPr sz="2000">
          <a:solidFill>
            <a:schemeClr val="tx1"/>
          </a:solidFill>
          <a:latin typeface="+mn-lt"/>
        </a:defRPr>
      </a:lvl8pPr>
      <a:lvl9pPr marL="3429000" indent="-228600" algn="l" rtl="0" eaLnBrk="1" fontAlgn="base" hangingPunct="1">
        <a:lnSpc>
          <a:spcPct val="90000"/>
        </a:lnSpc>
        <a:spcBef>
          <a:spcPct val="25000"/>
        </a:spcBef>
        <a:spcAft>
          <a:spcPct val="10000"/>
        </a:spcAft>
        <a:buClr>
          <a:srgbClr val="ABA69F"/>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428625" y="114300"/>
            <a:ext cx="8245475"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5363" name="Rectangle 3"/>
          <p:cNvSpPr>
            <a:spLocks noGrp="1" noChangeArrowheads="1"/>
          </p:cNvSpPr>
          <p:nvPr>
            <p:ph type="body" idx="1"/>
          </p:nvPr>
        </p:nvSpPr>
        <p:spPr bwMode="auto">
          <a:xfrm>
            <a:off x="400050" y="1447800"/>
            <a:ext cx="8272463" cy="4632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31885" name="Rectangle 13"/>
          <p:cNvSpPr>
            <a:spLocks noGrp="1" noChangeArrowheads="1"/>
          </p:cNvSpPr>
          <p:nvPr>
            <p:ph type="sldNum" sz="quarter" idx="4"/>
          </p:nvPr>
        </p:nvSpPr>
        <p:spPr bwMode="auto">
          <a:xfrm>
            <a:off x="438150" y="6550025"/>
            <a:ext cx="387350"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spcBef>
                <a:spcPct val="0"/>
              </a:spcBef>
              <a:defRPr sz="900" b="0">
                <a:solidFill>
                  <a:srgbClr val="848589"/>
                </a:solidFill>
                <a:latin typeface="Futura Bk" pitchFamily="34" charset="0"/>
                <a:cs typeface="+mn-cs"/>
              </a:defRPr>
            </a:lvl1pPr>
          </a:lstStyle>
          <a:p>
            <a:pPr>
              <a:defRPr/>
            </a:pPr>
            <a:fld id="{CAFB4536-ECF8-45BF-A6BC-630D50A09934}" type="slidenum">
              <a:rPr lang="en-US"/>
              <a:pPr>
                <a:defRPr/>
              </a:pPr>
              <a:t>‹#›</a:t>
            </a:fld>
            <a:endParaRPr lang="en-US"/>
          </a:p>
        </p:txBody>
      </p:sp>
      <p:sp>
        <p:nvSpPr>
          <p:cNvPr id="1231886" name="Rectangle 14"/>
          <p:cNvSpPr>
            <a:spLocks noGrp="1" noChangeArrowheads="1"/>
          </p:cNvSpPr>
          <p:nvPr>
            <p:ph type="dt" sz="half" idx="2"/>
          </p:nvPr>
        </p:nvSpPr>
        <p:spPr bwMode="auto">
          <a:xfrm>
            <a:off x="836613" y="6550025"/>
            <a:ext cx="1114425"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spcBef>
                <a:spcPct val="0"/>
              </a:spcBef>
              <a:defRPr sz="900" b="0">
                <a:solidFill>
                  <a:srgbClr val="848589"/>
                </a:solidFill>
                <a:latin typeface="Futura Bk" pitchFamily="34" charset="0"/>
                <a:cs typeface="+mn-cs"/>
              </a:defRPr>
            </a:lvl1pPr>
          </a:lstStyle>
          <a:p>
            <a:pPr>
              <a:defRPr/>
            </a:pPr>
            <a:fld id="{97646BA4-196C-45A5-B147-45A5C8C6AE63}" type="datetime1">
              <a:rPr lang="en-US" smtClean="0"/>
              <a:pPr>
                <a:defRPr/>
              </a:pPr>
              <a:t>7/14/2010</a:t>
            </a:fld>
            <a:endParaRPr lang="en-US"/>
          </a:p>
        </p:txBody>
      </p:sp>
      <p:sp>
        <p:nvSpPr>
          <p:cNvPr id="1231887" name="Rectangle 15"/>
          <p:cNvSpPr>
            <a:spLocks noGrp="1" noChangeArrowheads="1"/>
          </p:cNvSpPr>
          <p:nvPr>
            <p:ph type="ftr" sz="quarter" idx="3"/>
          </p:nvPr>
        </p:nvSpPr>
        <p:spPr bwMode="auto">
          <a:xfrm>
            <a:off x="1997075" y="6550025"/>
            <a:ext cx="5359400"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spcBef>
                <a:spcPct val="0"/>
              </a:spcBef>
              <a:defRPr sz="900" b="0">
                <a:solidFill>
                  <a:srgbClr val="848589"/>
                </a:solidFill>
                <a:latin typeface="Futura Bk" pitchFamily="34" charset="0"/>
                <a:cs typeface="+mn-cs"/>
              </a:defRPr>
            </a:lvl1pPr>
          </a:lstStyle>
          <a:p>
            <a:pPr>
              <a:defRPr/>
            </a:pPr>
            <a:r>
              <a:rPr lang="en-US" smtClean="0"/>
              <a:t>EVB</a:t>
            </a:r>
            <a:endParaRPr lang="en-US"/>
          </a:p>
        </p:txBody>
      </p:sp>
    </p:spTree>
  </p:cSld>
  <p:clrMap bg1="lt1" tx1="dk1" bg2="lt2" tx2="dk2" accent1="accent1" accent2="accent2" accent3="accent3" accent4="accent4" accent5="accent5" accent6="accent6" hlink="hlink" folHlink="folHlink"/>
  <p:sldLayoutIdLst>
    <p:sldLayoutId id="2147483739" r:id="rId1"/>
    <p:sldLayoutId id="2147483724" r:id="rId2"/>
    <p:sldLayoutId id="2147483723" r:id="rId3"/>
    <p:sldLayoutId id="2147483722" r:id="rId4"/>
    <p:sldLayoutId id="2147483721" r:id="rId5"/>
    <p:sldLayoutId id="2147483720" r:id="rId6"/>
    <p:sldLayoutId id="2147483719" r:id="rId7"/>
    <p:sldLayoutId id="2147483718" r:id="rId8"/>
    <p:sldLayoutId id="2147483717" r:id="rId9"/>
    <p:sldLayoutId id="2147483716" r:id="rId10"/>
    <p:sldLayoutId id="2147483715" r:id="rId11"/>
    <p:sldLayoutId id="2147483714" r:id="rId12"/>
  </p:sldLayoutIdLst>
  <p:timing>
    <p:tnLst>
      <p:par>
        <p:cTn id="1" dur="indefinite" restart="never" nodeType="tmRoot"/>
      </p:par>
    </p:tnLst>
  </p:timing>
  <p:hf hdr="0"/>
  <p:txStyles>
    <p:titleStyle>
      <a:lvl1pPr algn="l" rtl="0" eaLnBrk="0" fontAlgn="base" hangingPunct="0">
        <a:lnSpc>
          <a:spcPct val="90000"/>
        </a:lnSpc>
        <a:spcBef>
          <a:spcPct val="25000"/>
        </a:spcBef>
        <a:spcAft>
          <a:spcPct val="0"/>
        </a:spcAft>
        <a:defRPr sz="3600">
          <a:solidFill>
            <a:schemeClr val="tx2"/>
          </a:solidFill>
          <a:latin typeface="+mj-lt"/>
          <a:ea typeface="+mj-ea"/>
          <a:cs typeface="+mj-cs"/>
        </a:defRPr>
      </a:lvl1pPr>
      <a:lvl2pPr algn="l" rtl="0" eaLnBrk="0" fontAlgn="base" hangingPunct="0">
        <a:lnSpc>
          <a:spcPct val="90000"/>
        </a:lnSpc>
        <a:spcBef>
          <a:spcPct val="25000"/>
        </a:spcBef>
        <a:spcAft>
          <a:spcPct val="0"/>
        </a:spcAft>
        <a:defRPr sz="3600">
          <a:solidFill>
            <a:schemeClr val="tx2"/>
          </a:solidFill>
          <a:latin typeface="Futura Bk" pitchFamily="34" charset="0"/>
        </a:defRPr>
      </a:lvl2pPr>
      <a:lvl3pPr algn="l" rtl="0" eaLnBrk="0" fontAlgn="base" hangingPunct="0">
        <a:lnSpc>
          <a:spcPct val="90000"/>
        </a:lnSpc>
        <a:spcBef>
          <a:spcPct val="25000"/>
        </a:spcBef>
        <a:spcAft>
          <a:spcPct val="0"/>
        </a:spcAft>
        <a:defRPr sz="3600">
          <a:solidFill>
            <a:schemeClr val="tx2"/>
          </a:solidFill>
          <a:latin typeface="Futura Bk" pitchFamily="34" charset="0"/>
        </a:defRPr>
      </a:lvl3pPr>
      <a:lvl4pPr algn="l" rtl="0" eaLnBrk="0" fontAlgn="base" hangingPunct="0">
        <a:lnSpc>
          <a:spcPct val="90000"/>
        </a:lnSpc>
        <a:spcBef>
          <a:spcPct val="25000"/>
        </a:spcBef>
        <a:spcAft>
          <a:spcPct val="0"/>
        </a:spcAft>
        <a:defRPr sz="3600">
          <a:solidFill>
            <a:schemeClr val="tx2"/>
          </a:solidFill>
          <a:latin typeface="Futura Bk" pitchFamily="34" charset="0"/>
        </a:defRPr>
      </a:lvl4pPr>
      <a:lvl5pPr algn="l" rtl="0" eaLnBrk="0" fontAlgn="base" hangingPunct="0">
        <a:lnSpc>
          <a:spcPct val="90000"/>
        </a:lnSpc>
        <a:spcBef>
          <a:spcPct val="25000"/>
        </a:spcBef>
        <a:spcAft>
          <a:spcPct val="0"/>
        </a:spcAft>
        <a:defRPr sz="3600">
          <a:solidFill>
            <a:schemeClr val="tx2"/>
          </a:solidFill>
          <a:latin typeface="Futura Bk" pitchFamily="34" charset="0"/>
        </a:defRPr>
      </a:lvl5pPr>
      <a:lvl6pPr marL="457200" algn="l" rtl="0" fontAlgn="base">
        <a:lnSpc>
          <a:spcPct val="90000"/>
        </a:lnSpc>
        <a:spcBef>
          <a:spcPct val="25000"/>
        </a:spcBef>
        <a:spcAft>
          <a:spcPct val="0"/>
        </a:spcAft>
        <a:defRPr sz="3600">
          <a:solidFill>
            <a:schemeClr val="tx2"/>
          </a:solidFill>
          <a:latin typeface="Futura Bk" pitchFamily="34" charset="0"/>
        </a:defRPr>
      </a:lvl6pPr>
      <a:lvl7pPr marL="914400" algn="l" rtl="0" fontAlgn="base">
        <a:lnSpc>
          <a:spcPct val="90000"/>
        </a:lnSpc>
        <a:spcBef>
          <a:spcPct val="25000"/>
        </a:spcBef>
        <a:spcAft>
          <a:spcPct val="0"/>
        </a:spcAft>
        <a:defRPr sz="3600">
          <a:solidFill>
            <a:schemeClr val="tx2"/>
          </a:solidFill>
          <a:latin typeface="Futura Bk" pitchFamily="34" charset="0"/>
        </a:defRPr>
      </a:lvl7pPr>
      <a:lvl8pPr marL="1371600" algn="l" rtl="0" fontAlgn="base">
        <a:lnSpc>
          <a:spcPct val="90000"/>
        </a:lnSpc>
        <a:spcBef>
          <a:spcPct val="25000"/>
        </a:spcBef>
        <a:spcAft>
          <a:spcPct val="0"/>
        </a:spcAft>
        <a:defRPr sz="3600">
          <a:solidFill>
            <a:schemeClr val="tx2"/>
          </a:solidFill>
          <a:latin typeface="Futura Bk" pitchFamily="34" charset="0"/>
        </a:defRPr>
      </a:lvl8pPr>
      <a:lvl9pPr marL="1828800" algn="l" rtl="0" fontAlgn="base">
        <a:lnSpc>
          <a:spcPct val="90000"/>
        </a:lnSpc>
        <a:spcBef>
          <a:spcPct val="25000"/>
        </a:spcBef>
        <a:spcAft>
          <a:spcPct val="0"/>
        </a:spcAft>
        <a:defRPr sz="3600">
          <a:solidFill>
            <a:schemeClr val="tx2"/>
          </a:solidFill>
          <a:latin typeface="Futura Bk" pitchFamily="34" charset="0"/>
        </a:defRPr>
      </a:lvl9pPr>
    </p:titleStyle>
    <p:bodyStyle>
      <a:lvl1pPr marL="228600" indent="-228600" algn="l" rtl="0" eaLnBrk="0" fontAlgn="base" hangingPunct="0">
        <a:lnSpc>
          <a:spcPct val="90000"/>
        </a:lnSpc>
        <a:spcBef>
          <a:spcPct val="25000"/>
        </a:spcBef>
        <a:spcAft>
          <a:spcPct val="10000"/>
        </a:spcAft>
        <a:buClr>
          <a:srgbClr val="ABA69F"/>
        </a:buClr>
        <a:buSzPct val="80000"/>
        <a:buChar char="•"/>
        <a:defRPr sz="2800">
          <a:solidFill>
            <a:schemeClr val="tx1"/>
          </a:solidFill>
          <a:latin typeface="+mn-lt"/>
          <a:ea typeface="+mn-ea"/>
          <a:cs typeface="+mn-cs"/>
        </a:defRPr>
      </a:lvl1pPr>
      <a:lvl2pPr marL="571500" indent="-228600" algn="l" rtl="0" eaLnBrk="0" fontAlgn="base" hangingPunct="0">
        <a:lnSpc>
          <a:spcPct val="90000"/>
        </a:lnSpc>
        <a:spcBef>
          <a:spcPct val="25000"/>
        </a:spcBef>
        <a:spcAft>
          <a:spcPct val="10000"/>
        </a:spcAft>
        <a:buClr>
          <a:srgbClr val="ABA69F"/>
        </a:buClr>
        <a:buFont typeface="Futura Bk"/>
        <a:buChar char="−"/>
        <a:defRPr sz="2400">
          <a:solidFill>
            <a:schemeClr val="tx1"/>
          </a:solidFill>
          <a:latin typeface="+mn-lt"/>
        </a:defRPr>
      </a:lvl2pPr>
      <a:lvl3pPr marL="914400" indent="-228600" algn="l" rtl="0" eaLnBrk="0" fontAlgn="base" hangingPunct="0">
        <a:lnSpc>
          <a:spcPct val="90000"/>
        </a:lnSpc>
        <a:spcBef>
          <a:spcPct val="25000"/>
        </a:spcBef>
        <a:spcAft>
          <a:spcPct val="10000"/>
        </a:spcAft>
        <a:buClr>
          <a:srgbClr val="ABA69F"/>
        </a:buClr>
        <a:buChar char="•"/>
        <a:defRPr sz="2000">
          <a:solidFill>
            <a:schemeClr val="tx1"/>
          </a:solidFill>
          <a:latin typeface="+mn-lt"/>
        </a:defRPr>
      </a:lvl3pPr>
      <a:lvl4pPr marL="1257300" indent="-228600" algn="l" rtl="0" eaLnBrk="0" fontAlgn="base" hangingPunct="0">
        <a:lnSpc>
          <a:spcPct val="90000"/>
        </a:lnSpc>
        <a:spcBef>
          <a:spcPct val="25000"/>
        </a:spcBef>
        <a:spcAft>
          <a:spcPct val="10000"/>
        </a:spcAft>
        <a:buClr>
          <a:srgbClr val="ABA69F"/>
        </a:buClr>
        <a:buFont typeface="Futura Bk"/>
        <a:buChar char="−"/>
        <a:defRPr sz="2000">
          <a:solidFill>
            <a:schemeClr val="tx1"/>
          </a:solidFill>
          <a:latin typeface="+mn-lt"/>
        </a:defRPr>
      </a:lvl4pPr>
      <a:lvl5pPr marL="1600200" indent="-228600" algn="l" rtl="0" eaLnBrk="0" fontAlgn="base" hangingPunct="0">
        <a:lnSpc>
          <a:spcPct val="90000"/>
        </a:lnSpc>
        <a:spcBef>
          <a:spcPct val="25000"/>
        </a:spcBef>
        <a:spcAft>
          <a:spcPct val="10000"/>
        </a:spcAft>
        <a:buClr>
          <a:srgbClr val="ABA69F"/>
        </a:buClr>
        <a:buChar char="•"/>
        <a:defRPr sz="2000">
          <a:solidFill>
            <a:schemeClr val="tx1"/>
          </a:solidFill>
          <a:latin typeface="+mn-lt"/>
        </a:defRPr>
      </a:lvl5pPr>
      <a:lvl6pPr marL="2057400" indent="-228600" algn="l" rtl="0" fontAlgn="base">
        <a:lnSpc>
          <a:spcPct val="90000"/>
        </a:lnSpc>
        <a:spcBef>
          <a:spcPct val="25000"/>
        </a:spcBef>
        <a:spcAft>
          <a:spcPct val="10000"/>
        </a:spcAft>
        <a:buClr>
          <a:srgbClr val="ABA69F"/>
        </a:buClr>
        <a:buChar char="•"/>
        <a:defRPr sz="2000">
          <a:solidFill>
            <a:schemeClr val="tx1"/>
          </a:solidFill>
          <a:latin typeface="+mn-lt"/>
        </a:defRPr>
      </a:lvl6pPr>
      <a:lvl7pPr marL="2514600" indent="-228600" algn="l" rtl="0" fontAlgn="base">
        <a:lnSpc>
          <a:spcPct val="90000"/>
        </a:lnSpc>
        <a:spcBef>
          <a:spcPct val="25000"/>
        </a:spcBef>
        <a:spcAft>
          <a:spcPct val="10000"/>
        </a:spcAft>
        <a:buClr>
          <a:srgbClr val="ABA69F"/>
        </a:buClr>
        <a:buChar char="•"/>
        <a:defRPr sz="2000">
          <a:solidFill>
            <a:schemeClr val="tx1"/>
          </a:solidFill>
          <a:latin typeface="+mn-lt"/>
        </a:defRPr>
      </a:lvl7pPr>
      <a:lvl8pPr marL="2971800" indent="-228600" algn="l" rtl="0" fontAlgn="base">
        <a:lnSpc>
          <a:spcPct val="90000"/>
        </a:lnSpc>
        <a:spcBef>
          <a:spcPct val="25000"/>
        </a:spcBef>
        <a:spcAft>
          <a:spcPct val="10000"/>
        </a:spcAft>
        <a:buClr>
          <a:srgbClr val="ABA69F"/>
        </a:buClr>
        <a:buChar char="•"/>
        <a:defRPr sz="2000">
          <a:solidFill>
            <a:schemeClr val="tx1"/>
          </a:solidFill>
          <a:latin typeface="+mn-lt"/>
        </a:defRPr>
      </a:lvl8pPr>
      <a:lvl9pPr marL="3429000" indent="-228600" algn="l" rtl="0" fontAlgn="base">
        <a:lnSpc>
          <a:spcPct val="90000"/>
        </a:lnSpc>
        <a:spcBef>
          <a:spcPct val="25000"/>
        </a:spcBef>
        <a:spcAft>
          <a:spcPct val="10000"/>
        </a:spcAft>
        <a:buClr>
          <a:srgbClr val="ABA69F"/>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ubtitle 1"/>
          <p:cNvSpPr>
            <a:spLocks noGrp="1"/>
          </p:cNvSpPr>
          <p:nvPr>
            <p:ph type="subTitle" idx="1"/>
          </p:nvPr>
        </p:nvSpPr>
        <p:spPr>
          <a:xfrm>
            <a:off x="433388" y="4514850"/>
            <a:ext cx="7415212" cy="1809750"/>
          </a:xfrm>
        </p:spPr>
        <p:txBody>
          <a:bodyPr/>
          <a:lstStyle/>
          <a:p>
            <a:r>
              <a:rPr lang="en-US" dirty="0" smtClean="0">
                <a:latin typeface="Futura Md"/>
              </a:rPr>
              <a:t>Paul Bottorff</a:t>
            </a:r>
          </a:p>
          <a:p>
            <a:r>
              <a:rPr lang="en-US" dirty="0" smtClean="0">
                <a:latin typeface="Futura Md"/>
              </a:rPr>
              <a:t>Paul Congdon</a:t>
            </a:r>
          </a:p>
          <a:p>
            <a:r>
              <a:rPr lang="en-US" dirty="0" smtClean="0">
                <a:latin typeface="Futura Md"/>
              </a:rPr>
              <a:t>V2</a:t>
            </a:r>
          </a:p>
          <a:p>
            <a:r>
              <a:rPr lang="en-US" dirty="0" smtClean="0">
                <a:latin typeface="Futura Md"/>
              </a:rPr>
              <a:t>July 12, 2010</a:t>
            </a:r>
          </a:p>
          <a:p>
            <a:endParaRPr lang="en-US" dirty="0" smtClean="0">
              <a:latin typeface="Futura Md"/>
            </a:endParaRPr>
          </a:p>
        </p:txBody>
      </p:sp>
      <p:sp>
        <p:nvSpPr>
          <p:cNvPr id="30722" name="Title 2"/>
          <p:cNvSpPr>
            <a:spLocks noGrp="1"/>
          </p:cNvSpPr>
          <p:nvPr>
            <p:ph type="ctrTitle"/>
          </p:nvPr>
        </p:nvSpPr>
        <p:spPr>
          <a:xfrm>
            <a:off x="450850" y="457200"/>
            <a:ext cx="5807075" cy="3705225"/>
          </a:xfrm>
        </p:spPr>
        <p:txBody>
          <a:bodyPr/>
          <a:lstStyle/>
          <a:p>
            <a:r>
              <a:rPr lang="en-US" dirty="0" smtClean="0">
                <a:latin typeface="Futura Md"/>
              </a:rPr>
              <a:t>802.1Qbg</a:t>
            </a:r>
            <a:br>
              <a:rPr lang="en-US" dirty="0" smtClean="0">
                <a:latin typeface="Futura Md"/>
              </a:rPr>
            </a:br>
            <a:r>
              <a:rPr lang="en-US" dirty="0" smtClean="0">
                <a:latin typeface="Futura Md"/>
              </a:rPr>
              <a:t>VSI Discovery and Configuration State Machine</a:t>
            </a:r>
            <a:endParaRPr lang="en-US" sz="2800" dirty="0" smtClean="0">
              <a:latin typeface="Futura Md"/>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47625"/>
            <a:ext cx="8245475" cy="704850"/>
          </a:xfrm>
        </p:spPr>
        <p:txBody>
          <a:bodyPr/>
          <a:lstStyle/>
          <a:p>
            <a:r>
              <a:rPr lang="en-US" dirty="0" smtClean="0"/>
              <a:t>Equivalent VDP State Machines</a:t>
            </a:r>
            <a:endParaRPr lang="en-US" dirty="0"/>
          </a:p>
        </p:txBody>
      </p:sp>
      <p:sp>
        <p:nvSpPr>
          <p:cNvPr id="3" name="Slide Number Placeholder 2"/>
          <p:cNvSpPr>
            <a:spLocks noGrp="1"/>
          </p:cNvSpPr>
          <p:nvPr>
            <p:ph type="sldNum" sz="quarter" idx="10"/>
          </p:nvPr>
        </p:nvSpPr>
        <p:spPr/>
        <p:txBody>
          <a:bodyPr/>
          <a:lstStyle/>
          <a:p>
            <a:pPr>
              <a:defRPr/>
            </a:pPr>
            <a:fld id="{62E9E740-9CDF-4560-A330-D90D5C734708}" type="slidenum">
              <a:rPr lang="en-US" smtClean="0"/>
              <a:pPr>
                <a:defRPr/>
              </a:pPr>
              <a:t>10</a:t>
            </a:fld>
            <a:endParaRPr lang="en-US"/>
          </a:p>
        </p:txBody>
      </p:sp>
      <p:sp>
        <p:nvSpPr>
          <p:cNvPr id="4" name="Date Placeholder 3"/>
          <p:cNvSpPr>
            <a:spLocks noGrp="1"/>
          </p:cNvSpPr>
          <p:nvPr>
            <p:ph type="dt" sz="half" idx="11"/>
          </p:nvPr>
        </p:nvSpPr>
        <p:spPr/>
        <p:txBody>
          <a:bodyPr/>
          <a:lstStyle/>
          <a:p>
            <a:pPr>
              <a:defRPr/>
            </a:pPr>
            <a:fld id="{752D8A90-E76B-465C-BAB0-0E79B0F7D02A}" type="datetime1">
              <a:rPr lang="en-US" smtClean="0"/>
              <a:pPr>
                <a:defRPr/>
              </a:pPr>
              <a:t>7/14/2010</a:t>
            </a:fld>
            <a:endParaRPr lang="en-US"/>
          </a:p>
        </p:txBody>
      </p:sp>
      <p:sp>
        <p:nvSpPr>
          <p:cNvPr id="5" name="Footer Placeholder 4"/>
          <p:cNvSpPr>
            <a:spLocks noGrp="1"/>
          </p:cNvSpPr>
          <p:nvPr>
            <p:ph type="ftr" sz="quarter" idx="12"/>
          </p:nvPr>
        </p:nvSpPr>
        <p:spPr/>
        <p:txBody>
          <a:bodyPr/>
          <a:lstStyle/>
          <a:p>
            <a:pPr>
              <a:defRPr/>
            </a:pPr>
            <a:r>
              <a:rPr lang="en-US" smtClean="0"/>
              <a:t>EVB</a:t>
            </a:r>
            <a:endParaRPr lang="en-US"/>
          </a:p>
        </p:txBody>
      </p:sp>
      <p:pic>
        <p:nvPicPr>
          <p:cNvPr id="7" name="Picture 4"/>
          <p:cNvPicPr>
            <a:picLocks noChangeAspect="1" noChangeArrowheads="1"/>
          </p:cNvPicPr>
          <p:nvPr/>
        </p:nvPicPr>
        <p:blipFill>
          <a:blip r:embed="rId2" cstate="print"/>
          <a:srcRect/>
          <a:stretch>
            <a:fillRect/>
          </a:stretch>
        </p:blipFill>
        <p:spPr bwMode="auto">
          <a:xfrm>
            <a:off x="4776709" y="822216"/>
            <a:ext cx="4057327" cy="5750482"/>
          </a:xfrm>
          <a:prstGeom prst="rect">
            <a:avLst/>
          </a:prstGeom>
          <a:noFill/>
          <a:ln w="9525">
            <a:noFill/>
            <a:miter lim="800000"/>
            <a:headEnd/>
            <a:tailEnd/>
          </a:ln>
        </p:spPr>
      </p:pic>
      <p:pic>
        <p:nvPicPr>
          <p:cNvPr id="1032" name="Picture 8"/>
          <p:cNvPicPr>
            <a:picLocks noChangeAspect="1" noChangeArrowheads="1"/>
          </p:cNvPicPr>
          <p:nvPr/>
        </p:nvPicPr>
        <p:blipFill>
          <a:blip r:embed="rId3" cstate="print"/>
          <a:srcRect/>
          <a:stretch>
            <a:fillRect/>
          </a:stretch>
        </p:blipFill>
        <p:spPr bwMode="auto">
          <a:xfrm>
            <a:off x="522046" y="822215"/>
            <a:ext cx="3554007" cy="5750483"/>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28625" y="114300"/>
            <a:ext cx="8245475" cy="828675"/>
          </a:xfrm>
        </p:spPr>
        <p:txBody>
          <a:bodyPr/>
          <a:lstStyle/>
          <a:p>
            <a:r>
              <a:rPr lang="en-US" dirty="0" smtClean="0"/>
              <a:t>Procedures in Proposed VDP Machine</a:t>
            </a:r>
            <a:endParaRPr lang="en-US" dirty="0"/>
          </a:p>
        </p:txBody>
      </p:sp>
      <p:sp>
        <p:nvSpPr>
          <p:cNvPr id="7" name="Content Placeholder 6"/>
          <p:cNvSpPr>
            <a:spLocks noGrp="1"/>
          </p:cNvSpPr>
          <p:nvPr>
            <p:ph idx="1"/>
          </p:nvPr>
        </p:nvSpPr>
        <p:spPr>
          <a:xfrm>
            <a:off x="400050" y="1209675"/>
            <a:ext cx="8272463" cy="4962525"/>
          </a:xfrm>
        </p:spPr>
        <p:txBody>
          <a:bodyPr/>
          <a:lstStyle/>
          <a:p>
            <a:pPr marL="228600" lvl="1">
              <a:buSzPct val="80000"/>
              <a:buFontTx/>
              <a:buChar char="•"/>
            </a:pPr>
            <a:r>
              <a:rPr lang="en-US" sz="2000" dirty="0" err="1" smtClean="0"/>
              <a:t>TxTLV</a:t>
            </a:r>
            <a:r>
              <a:rPr lang="en-US" sz="2000" dirty="0" smtClean="0"/>
              <a:t>( TLV ) sends a TLV to the VDP listener for packing into a ECP frame.</a:t>
            </a:r>
            <a:r>
              <a:rPr lang="en-US" sz="1800" dirty="0" smtClean="0"/>
              <a:t> </a:t>
            </a:r>
          </a:p>
          <a:p>
            <a:pPr marL="228600" lvl="1">
              <a:buSzPct val="80000"/>
              <a:buFontTx/>
              <a:buChar char="•"/>
            </a:pPr>
            <a:r>
              <a:rPr lang="en-US" sz="2000" dirty="0" err="1" smtClean="0"/>
              <a:t>Dea</a:t>
            </a:r>
            <a:r>
              <a:rPr lang="en-US" sz="2000" dirty="0" smtClean="0"/>
              <a:t> = </a:t>
            </a:r>
            <a:r>
              <a:rPr lang="en-US" sz="2000" dirty="0" err="1" smtClean="0"/>
              <a:t>buildDea</a:t>
            </a:r>
            <a:r>
              <a:rPr lang="en-US" sz="2000" dirty="0" smtClean="0"/>
              <a:t>() builds a DEASSOCIATE TLV for the current state machine and returns it in the return parameter.</a:t>
            </a:r>
            <a:endParaRPr lang="en-US" dirty="0" smtClean="0"/>
          </a:p>
          <a:p>
            <a:r>
              <a:rPr lang="en-US" sz="2000" dirty="0" smtClean="0"/>
              <a:t>Bridge Procedures:</a:t>
            </a:r>
          </a:p>
          <a:p>
            <a:pPr lvl="1"/>
            <a:r>
              <a:rPr lang="en-US" sz="1800" dirty="0" err="1" smtClean="0"/>
              <a:t>resourceCmd</a:t>
            </a:r>
            <a:r>
              <a:rPr lang="en-US" sz="1800" dirty="0" smtClean="0"/>
              <a:t>( </a:t>
            </a:r>
            <a:r>
              <a:rPr lang="en-US" sz="1800" dirty="0" err="1" smtClean="0"/>
              <a:t>rxCmd</a:t>
            </a:r>
            <a:r>
              <a:rPr lang="en-US" sz="1800" dirty="0" smtClean="0"/>
              <a:t>) makes a resource request from the Bridge and builds a response TLV from the current received command. The response may be PREASSOC, ASSOC or DEASSOC with success or fail. The response is returned in the variable Resp.</a:t>
            </a:r>
          </a:p>
          <a:p>
            <a:pPr lvl="1"/>
            <a:r>
              <a:rPr lang="en-US" sz="1800" dirty="0" err="1" smtClean="0"/>
              <a:t>resourceFree</a:t>
            </a:r>
            <a:r>
              <a:rPr lang="en-US" sz="1800" dirty="0" smtClean="0"/>
              <a:t>() frees all the resources associated with this state machine instance</a:t>
            </a:r>
          </a:p>
        </p:txBody>
      </p:sp>
      <p:sp>
        <p:nvSpPr>
          <p:cNvPr id="3" name="Slide Number Placeholder 2"/>
          <p:cNvSpPr>
            <a:spLocks noGrp="1"/>
          </p:cNvSpPr>
          <p:nvPr>
            <p:ph type="sldNum" sz="quarter" idx="10"/>
          </p:nvPr>
        </p:nvSpPr>
        <p:spPr/>
        <p:txBody>
          <a:bodyPr/>
          <a:lstStyle/>
          <a:p>
            <a:pPr>
              <a:defRPr/>
            </a:pPr>
            <a:fld id="{62E9E740-9CDF-4560-A330-D90D5C734708}" type="slidenum">
              <a:rPr lang="en-US" smtClean="0"/>
              <a:pPr>
                <a:defRPr/>
              </a:pPr>
              <a:t>11</a:t>
            </a:fld>
            <a:endParaRPr lang="en-US"/>
          </a:p>
        </p:txBody>
      </p:sp>
      <p:sp>
        <p:nvSpPr>
          <p:cNvPr id="4" name="Date Placeholder 3"/>
          <p:cNvSpPr>
            <a:spLocks noGrp="1"/>
          </p:cNvSpPr>
          <p:nvPr>
            <p:ph type="dt" sz="half" idx="11"/>
          </p:nvPr>
        </p:nvSpPr>
        <p:spPr/>
        <p:txBody>
          <a:bodyPr/>
          <a:lstStyle/>
          <a:p>
            <a:pPr>
              <a:defRPr/>
            </a:pPr>
            <a:fld id="{752D8A90-E76B-465C-BAB0-0E79B0F7D02A}" type="datetime1">
              <a:rPr lang="en-US" smtClean="0"/>
              <a:pPr>
                <a:defRPr/>
              </a:pPr>
              <a:t>7/14/2010</a:t>
            </a:fld>
            <a:endParaRPr lang="en-US"/>
          </a:p>
        </p:txBody>
      </p:sp>
      <p:sp>
        <p:nvSpPr>
          <p:cNvPr id="5" name="Footer Placeholder 4"/>
          <p:cNvSpPr>
            <a:spLocks noGrp="1"/>
          </p:cNvSpPr>
          <p:nvPr>
            <p:ph type="ftr" sz="quarter" idx="12"/>
          </p:nvPr>
        </p:nvSpPr>
        <p:spPr/>
        <p:txBody>
          <a:bodyPr/>
          <a:lstStyle/>
          <a:p>
            <a:pPr>
              <a:defRPr/>
            </a:pPr>
            <a:r>
              <a:rPr lang="en-US" dirty="0" smtClean="0"/>
              <a:t>EVB</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New equivalent state machine provides more explicit state machine representation and consistency with IEEE practice.</a:t>
            </a:r>
            <a:endParaRPr lang="en-US" dirty="0"/>
          </a:p>
        </p:txBody>
      </p:sp>
      <p:sp>
        <p:nvSpPr>
          <p:cNvPr id="4" name="Slide Number Placeholder 3"/>
          <p:cNvSpPr>
            <a:spLocks noGrp="1"/>
          </p:cNvSpPr>
          <p:nvPr>
            <p:ph type="sldNum" sz="quarter" idx="10"/>
          </p:nvPr>
        </p:nvSpPr>
        <p:spPr/>
        <p:txBody>
          <a:bodyPr/>
          <a:lstStyle/>
          <a:p>
            <a:pPr>
              <a:defRPr/>
            </a:pPr>
            <a:fld id="{C7C29A34-0FAA-4951-BA28-9F5CF00C09BA}" type="slidenum">
              <a:rPr lang="en-US" smtClean="0"/>
              <a:pPr>
                <a:defRPr/>
              </a:pPr>
              <a:t>12</a:t>
            </a:fld>
            <a:endParaRPr lang="en-US"/>
          </a:p>
        </p:txBody>
      </p:sp>
      <p:sp>
        <p:nvSpPr>
          <p:cNvPr id="5" name="Date Placeholder 4"/>
          <p:cNvSpPr>
            <a:spLocks noGrp="1"/>
          </p:cNvSpPr>
          <p:nvPr>
            <p:ph type="dt" sz="half" idx="11"/>
          </p:nvPr>
        </p:nvSpPr>
        <p:spPr/>
        <p:txBody>
          <a:bodyPr/>
          <a:lstStyle/>
          <a:p>
            <a:pPr>
              <a:defRPr/>
            </a:pPr>
            <a:fld id="{72E51FF5-F63A-4285-AE4F-7D7FBCDB86BC}" type="datetime1">
              <a:rPr lang="en-US" smtClean="0"/>
              <a:pPr>
                <a:defRPr/>
              </a:pPr>
              <a:t>7/14/2010</a:t>
            </a:fld>
            <a:endParaRPr lang="en-US"/>
          </a:p>
        </p:txBody>
      </p:sp>
      <p:sp>
        <p:nvSpPr>
          <p:cNvPr id="6" name="Footer Placeholder 5"/>
          <p:cNvSpPr>
            <a:spLocks noGrp="1"/>
          </p:cNvSpPr>
          <p:nvPr>
            <p:ph type="ftr" sz="quarter" idx="12"/>
          </p:nvPr>
        </p:nvSpPr>
        <p:spPr/>
        <p:txBody>
          <a:bodyPr/>
          <a:lstStyle/>
          <a:p>
            <a:pPr>
              <a:defRPr/>
            </a:pPr>
            <a:r>
              <a:rPr lang="en-US" smtClean="0"/>
              <a:t>EVB</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Backup Slides</a:t>
            </a:r>
            <a:endParaRPr lang="en-US" dirty="0"/>
          </a:p>
        </p:txBody>
      </p:sp>
      <p:sp>
        <p:nvSpPr>
          <p:cNvPr id="8" name="Text Placeholder 7"/>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1D86B74-6FF3-4ABE-B346-D437CD02DF2B}" type="slidenum">
              <a:rPr lang="en-US" smtClean="0"/>
              <a:pPr>
                <a:defRPr/>
              </a:pPr>
              <a:t>13</a:t>
            </a:fld>
            <a:endParaRPr lang="en-US"/>
          </a:p>
        </p:txBody>
      </p:sp>
      <p:sp>
        <p:nvSpPr>
          <p:cNvPr id="5" name="Date Placeholder 4"/>
          <p:cNvSpPr>
            <a:spLocks noGrp="1"/>
          </p:cNvSpPr>
          <p:nvPr>
            <p:ph type="dt" sz="half" idx="11"/>
          </p:nvPr>
        </p:nvSpPr>
        <p:spPr/>
        <p:txBody>
          <a:bodyPr/>
          <a:lstStyle/>
          <a:p>
            <a:pPr>
              <a:defRPr/>
            </a:pPr>
            <a:fld id="{884E54D9-3B88-4934-A28C-D9112478B3B4}" type="datetime1">
              <a:rPr lang="en-US" smtClean="0"/>
              <a:pPr>
                <a:defRPr/>
              </a:pPr>
              <a:t>7/14/2010</a:t>
            </a:fld>
            <a:endParaRPr lang="en-US"/>
          </a:p>
        </p:txBody>
      </p:sp>
      <p:sp>
        <p:nvSpPr>
          <p:cNvPr id="6" name="Footer Placeholder 5"/>
          <p:cNvSpPr>
            <a:spLocks noGrp="1"/>
          </p:cNvSpPr>
          <p:nvPr>
            <p:ph type="ftr" sz="quarter" idx="12"/>
          </p:nvPr>
        </p:nvSpPr>
        <p:spPr/>
        <p:txBody>
          <a:bodyPr/>
          <a:lstStyle/>
          <a:p>
            <a:pPr>
              <a:defRPr/>
            </a:pPr>
            <a:r>
              <a:rPr lang="en-US" smtClean="0"/>
              <a:t>EVB</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defRPr/>
            </a:pPr>
            <a:fld id="{62E9E740-9CDF-4560-A330-D90D5C734708}" type="slidenum">
              <a:rPr lang="en-US" smtClean="0"/>
              <a:pPr>
                <a:defRPr/>
              </a:pPr>
              <a:t>14</a:t>
            </a:fld>
            <a:endParaRPr lang="en-US"/>
          </a:p>
        </p:txBody>
      </p:sp>
      <p:sp>
        <p:nvSpPr>
          <p:cNvPr id="4" name="Date Placeholder 3"/>
          <p:cNvSpPr>
            <a:spLocks noGrp="1"/>
          </p:cNvSpPr>
          <p:nvPr>
            <p:ph type="dt" sz="half" idx="11"/>
          </p:nvPr>
        </p:nvSpPr>
        <p:spPr/>
        <p:txBody>
          <a:bodyPr/>
          <a:lstStyle/>
          <a:p>
            <a:pPr>
              <a:defRPr/>
            </a:pPr>
            <a:fld id="{752D8A90-E76B-465C-BAB0-0E79B0F7D02A}" type="datetime1">
              <a:rPr lang="en-US" smtClean="0"/>
              <a:pPr>
                <a:defRPr/>
              </a:pPr>
              <a:t>7/14/2010</a:t>
            </a:fld>
            <a:endParaRPr lang="en-US"/>
          </a:p>
        </p:txBody>
      </p:sp>
      <p:sp>
        <p:nvSpPr>
          <p:cNvPr id="5" name="Footer Placeholder 4"/>
          <p:cNvSpPr>
            <a:spLocks noGrp="1"/>
          </p:cNvSpPr>
          <p:nvPr>
            <p:ph type="ftr" sz="quarter" idx="12"/>
          </p:nvPr>
        </p:nvSpPr>
        <p:spPr/>
        <p:txBody>
          <a:bodyPr/>
          <a:lstStyle/>
          <a:p>
            <a:pPr>
              <a:defRPr/>
            </a:pPr>
            <a:r>
              <a:rPr lang="en-US" smtClean="0"/>
              <a:t>EVB</a:t>
            </a:r>
            <a:endParaRPr lang="en-US"/>
          </a:p>
        </p:txBody>
      </p:sp>
      <p:sp>
        <p:nvSpPr>
          <p:cNvPr id="6" name="Title 6"/>
          <p:cNvSpPr txBox="1">
            <a:spLocks/>
          </p:cNvSpPr>
          <p:nvPr/>
        </p:nvSpPr>
        <p:spPr>
          <a:xfrm>
            <a:off x="428625" y="114300"/>
            <a:ext cx="8245475" cy="1143000"/>
          </a:xfrm>
          <a:prstGeom prst="rect">
            <a:avLst/>
          </a:prstGeom>
        </p:spPr>
        <p:txBody>
          <a:bodyPr/>
          <a:lstStyle/>
          <a:p>
            <a:pPr marL="0" marR="0" lvl="0" indent="0" algn="l" defTabSz="914400" rtl="0" eaLnBrk="0" fontAlgn="base" latinLnBrk="0" hangingPunct="0">
              <a:lnSpc>
                <a:spcPct val="90000"/>
              </a:lnSpc>
              <a:spcBef>
                <a:spcPct val="2500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mj-lt"/>
                <a:ea typeface="+mj-ea"/>
                <a:cs typeface="+mj-cs"/>
              </a:rPr>
              <a:t>Station VDP State Machine</a:t>
            </a:r>
            <a:r>
              <a:rPr kumimoji="0" lang="en-US" sz="3600" b="0" i="0" u="none" strike="noStrike" kern="0" cap="none" spc="0" normalizeH="0" baseline="0" noProof="0" dirty="0" smtClean="0">
                <a:ln>
                  <a:noFill/>
                </a:ln>
                <a:solidFill>
                  <a:schemeClr val="tx2"/>
                </a:solidFill>
                <a:effectLst/>
                <a:uLnTx/>
                <a:uFillTx/>
                <a:latin typeface="+mj-lt"/>
                <a:ea typeface="+mj-ea"/>
                <a:cs typeface="+mj-cs"/>
              </a:rPr>
              <a:t>: Draft</a:t>
            </a:r>
            <a:r>
              <a:rPr kumimoji="0" lang="en-US" sz="3600" b="0" i="0" u="none" strike="noStrike" kern="0" cap="none" spc="0" normalizeH="0" noProof="0" dirty="0" smtClean="0">
                <a:ln>
                  <a:noFill/>
                </a:ln>
                <a:solidFill>
                  <a:schemeClr val="tx2"/>
                </a:solidFill>
                <a:effectLst/>
                <a:uLnTx/>
                <a:uFillTx/>
                <a:latin typeface="+mj-lt"/>
                <a:ea typeface="+mj-ea"/>
                <a:cs typeface="+mj-cs"/>
              </a:rPr>
              <a:t> 1.0</a:t>
            </a:r>
            <a:endParaRPr kumimoji="0" lang="en-US" sz="3600" b="0" i="0" u="none" strike="noStrike" kern="0" cap="none" spc="0" normalizeH="0" baseline="0" noProof="0" dirty="0">
              <a:ln>
                <a:noFill/>
              </a:ln>
              <a:solidFill>
                <a:schemeClr val="tx2"/>
              </a:solidFill>
              <a:effectLst/>
              <a:uLnTx/>
              <a:uFillTx/>
              <a:latin typeface="+mj-lt"/>
              <a:ea typeface="+mj-ea"/>
              <a:cs typeface="+mj-cs"/>
            </a:endParaRPr>
          </a:p>
        </p:txBody>
      </p:sp>
      <p:sp>
        <p:nvSpPr>
          <p:cNvPr id="7" name="Slide Number Placeholder 3"/>
          <p:cNvSpPr txBox="1">
            <a:spLocks/>
          </p:cNvSpPr>
          <p:nvPr/>
        </p:nvSpPr>
        <p:spPr bwMode="auto">
          <a:xfrm>
            <a:off x="438150" y="6550025"/>
            <a:ext cx="387350"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fld id="{61D86B74-6FF3-4ABE-B346-D437CD02DF2B}" type="slidenum">
              <a:rPr kumimoji="0" lang="en-US" sz="900" b="0" i="0" u="none" strike="noStrike" kern="1200" cap="none" spc="0" normalizeH="0" baseline="0" noProof="0" smtClean="0">
                <a:ln>
                  <a:noFill/>
                </a:ln>
                <a:solidFill>
                  <a:srgbClr val="848589"/>
                </a:solidFill>
                <a:effectLst/>
                <a:uLnTx/>
                <a:uFillTx/>
                <a:latin typeface="Futura Bk" pitchFamily="34"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14</a:t>
            </a:fld>
            <a:endParaRPr kumimoji="0" lang="en-US" sz="900" b="0" i="0" u="none" strike="noStrike" kern="1200" cap="none" spc="0" normalizeH="0" baseline="0" noProof="0">
              <a:ln>
                <a:noFill/>
              </a:ln>
              <a:solidFill>
                <a:srgbClr val="848589"/>
              </a:solidFill>
              <a:effectLst/>
              <a:uLnTx/>
              <a:uFillTx/>
              <a:latin typeface="Futura Bk" pitchFamily="34" charset="0"/>
              <a:ea typeface="+mn-ea"/>
              <a:cs typeface="+mn-cs"/>
            </a:endParaRPr>
          </a:p>
        </p:txBody>
      </p:sp>
      <p:sp>
        <p:nvSpPr>
          <p:cNvPr id="8" name="Date Placeholder 4"/>
          <p:cNvSpPr txBox="1">
            <a:spLocks/>
          </p:cNvSpPr>
          <p:nvPr/>
        </p:nvSpPr>
        <p:spPr bwMode="auto">
          <a:xfrm>
            <a:off x="836613" y="6550025"/>
            <a:ext cx="1114425"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84E54D9-3B88-4934-A28C-D9112478B3B4}" type="datetime1">
              <a:rPr kumimoji="0" lang="en-US" sz="900" b="0" i="0" u="none" strike="noStrike" kern="1200" cap="none" spc="0" normalizeH="0" baseline="0" noProof="0" smtClean="0">
                <a:ln>
                  <a:noFill/>
                </a:ln>
                <a:solidFill>
                  <a:srgbClr val="848589"/>
                </a:solidFill>
                <a:effectLst/>
                <a:uLnTx/>
                <a:uFillTx/>
                <a:latin typeface="Futura Bk" pitchFamily="34"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7/14/2010</a:t>
            </a:fld>
            <a:endParaRPr kumimoji="0" lang="en-US" sz="900" b="0" i="0" u="none" strike="noStrike" kern="1200" cap="none" spc="0" normalizeH="0" baseline="0" noProof="0">
              <a:ln>
                <a:noFill/>
              </a:ln>
              <a:solidFill>
                <a:srgbClr val="848589"/>
              </a:solidFill>
              <a:effectLst/>
              <a:uLnTx/>
              <a:uFillTx/>
              <a:latin typeface="Futura Bk" pitchFamily="34" charset="0"/>
              <a:ea typeface="+mn-ea"/>
              <a:cs typeface="+mn-cs"/>
            </a:endParaRPr>
          </a:p>
        </p:txBody>
      </p:sp>
      <p:sp>
        <p:nvSpPr>
          <p:cNvPr id="9" name="Footer Placeholder 5"/>
          <p:cNvSpPr txBox="1">
            <a:spLocks/>
          </p:cNvSpPr>
          <p:nvPr/>
        </p:nvSpPr>
        <p:spPr bwMode="auto">
          <a:xfrm>
            <a:off x="1997075" y="6550025"/>
            <a:ext cx="5359400"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900" b="0" i="0" u="none" strike="noStrike" kern="1200" cap="none" spc="0" normalizeH="0" baseline="0" noProof="0" smtClean="0">
                <a:ln>
                  <a:noFill/>
                </a:ln>
                <a:solidFill>
                  <a:srgbClr val="848589"/>
                </a:solidFill>
                <a:effectLst/>
                <a:uLnTx/>
                <a:uFillTx/>
                <a:latin typeface="Futura Bk" pitchFamily="34" charset="0"/>
                <a:ea typeface="+mn-ea"/>
                <a:cs typeface="+mn-cs"/>
              </a:rPr>
              <a:t>EVB</a:t>
            </a:r>
            <a:endParaRPr kumimoji="0" lang="en-US" sz="900" b="0" i="0" u="none" strike="noStrike" kern="1200" cap="none" spc="0" normalizeH="0" baseline="0" noProof="0">
              <a:ln>
                <a:noFill/>
              </a:ln>
              <a:solidFill>
                <a:srgbClr val="848589"/>
              </a:solidFill>
              <a:effectLst/>
              <a:uLnTx/>
              <a:uFillTx/>
              <a:latin typeface="Futura Bk" pitchFamily="34" charset="0"/>
              <a:ea typeface="+mn-ea"/>
              <a:cs typeface="+mn-cs"/>
            </a:endParaRPr>
          </a:p>
        </p:txBody>
      </p:sp>
      <p:sp>
        <p:nvSpPr>
          <p:cNvPr id="10" name="AutoShape 4"/>
          <p:cNvSpPr>
            <a:spLocks noChangeAspect="1" noChangeArrowheads="1" noTextEdit="1"/>
          </p:cNvSpPr>
          <p:nvPr/>
        </p:nvSpPr>
        <p:spPr bwMode="auto">
          <a:xfrm>
            <a:off x="885825" y="1657350"/>
            <a:ext cx="7439025" cy="4657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Rectangle 9"/>
          <p:cNvSpPr>
            <a:spLocks noChangeArrowheads="1"/>
          </p:cNvSpPr>
          <p:nvPr/>
        </p:nvSpPr>
        <p:spPr bwMode="auto">
          <a:xfrm>
            <a:off x="3305175" y="3625850"/>
            <a:ext cx="9286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PreAssoc_NAK_Rx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Rectangle 10"/>
          <p:cNvSpPr>
            <a:spLocks noChangeArrowheads="1"/>
          </p:cNvSpPr>
          <p:nvPr/>
        </p:nvSpPr>
        <p:spPr bwMode="auto">
          <a:xfrm>
            <a:off x="4175125" y="3625850"/>
            <a:ext cx="1301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II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Rectangle 11"/>
          <p:cNvSpPr>
            <a:spLocks noChangeArrowheads="1"/>
          </p:cNvSpPr>
          <p:nvPr/>
        </p:nvSpPr>
        <p:spPr bwMode="auto">
          <a:xfrm>
            <a:off x="3305175" y="3724275"/>
            <a:ext cx="6223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ACKTimeout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12"/>
          <p:cNvSpPr>
            <a:spLocks noChangeArrowheads="1"/>
          </p:cNvSpPr>
          <p:nvPr/>
        </p:nvSpPr>
        <p:spPr bwMode="auto">
          <a:xfrm>
            <a:off x="3886200" y="3724275"/>
            <a:ext cx="1270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Rectangle 13"/>
          <p:cNvSpPr>
            <a:spLocks noChangeArrowheads="1"/>
          </p:cNvSpPr>
          <p:nvPr/>
        </p:nvSpPr>
        <p:spPr bwMode="auto">
          <a:xfrm>
            <a:off x="3963988" y="3724275"/>
            <a:ext cx="6223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DeAssocAck</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Rectangle 14"/>
          <p:cNvSpPr>
            <a:spLocks noChangeArrowheads="1"/>
          </p:cNvSpPr>
          <p:nvPr/>
        </p:nvSpPr>
        <p:spPr bwMode="auto">
          <a:xfrm>
            <a:off x="4541838" y="3724275"/>
            <a:ext cx="1682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Freeform 15"/>
          <p:cNvSpPr>
            <a:spLocks noEditPoints="1"/>
          </p:cNvSpPr>
          <p:nvPr/>
        </p:nvSpPr>
        <p:spPr bwMode="auto">
          <a:xfrm>
            <a:off x="3455989" y="4176713"/>
            <a:ext cx="220662" cy="1444625"/>
          </a:xfrm>
          <a:custGeom>
            <a:avLst/>
            <a:gdLst/>
            <a:ahLst/>
            <a:cxnLst>
              <a:cxn ang="0">
                <a:pos x="267" y="9292"/>
              </a:cxn>
              <a:cxn ang="0">
                <a:pos x="0" y="9292"/>
              </a:cxn>
              <a:cxn ang="0">
                <a:pos x="692" y="9258"/>
              </a:cxn>
              <a:cxn ang="0">
                <a:pos x="692" y="9250"/>
              </a:cxn>
              <a:cxn ang="0">
                <a:pos x="692" y="9325"/>
              </a:cxn>
              <a:cxn ang="0">
                <a:pos x="500" y="9258"/>
              </a:cxn>
              <a:cxn ang="0">
                <a:pos x="692" y="8783"/>
              </a:cxn>
              <a:cxn ang="0">
                <a:pos x="692" y="9050"/>
              </a:cxn>
              <a:cxn ang="0">
                <a:pos x="658" y="8350"/>
              </a:cxn>
              <a:cxn ang="0">
                <a:pos x="725" y="8550"/>
              </a:cxn>
              <a:cxn ang="0">
                <a:pos x="658" y="8083"/>
              </a:cxn>
              <a:cxn ang="0">
                <a:pos x="725" y="7883"/>
              </a:cxn>
              <a:cxn ang="0">
                <a:pos x="658" y="8083"/>
              </a:cxn>
              <a:cxn ang="0">
                <a:pos x="692" y="7383"/>
              </a:cxn>
              <a:cxn ang="0">
                <a:pos x="692" y="7650"/>
              </a:cxn>
              <a:cxn ang="0">
                <a:pos x="658" y="6950"/>
              </a:cxn>
              <a:cxn ang="0">
                <a:pos x="725" y="7150"/>
              </a:cxn>
              <a:cxn ang="0">
                <a:pos x="658" y="6683"/>
              </a:cxn>
              <a:cxn ang="0">
                <a:pos x="725" y="6483"/>
              </a:cxn>
              <a:cxn ang="0">
                <a:pos x="658" y="6683"/>
              </a:cxn>
              <a:cxn ang="0">
                <a:pos x="692" y="5983"/>
              </a:cxn>
              <a:cxn ang="0">
                <a:pos x="692" y="6250"/>
              </a:cxn>
              <a:cxn ang="0">
                <a:pos x="658" y="5550"/>
              </a:cxn>
              <a:cxn ang="0">
                <a:pos x="725" y="5750"/>
              </a:cxn>
              <a:cxn ang="0">
                <a:pos x="658" y="5283"/>
              </a:cxn>
              <a:cxn ang="0">
                <a:pos x="725" y="5083"/>
              </a:cxn>
              <a:cxn ang="0">
                <a:pos x="658" y="5283"/>
              </a:cxn>
              <a:cxn ang="0">
                <a:pos x="692" y="4583"/>
              </a:cxn>
              <a:cxn ang="0">
                <a:pos x="692" y="4850"/>
              </a:cxn>
              <a:cxn ang="0">
                <a:pos x="658" y="4150"/>
              </a:cxn>
              <a:cxn ang="0">
                <a:pos x="725" y="4350"/>
              </a:cxn>
              <a:cxn ang="0">
                <a:pos x="658" y="3883"/>
              </a:cxn>
              <a:cxn ang="0">
                <a:pos x="725" y="3683"/>
              </a:cxn>
              <a:cxn ang="0">
                <a:pos x="658" y="3883"/>
              </a:cxn>
              <a:cxn ang="0">
                <a:pos x="692" y="3183"/>
              </a:cxn>
              <a:cxn ang="0">
                <a:pos x="692" y="3450"/>
              </a:cxn>
              <a:cxn ang="0">
                <a:pos x="658" y="2750"/>
              </a:cxn>
              <a:cxn ang="0">
                <a:pos x="725" y="2950"/>
              </a:cxn>
              <a:cxn ang="0">
                <a:pos x="658" y="2483"/>
              </a:cxn>
              <a:cxn ang="0">
                <a:pos x="725" y="2283"/>
              </a:cxn>
              <a:cxn ang="0">
                <a:pos x="658" y="2483"/>
              </a:cxn>
              <a:cxn ang="0">
                <a:pos x="692" y="1783"/>
              </a:cxn>
              <a:cxn ang="0">
                <a:pos x="692" y="2050"/>
              </a:cxn>
              <a:cxn ang="0">
                <a:pos x="658" y="1350"/>
              </a:cxn>
              <a:cxn ang="0">
                <a:pos x="725" y="1550"/>
              </a:cxn>
              <a:cxn ang="0">
                <a:pos x="658" y="1083"/>
              </a:cxn>
              <a:cxn ang="0">
                <a:pos x="725" y="883"/>
              </a:cxn>
              <a:cxn ang="0">
                <a:pos x="658" y="1083"/>
              </a:cxn>
              <a:cxn ang="0">
                <a:pos x="692" y="383"/>
              </a:cxn>
              <a:cxn ang="0">
                <a:pos x="692" y="650"/>
              </a:cxn>
              <a:cxn ang="0">
                <a:pos x="942" y="167"/>
              </a:cxn>
              <a:cxn ang="0">
                <a:pos x="742" y="233"/>
              </a:cxn>
              <a:cxn ang="0">
                <a:pos x="958" y="0"/>
              </a:cxn>
              <a:cxn ang="0">
                <a:pos x="958" y="0"/>
              </a:cxn>
            </a:cxnLst>
            <a:rect l="0" t="0" r="r" b="b"/>
            <a:pathLst>
              <a:path w="1358" h="9325">
                <a:moveTo>
                  <a:pt x="33" y="9258"/>
                </a:moveTo>
                <a:lnTo>
                  <a:pt x="233" y="9258"/>
                </a:lnTo>
                <a:cubicBezTo>
                  <a:pt x="252" y="9258"/>
                  <a:pt x="267" y="9273"/>
                  <a:pt x="267" y="9292"/>
                </a:cubicBezTo>
                <a:cubicBezTo>
                  <a:pt x="267" y="9310"/>
                  <a:pt x="252" y="9325"/>
                  <a:pt x="233" y="9325"/>
                </a:cubicBezTo>
                <a:lnTo>
                  <a:pt x="33" y="9325"/>
                </a:lnTo>
                <a:cubicBezTo>
                  <a:pt x="15" y="9325"/>
                  <a:pt x="0" y="9310"/>
                  <a:pt x="0" y="9292"/>
                </a:cubicBezTo>
                <a:cubicBezTo>
                  <a:pt x="0" y="9273"/>
                  <a:pt x="15" y="9258"/>
                  <a:pt x="33" y="9258"/>
                </a:cubicBezTo>
                <a:close/>
                <a:moveTo>
                  <a:pt x="500" y="9258"/>
                </a:moveTo>
                <a:lnTo>
                  <a:pt x="692" y="9258"/>
                </a:lnTo>
                <a:lnTo>
                  <a:pt x="658" y="9292"/>
                </a:lnTo>
                <a:lnTo>
                  <a:pt x="658" y="9283"/>
                </a:lnTo>
                <a:cubicBezTo>
                  <a:pt x="658" y="9265"/>
                  <a:pt x="673" y="9250"/>
                  <a:pt x="692" y="9250"/>
                </a:cubicBezTo>
                <a:cubicBezTo>
                  <a:pt x="710" y="9250"/>
                  <a:pt x="725" y="9265"/>
                  <a:pt x="725" y="9283"/>
                </a:cubicBezTo>
                <a:lnTo>
                  <a:pt x="725" y="9292"/>
                </a:lnTo>
                <a:cubicBezTo>
                  <a:pt x="725" y="9310"/>
                  <a:pt x="710" y="9325"/>
                  <a:pt x="692" y="9325"/>
                </a:cubicBezTo>
                <a:lnTo>
                  <a:pt x="500" y="9325"/>
                </a:lnTo>
                <a:cubicBezTo>
                  <a:pt x="482" y="9325"/>
                  <a:pt x="467" y="9310"/>
                  <a:pt x="467" y="9292"/>
                </a:cubicBezTo>
                <a:cubicBezTo>
                  <a:pt x="467" y="9273"/>
                  <a:pt x="482" y="9258"/>
                  <a:pt x="500" y="9258"/>
                </a:cubicBezTo>
                <a:close/>
                <a:moveTo>
                  <a:pt x="658" y="9017"/>
                </a:moveTo>
                <a:lnTo>
                  <a:pt x="658" y="8817"/>
                </a:lnTo>
                <a:cubicBezTo>
                  <a:pt x="658" y="8798"/>
                  <a:pt x="673" y="8783"/>
                  <a:pt x="692" y="8783"/>
                </a:cubicBezTo>
                <a:cubicBezTo>
                  <a:pt x="710" y="8783"/>
                  <a:pt x="725" y="8798"/>
                  <a:pt x="725" y="8817"/>
                </a:cubicBezTo>
                <a:lnTo>
                  <a:pt x="725" y="9017"/>
                </a:lnTo>
                <a:cubicBezTo>
                  <a:pt x="725" y="9035"/>
                  <a:pt x="710" y="9050"/>
                  <a:pt x="692" y="9050"/>
                </a:cubicBezTo>
                <a:cubicBezTo>
                  <a:pt x="673" y="9050"/>
                  <a:pt x="658" y="9035"/>
                  <a:pt x="658" y="9017"/>
                </a:cubicBezTo>
                <a:close/>
                <a:moveTo>
                  <a:pt x="658" y="8550"/>
                </a:moveTo>
                <a:lnTo>
                  <a:pt x="658" y="8350"/>
                </a:lnTo>
                <a:cubicBezTo>
                  <a:pt x="658" y="8332"/>
                  <a:pt x="673" y="8317"/>
                  <a:pt x="692" y="8317"/>
                </a:cubicBezTo>
                <a:cubicBezTo>
                  <a:pt x="710" y="8317"/>
                  <a:pt x="725" y="8332"/>
                  <a:pt x="725" y="8350"/>
                </a:cubicBezTo>
                <a:lnTo>
                  <a:pt x="725" y="8550"/>
                </a:lnTo>
                <a:cubicBezTo>
                  <a:pt x="725" y="8569"/>
                  <a:pt x="710" y="8583"/>
                  <a:pt x="692" y="8583"/>
                </a:cubicBezTo>
                <a:cubicBezTo>
                  <a:pt x="673" y="8583"/>
                  <a:pt x="658" y="8569"/>
                  <a:pt x="658" y="8550"/>
                </a:cubicBezTo>
                <a:close/>
                <a:moveTo>
                  <a:pt x="658" y="8083"/>
                </a:moveTo>
                <a:lnTo>
                  <a:pt x="658" y="7883"/>
                </a:lnTo>
                <a:cubicBezTo>
                  <a:pt x="658" y="7865"/>
                  <a:pt x="673" y="7850"/>
                  <a:pt x="692" y="7850"/>
                </a:cubicBezTo>
                <a:cubicBezTo>
                  <a:pt x="710" y="7850"/>
                  <a:pt x="725" y="7865"/>
                  <a:pt x="725" y="7883"/>
                </a:cubicBezTo>
                <a:lnTo>
                  <a:pt x="725" y="8083"/>
                </a:lnTo>
                <a:cubicBezTo>
                  <a:pt x="725" y="8102"/>
                  <a:pt x="710" y="8117"/>
                  <a:pt x="692" y="8117"/>
                </a:cubicBezTo>
                <a:cubicBezTo>
                  <a:pt x="673" y="8117"/>
                  <a:pt x="658" y="8102"/>
                  <a:pt x="658" y="8083"/>
                </a:cubicBezTo>
                <a:close/>
                <a:moveTo>
                  <a:pt x="658" y="7617"/>
                </a:moveTo>
                <a:lnTo>
                  <a:pt x="658" y="7417"/>
                </a:lnTo>
                <a:cubicBezTo>
                  <a:pt x="658" y="7398"/>
                  <a:pt x="673" y="7383"/>
                  <a:pt x="692" y="7383"/>
                </a:cubicBezTo>
                <a:cubicBezTo>
                  <a:pt x="710" y="7383"/>
                  <a:pt x="725" y="7398"/>
                  <a:pt x="725" y="7417"/>
                </a:cubicBezTo>
                <a:lnTo>
                  <a:pt x="725" y="7617"/>
                </a:lnTo>
                <a:cubicBezTo>
                  <a:pt x="725" y="7635"/>
                  <a:pt x="710" y="7650"/>
                  <a:pt x="692" y="7650"/>
                </a:cubicBezTo>
                <a:cubicBezTo>
                  <a:pt x="673" y="7650"/>
                  <a:pt x="658" y="7635"/>
                  <a:pt x="658" y="7617"/>
                </a:cubicBezTo>
                <a:close/>
                <a:moveTo>
                  <a:pt x="658" y="7150"/>
                </a:moveTo>
                <a:lnTo>
                  <a:pt x="658" y="6950"/>
                </a:lnTo>
                <a:cubicBezTo>
                  <a:pt x="658" y="6932"/>
                  <a:pt x="673" y="6917"/>
                  <a:pt x="692" y="6917"/>
                </a:cubicBezTo>
                <a:cubicBezTo>
                  <a:pt x="710" y="6917"/>
                  <a:pt x="725" y="6932"/>
                  <a:pt x="725" y="6950"/>
                </a:cubicBezTo>
                <a:lnTo>
                  <a:pt x="725" y="7150"/>
                </a:lnTo>
                <a:cubicBezTo>
                  <a:pt x="725" y="7169"/>
                  <a:pt x="710" y="7183"/>
                  <a:pt x="692" y="7183"/>
                </a:cubicBezTo>
                <a:cubicBezTo>
                  <a:pt x="673" y="7183"/>
                  <a:pt x="658" y="7169"/>
                  <a:pt x="658" y="7150"/>
                </a:cubicBezTo>
                <a:close/>
                <a:moveTo>
                  <a:pt x="658" y="6683"/>
                </a:moveTo>
                <a:lnTo>
                  <a:pt x="658" y="6483"/>
                </a:lnTo>
                <a:cubicBezTo>
                  <a:pt x="658" y="6465"/>
                  <a:pt x="673" y="6450"/>
                  <a:pt x="692" y="6450"/>
                </a:cubicBezTo>
                <a:cubicBezTo>
                  <a:pt x="710" y="6450"/>
                  <a:pt x="725" y="6465"/>
                  <a:pt x="725" y="6483"/>
                </a:cubicBezTo>
                <a:lnTo>
                  <a:pt x="725" y="6683"/>
                </a:lnTo>
                <a:cubicBezTo>
                  <a:pt x="725" y="6702"/>
                  <a:pt x="710" y="6717"/>
                  <a:pt x="692" y="6717"/>
                </a:cubicBezTo>
                <a:cubicBezTo>
                  <a:pt x="673" y="6717"/>
                  <a:pt x="658" y="6702"/>
                  <a:pt x="658" y="6683"/>
                </a:cubicBezTo>
                <a:close/>
                <a:moveTo>
                  <a:pt x="658" y="6217"/>
                </a:moveTo>
                <a:lnTo>
                  <a:pt x="658" y="6017"/>
                </a:lnTo>
                <a:cubicBezTo>
                  <a:pt x="658" y="5998"/>
                  <a:pt x="673" y="5983"/>
                  <a:pt x="692" y="5983"/>
                </a:cubicBezTo>
                <a:cubicBezTo>
                  <a:pt x="710" y="5983"/>
                  <a:pt x="725" y="5998"/>
                  <a:pt x="725" y="6017"/>
                </a:cubicBezTo>
                <a:lnTo>
                  <a:pt x="725" y="6217"/>
                </a:lnTo>
                <a:cubicBezTo>
                  <a:pt x="725" y="6235"/>
                  <a:pt x="710" y="6250"/>
                  <a:pt x="692" y="6250"/>
                </a:cubicBezTo>
                <a:cubicBezTo>
                  <a:pt x="673" y="6250"/>
                  <a:pt x="658" y="6235"/>
                  <a:pt x="658" y="6217"/>
                </a:cubicBezTo>
                <a:close/>
                <a:moveTo>
                  <a:pt x="658" y="5750"/>
                </a:moveTo>
                <a:lnTo>
                  <a:pt x="658" y="5550"/>
                </a:lnTo>
                <a:cubicBezTo>
                  <a:pt x="658" y="5532"/>
                  <a:pt x="673" y="5517"/>
                  <a:pt x="692" y="5517"/>
                </a:cubicBezTo>
                <a:cubicBezTo>
                  <a:pt x="710" y="5517"/>
                  <a:pt x="725" y="5532"/>
                  <a:pt x="725" y="5550"/>
                </a:cubicBezTo>
                <a:lnTo>
                  <a:pt x="725" y="5750"/>
                </a:lnTo>
                <a:cubicBezTo>
                  <a:pt x="725" y="5769"/>
                  <a:pt x="710" y="5783"/>
                  <a:pt x="692" y="5783"/>
                </a:cubicBezTo>
                <a:cubicBezTo>
                  <a:pt x="673" y="5783"/>
                  <a:pt x="658" y="5769"/>
                  <a:pt x="658" y="5750"/>
                </a:cubicBezTo>
                <a:close/>
                <a:moveTo>
                  <a:pt x="658" y="5283"/>
                </a:moveTo>
                <a:lnTo>
                  <a:pt x="658" y="5083"/>
                </a:lnTo>
                <a:cubicBezTo>
                  <a:pt x="658" y="5065"/>
                  <a:pt x="673" y="5050"/>
                  <a:pt x="692" y="5050"/>
                </a:cubicBezTo>
                <a:cubicBezTo>
                  <a:pt x="710" y="5050"/>
                  <a:pt x="725" y="5065"/>
                  <a:pt x="725" y="5083"/>
                </a:cubicBezTo>
                <a:lnTo>
                  <a:pt x="725" y="5283"/>
                </a:lnTo>
                <a:cubicBezTo>
                  <a:pt x="725" y="5302"/>
                  <a:pt x="710" y="5317"/>
                  <a:pt x="692" y="5317"/>
                </a:cubicBezTo>
                <a:cubicBezTo>
                  <a:pt x="673" y="5317"/>
                  <a:pt x="658" y="5302"/>
                  <a:pt x="658" y="5283"/>
                </a:cubicBezTo>
                <a:close/>
                <a:moveTo>
                  <a:pt x="658" y="4817"/>
                </a:moveTo>
                <a:lnTo>
                  <a:pt x="658" y="4617"/>
                </a:lnTo>
                <a:cubicBezTo>
                  <a:pt x="658" y="4598"/>
                  <a:pt x="673" y="4583"/>
                  <a:pt x="692" y="4583"/>
                </a:cubicBezTo>
                <a:cubicBezTo>
                  <a:pt x="710" y="4583"/>
                  <a:pt x="725" y="4598"/>
                  <a:pt x="725" y="4617"/>
                </a:cubicBezTo>
                <a:lnTo>
                  <a:pt x="725" y="4817"/>
                </a:lnTo>
                <a:cubicBezTo>
                  <a:pt x="725" y="4835"/>
                  <a:pt x="710" y="4850"/>
                  <a:pt x="692" y="4850"/>
                </a:cubicBezTo>
                <a:cubicBezTo>
                  <a:pt x="673" y="4850"/>
                  <a:pt x="658" y="4835"/>
                  <a:pt x="658" y="4817"/>
                </a:cubicBezTo>
                <a:close/>
                <a:moveTo>
                  <a:pt x="658" y="4350"/>
                </a:moveTo>
                <a:lnTo>
                  <a:pt x="658" y="4150"/>
                </a:lnTo>
                <a:cubicBezTo>
                  <a:pt x="658" y="4132"/>
                  <a:pt x="673" y="4117"/>
                  <a:pt x="692" y="4117"/>
                </a:cubicBezTo>
                <a:cubicBezTo>
                  <a:pt x="710" y="4117"/>
                  <a:pt x="725" y="4132"/>
                  <a:pt x="725" y="4150"/>
                </a:cubicBezTo>
                <a:lnTo>
                  <a:pt x="725" y="4350"/>
                </a:lnTo>
                <a:cubicBezTo>
                  <a:pt x="725" y="4369"/>
                  <a:pt x="710" y="4383"/>
                  <a:pt x="692" y="4383"/>
                </a:cubicBezTo>
                <a:cubicBezTo>
                  <a:pt x="673" y="4383"/>
                  <a:pt x="658" y="4369"/>
                  <a:pt x="658" y="4350"/>
                </a:cubicBezTo>
                <a:close/>
                <a:moveTo>
                  <a:pt x="658" y="3883"/>
                </a:moveTo>
                <a:lnTo>
                  <a:pt x="658" y="3683"/>
                </a:lnTo>
                <a:cubicBezTo>
                  <a:pt x="658" y="3665"/>
                  <a:pt x="673" y="3650"/>
                  <a:pt x="692" y="3650"/>
                </a:cubicBezTo>
                <a:cubicBezTo>
                  <a:pt x="710" y="3650"/>
                  <a:pt x="725" y="3665"/>
                  <a:pt x="725" y="3683"/>
                </a:cubicBezTo>
                <a:lnTo>
                  <a:pt x="725" y="3883"/>
                </a:lnTo>
                <a:cubicBezTo>
                  <a:pt x="725" y="3902"/>
                  <a:pt x="710" y="3917"/>
                  <a:pt x="692" y="3917"/>
                </a:cubicBezTo>
                <a:cubicBezTo>
                  <a:pt x="673" y="3917"/>
                  <a:pt x="658" y="3902"/>
                  <a:pt x="658" y="3883"/>
                </a:cubicBezTo>
                <a:close/>
                <a:moveTo>
                  <a:pt x="658" y="3417"/>
                </a:moveTo>
                <a:lnTo>
                  <a:pt x="658" y="3217"/>
                </a:lnTo>
                <a:cubicBezTo>
                  <a:pt x="658" y="3198"/>
                  <a:pt x="673" y="3183"/>
                  <a:pt x="692" y="3183"/>
                </a:cubicBezTo>
                <a:cubicBezTo>
                  <a:pt x="710" y="3183"/>
                  <a:pt x="725" y="3198"/>
                  <a:pt x="725" y="3217"/>
                </a:cubicBezTo>
                <a:lnTo>
                  <a:pt x="725" y="3417"/>
                </a:lnTo>
                <a:cubicBezTo>
                  <a:pt x="725" y="3435"/>
                  <a:pt x="710" y="3450"/>
                  <a:pt x="692" y="3450"/>
                </a:cubicBezTo>
                <a:cubicBezTo>
                  <a:pt x="673" y="3450"/>
                  <a:pt x="658" y="3435"/>
                  <a:pt x="658" y="3417"/>
                </a:cubicBezTo>
                <a:close/>
                <a:moveTo>
                  <a:pt x="658" y="2950"/>
                </a:moveTo>
                <a:lnTo>
                  <a:pt x="658" y="2750"/>
                </a:lnTo>
                <a:cubicBezTo>
                  <a:pt x="658" y="2732"/>
                  <a:pt x="673" y="2717"/>
                  <a:pt x="692" y="2717"/>
                </a:cubicBezTo>
                <a:cubicBezTo>
                  <a:pt x="710" y="2717"/>
                  <a:pt x="725" y="2732"/>
                  <a:pt x="725" y="2750"/>
                </a:cubicBezTo>
                <a:lnTo>
                  <a:pt x="725" y="2950"/>
                </a:lnTo>
                <a:cubicBezTo>
                  <a:pt x="725" y="2969"/>
                  <a:pt x="710" y="2983"/>
                  <a:pt x="692" y="2983"/>
                </a:cubicBezTo>
                <a:cubicBezTo>
                  <a:pt x="673" y="2983"/>
                  <a:pt x="658" y="2969"/>
                  <a:pt x="658" y="2950"/>
                </a:cubicBezTo>
                <a:close/>
                <a:moveTo>
                  <a:pt x="658" y="2483"/>
                </a:moveTo>
                <a:lnTo>
                  <a:pt x="658" y="2283"/>
                </a:lnTo>
                <a:cubicBezTo>
                  <a:pt x="658" y="2265"/>
                  <a:pt x="673" y="2250"/>
                  <a:pt x="692" y="2250"/>
                </a:cubicBezTo>
                <a:cubicBezTo>
                  <a:pt x="710" y="2250"/>
                  <a:pt x="725" y="2265"/>
                  <a:pt x="725" y="2283"/>
                </a:cubicBezTo>
                <a:lnTo>
                  <a:pt x="725" y="2483"/>
                </a:lnTo>
                <a:cubicBezTo>
                  <a:pt x="725" y="2502"/>
                  <a:pt x="710" y="2517"/>
                  <a:pt x="692" y="2517"/>
                </a:cubicBezTo>
                <a:cubicBezTo>
                  <a:pt x="673" y="2517"/>
                  <a:pt x="658" y="2502"/>
                  <a:pt x="658" y="2483"/>
                </a:cubicBezTo>
                <a:close/>
                <a:moveTo>
                  <a:pt x="658" y="2017"/>
                </a:moveTo>
                <a:lnTo>
                  <a:pt x="658" y="1817"/>
                </a:lnTo>
                <a:cubicBezTo>
                  <a:pt x="658" y="1798"/>
                  <a:pt x="673" y="1783"/>
                  <a:pt x="692" y="1783"/>
                </a:cubicBezTo>
                <a:cubicBezTo>
                  <a:pt x="710" y="1783"/>
                  <a:pt x="725" y="1798"/>
                  <a:pt x="725" y="1817"/>
                </a:cubicBezTo>
                <a:lnTo>
                  <a:pt x="725" y="2017"/>
                </a:lnTo>
                <a:cubicBezTo>
                  <a:pt x="725" y="2035"/>
                  <a:pt x="710" y="2050"/>
                  <a:pt x="692" y="2050"/>
                </a:cubicBezTo>
                <a:cubicBezTo>
                  <a:pt x="673" y="2050"/>
                  <a:pt x="658" y="2035"/>
                  <a:pt x="658" y="2017"/>
                </a:cubicBezTo>
                <a:close/>
                <a:moveTo>
                  <a:pt x="658" y="1550"/>
                </a:moveTo>
                <a:lnTo>
                  <a:pt x="658" y="1350"/>
                </a:lnTo>
                <a:cubicBezTo>
                  <a:pt x="658" y="1332"/>
                  <a:pt x="673" y="1317"/>
                  <a:pt x="692" y="1317"/>
                </a:cubicBezTo>
                <a:cubicBezTo>
                  <a:pt x="710" y="1317"/>
                  <a:pt x="725" y="1332"/>
                  <a:pt x="725" y="1350"/>
                </a:cubicBezTo>
                <a:lnTo>
                  <a:pt x="725" y="1550"/>
                </a:lnTo>
                <a:cubicBezTo>
                  <a:pt x="725" y="1569"/>
                  <a:pt x="710" y="1583"/>
                  <a:pt x="692" y="1583"/>
                </a:cubicBezTo>
                <a:cubicBezTo>
                  <a:pt x="673" y="1583"/>
                  <a:pt x="658" y="1569"/>
                  <a:pt x="658" y="1550"/>
                </a:cubicBezTo>
                <a:close/>
                <a:moveTo>
                  <a:pt x="658" y="1083"/>
                </a:moveTo>
                <a:lnTo>
                  <a:pt x="658" y="883"/>
                </a:lnTo>
                <a:cubicBezTo>
                  <a:pt x="658" y="865"/>
                  <a:pt x="673" y="850"/>
                  <a:pt x="692" y="850"/>
                </a:cubicBezTo>
                <a:cubicBezTo>
                  <a:pt x="710" y="850"/>
                  <a:pt x="725" y="865"/>
                  <a:pt x="725" y="883"/>
                </a:cubicBezTo>
                <a:lnTo>
                  <a:pt x="725" y="1083"/>
                </a:lnTo>
                <a:cubicBezTo>
                  <a:pt x="725" y="1102"/>
                  <a:pt x="710" y="1117"/>
                  <a:pt x="692" y="1117"/>
                </a:cubicBezTo>
                <a:cubicBezTo>
                  <a:pt x="673" y="1117"/>
                  <a:pt x="658" y="1102"/>
                  <a:pt x="658" y="1083"/>
                </a:cubicBezTo>
                <a:close/>
                <a:moveTo>
                  <a:pt x="658" y="617"/>
                </a:moveTo>
                <a:lnTo>
                  <a:pt x="658" y="417"/>
                </a:lnTo>
                <a:cubicBezTo>
                  <a:pt x="658" y="398"/>
                  <a:pt x="673" y="383"/>
                  <a:pt x="692" y="383"/>
                </a:cubicBezTo>
                <a:cubicBezTo>
                  <a:pt x="710" y="383"/>
                  <a:pt x="725" y="398"/>
                  <a:pt x="725" y="417"/>
                </a:cubicBezTo>
                <a:lnTo>
                  <a:pt x="725" y="617"/>
                </a:lnTo>
                <a:cubicBezTo>
                  <a:pt x="725" y="635"/>
                  <a:pt x="710" y="650"/>
                  <a:pt x="692" y="650"/>
                </a:cubicBezTo>
                <a:cubicBezTo>
                  <a:pt x="673" y="650"/>
                  <a:pt x="658" y="635"/>
                  <a:pt x="658" y="617"/>
                </a:cubicBezTo>
                <a:close/>
                <a:moveTo>
                  <a:pt x="742" y="167"/>
                </a:moveTo>
                <a:lnTo>
                  <a:pt x="942" y="167"/>
                </a:lnTo>
                <a:cubicBezTo>
                  <a:pt x="960" y="167"/>
                  <a:pt x="975" y="182"/>
                  <a:pt x="975" y="200"/>
                </a:cubicBezTo>
                <a:cubicBezTo>
                  <a:pt x="975" y="219"/>
                  <a:pt x="960" y="233"/>
                  <a:pt x="942" y="233"/>
                </a:cubicBezTo>
                <a:lnTo>
                  <a:pt x="742" y="233"/>
                </a:lnTo>
                <a:cubicBezTo>
                  <a:pt x="723" y="233"/>
                  <a:pt x="708" y="219"/>
                  <a:pt x="708" y="200"/>
                </a:cubicBezTo>
                <a:cubicBezTo>
                  <a:pt x="708" y="182"/>
                  <a:pt x="723" y="167"/>
                  <a:pt x="742" y="167"/>
                </a:cubicBezTo>
                <a:close/>
                <a:moveTo>
                  <a:pt x="958" y="0"/>
                </a:moveTo>
                <a:lnTo>
                  <a:pt x="1358" y="200"/>
                </a:lnTo>
                <a:lnTo>
                  <a:pt x="958" y="400"/>
                </a:lnTo>
                <a:lnTo>
                  <a:pt x="958" y="0"/>
                </a:lnTo>
                <a:close/>
              </a:path>
            </a:pathLst>
          </a:custGeom>
          <a:solidFill>
            <a:srgbClr val="3333CC"/>
          </a:solidFill>
          <a:ln w="1" cap="flat">
            <a:solidFill>
              <a:srgbClr val="3333CC"/>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1" name="Rectangle 16"/>
          <p:cNvSpPr>
            <a:spLocks noChangeArrowheads="1"/>
          </p:cNvSpPr>
          <p:nvPr/>
        </p:nvSpPr>
        <p:spPr bwMode="auto">
          <a:xfrm>
            <a:off x="3622675" y="4876800"/>
            <a:ext cx="450850"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 name="Rectangle 17"/>
          <p:cNvSpPr>
            <a:spLocks noChangeArrowheads="1"/>
          </p:cNvSpPr>
          <p:nvPr/>
        </p:nvSpPr>
        <p:spPr bwMode="auto">
          <a:xfrm>
            <a:off x="4025900" y="4876800"/>
            <a:ext cx="142875"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Rectangle 18"/>
          <p:cNvSpPr>
            <a:spLocks noChangeArrowheads="1"/>
          </p:cNvSpPr>
          <p:nvPr/>
        </p:nvSpPr>
        <p:spPr bwMode="auto">
          <a:xfrm>
            <a:off x="3622675" y="4989513"/>
            <a:ext cx="700088"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localChange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Rectangle 19"/>
          <p:cNvSpPr>
            <a:spLocks noChangeArrowheads="1"/>
          </p:cNvSpPr>
          <p:nvPr/>
        </p:nvSpPr>
        <p:spPr bwMode="auto">
          <a:xfrm>
            <a:off x="4219575" y="4989513"/>
            <a:ext cx="88900"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Rectangle 20"/>
          <p:cNvSpPr>
            <a:spLocks noChangeArrowheads="1"/>
          </p:cNvSpPr>
          <p:nvPr/>
        </p:nvSpPr>
        <p:spPr bwMode="auto">
          <a:xfrm>
            <a:off x="4256088" y="4989513"/>
            <a:ext cx="519113"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DeAssoc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Rectangle 24"/>
          <p:cNvSpPr>
            <a:spLocks noChangeArrowheads="1"/>
          </p:cNvSpPr>
          <p:nvPr/>
        </p:nvSpPr>
        <p:spPr bwMode="auto">
          <a:xfrm>
            <a:off x="2801938" y="2286000"/>
            <a:ext cx="1747838" cy="2317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0" name="Rectangle 25"/>
          <p:cNvSpPr>
            <a:spLocks noChangeArrowheads="1"/>
          </p:cNvSpPr>
          <p:nvPr/>
        </p:nvSpPr>
        <p:spPr bwMode="auto">
          <a:xfrm>
            <a:off x="3097213" y="2292350"/>
            <a:ext cx="6000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vsiLocalTLV</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Rectangle 26"/>
          <p:cNvSpPr>
            <a:spLocks noChangeArrowheads="1"/>
          </p:cNvSpPr>
          <p:nvPr/>
        </p:nvSpPr>
        <p:spPr bwMode="auto">
          <a:xfrm>
            <a:off x="3654425" y="2292350"/>
            <a:ext cx="39211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NULL</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 name="Rectangle 27"/>
          <p:cNvSpPr>
            <a:spLocks noChangeArrowheads="1"/>
          </p:cNvSpPr>
          <p:nvPr/>
        </p:nvSpPr>
        <p:spPr bwMode="auto">
          <a:xfrm>
            <a:off x="3097213" y="2425700"/>
            <a:ext cx="4079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 name="Rectangle 28"/>
          <p:cNvSpPr>
            <a:spLocks noChangeArrowheads="1"/>
          </p:cNvSpPr>
          <p:nvPr/>
        </p:nvSpPr>
        <p:spPr bwMode="auto">
          <a:xfrm>
            <a:off x="3470275" y="2425700"/>
            <a:ext cx="93503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UNASSOCIATED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4" name="Rectangle 29"/>
          <p:cNvSpPr>
            <a:spLocks noChangeArrowheads="1"/>
          </p:cNvSpPr>
          <p:nvPr/>
        </p:nvSpPr>
        <p:spPr bwMode="auto">
          <a:xfrm>
            <a:off x="2801938" y="2109788"/>
            <a:ext cx="1747838" cy="17621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5" name="Rectangle 30"/>
          <p:cNvSpPr>
            <a:spLocks noChangeArrowheads="1"/>
          </p:cNvSpPr>
          <p:nvPr/>
        </p:nvSpPr>
        <p:spPr bwMode="auto">
          <a:xfrm>
            <a:off x="3582988" y="2105025"/>
            <a:ext cx="23971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INIT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6" name="Line 31"/>
          <p:cNvSpPr>
            <a:spLocks noChangeShapeType="1"/>
          </p:cNvSpPr>
          <p:nvPr/>
        </p:nvSpPr>
        <p:spPr bwMode="auto">
          <a:xfrm>
            <a:off x="2801938" y="2109788"/>
            <a:ext cx="1747838"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Line 32"/>
          <p:cNvSpPr>
            <a:spLocks noChangeShapeType="1"/>
          </p:cNvSpPr>
          <p:nvPr/>
        </p:nvSpPr>
        <p:spPr bwMode="auto">
          <a:xfrm>
            <a:off x="2801938" y="2517775"/>
            <a:ext cx="1747838"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Line 33"/>
          <p:cNvSpPr>
            <a:spLocks noChangeShapeType="1"/>
          </p:cNvSpPr>
          <p:nvPr/>
        </p:nvSpPr>
        <p:spPr bwMode="auto">
          <a:xfrm>
            <a:off x="2801938" y="2109788"/>
            <a:ext cx="1588" cy="4079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9" name="Line 34"/>
          <p:cNvSpPr>
            <a:spLocks noChangeShapeType="1"/>
          </p:cNvSpPr>
          <p:nvPr/>
        </p:nvSpPr>
        <p:spPr bwMode="auto">
          <a:xfrm>
            <a:off x="4549775" y="2109788"/>
            <a:ext cx="1588" cy="4079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Line 35"/>
          <p:cNvSpPr>
            <a:spLocks noChangeShapeType="1"/>
          </p:cNvSpPr>
          <p:nvPr/>
        </p:nvSpPr>
        <p:spPr bwMode="auto">
          <a:xfrm>
            <a:off x="2801938" y="2286000"/>
            <a:ext cx="1747838"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Rectangle 36"/>
          <p:cNvSpPr>
            <a:spLocks noChangeArrowheads="1"/>
          </p:cNvSpPr>
          <p:nvPr/>
        </p:nvSpPr>
        <p:spPr bwMode="auto">
          <a:xfrm>
            <a:off x="2801938" y="2286000"/>
            <a:ext cx="1747838" cy="2317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2" name="Rectangle 37"/>
          <p:cNvSpPr>
            <a:spLocks noChangeArrowheads="1"/>
          </p:cNvSpPr>
          <p:nvPr/>
        </p:nvSpPr>
        <p:spPr bwMode="auto">
          <a:xfrm>
            <a:off x="3097213" y="2292350"/>
            <a:ext cx="343043" cy="10772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700" dirty="0" err="1" smtClean="0">
                <a:solidFill>
                  <a:srgbClr val="000000"/>
                </a:solidFill>
                <a:latin typeface="Arial" pitchFamily="34" charset="0"/>
                <a:cs typeface="Arial" pitchFamily="34" charset="0"/>
              </a:rPr>
              <a:t>oper</a:t>
            </a:r>
            <a:r>
              <a:rPr kumimoji="0" lang="en-US" sz="700" b="0" i="0" u="none" strike="noStrike" cap="none" normalizeH="0" baseline="0" dirty="0" err="1" smtClean="0">
                <a:ln>
                  <a:noFill/>
                </a:ln>
                <a:solidFill>
                  <a:srgbClr val="000000"/>
                </a:solidFill>
                <a:effectLst/>
                <a:latin typeface="Arial" pitchFamily="34" charset="0"/>
                <a:cs typeface="Arial" pitchFamily="34" charset="0"/>
              </a:rPr>
              <a:t>TLV</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3" name="Rectangle 38"/>
          <p:cNvSpPr>
            <a:spLocks noChangeArrowheads="1"/>
          </p:cNvSpPr>
          <p:nvPr/>
        </p:nvSpPr>
        <p:spPr bwMode="auto">
          <a:xfrm>
            <a:off x="3654425" y="2292350"/>
            <a:ext cx="39211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NULL</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4" name="Rectangle 39"/>
          <p:cNvSpPr>
            <a:spLocks noChangeArrowheads="1"/>
          </p:cNvSpPr>
          <p:nvPr/>
        </p:nvSpPr>
        <p:spPr bwMode="auto">
          <a:xfrm>
            <a:off x="3097213" y="2425700"/>
            <a:ext cx="4079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 name="Rectangle 40"/>
          <p:cNvSpPr>
            <a:spLocks noChangeArrowheads="1"/>
          </p:cNvSpPr>
          <p:nvPr/>
        </p:nvSpPr>
        <p:spPr bwMode="auto">
          <a:xfrm>
            <a:off x="3470275" y="2425700"/>
            <a:ext cx="93503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UNASSOCIATED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6" name="Rectangle 41"/>
          <p:cNvSpPr>
            <a:spLocks noChangeArrowheads="1"/>
          </p:cNvSpPr>
          <p:nvPr/>
        </p:nvSpPr>
        <p:spPr bwMode="auto">
          <a:xfrm>
            <a:off x="2801938" y="2109788"/>
            <a:ext cx="1747838" cy="17621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7" name="Rectangle 42"/>
          <p:cNvSpPr>
            <a:spLocks noChangeArrowheads="1"/>
          </p:cNvSpPr>
          <p:nvPr/>
        </p:nvSpPr>
        <p:spPr bwMode="auto">
          <a:xfrm>
            <a:off x="3582988" y="2105025"/>
            <a:ext cx="23971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INIT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8" name="Line 43"/>
          <p:cNvSpPr>
            <a:spLocks noChangeShapeType="1"/>
          </p:cNvSpPr>
          <p:nvPr/>
        </p:nvSpPr>
        <p:spPr bwMode="auto">
          <a:xfrm>
            <a:off x="2801938" y="2109788"/>
            <a:ext cx="1747838"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9" name="Line 44"/>
          <p:cNvSpPr>
            <a:spLocks noChangeShapeType="1"/>
          </p:cNvSpPr>
          <p:nvPr/>
        </p:nvSpPr>
        <p:spPr bwMode="auto">
          <a:xfrm>
            <a:off x="2801938" y="2517775"/>
            <a:ext cx="1747838"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0" name="Line 45"/>
          <p:cNvSpPr>
            <a:spLocks noChangeShapeType="1"/>
          </p:cNvSpPr>
          <p:nvPr/>
        </p:nvSpPr>
        <p:spPr bwMode="auto">
          <a:xfrm>
            <a:off x="2801938" y="2109788"/>
            <a:ext cx="1588" cy="4079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 name="Line 46"/>
          <p:cNvSpPr>
            <a:spLocks noChangeShapeType="1"/>
          </p:cNvSpPr>
          <p:nvPr/>
        </p:nvSpPr>
        <p:spPr bwMode="auto">
          <a:xfrm>
            <a:off x="4549775" y="2109788"/>
            <a:ext cx="1588" cy="4079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2" name="Line 47"/>
          <p:cNvSpPr>
            <a:spLocks noChangeShapeType="1"/>
          </p:cNvSpPr>
          <p:nvPr/>
        </p:nvSpPr>
        <p:spPr bwMode="auto">
          <a:xfrm>
            <a:off x="2801938" y="2286000"/>
            <a:ext cx="1747838"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3" name="Rectangle 48"/>
          <p:cNvSpPr>
            <a:spLocks noChangeArrowheads="1"/>
          </p:cNvSpPr>
          <p:nvPr/>
        </p:nvSpPr>
        <p:spPr bwMode="auto">
          <a:xfrm>
            <a:off x="1109663" y="4348163"/>
            <a:ext cx="1692275" cy="233363"/>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8" name="Rectangle 53"/>
          <p:cNvSpPr>
            <a:spLocks noChangeArrowheads="1"/>
          </p:cNvSpPr>
          <p:nvPr/>
        </p:nvSpPr>
        <p:spPr bwMode="auto">
          <a:xfrm>
            <a:off x="1109663" y="4140200"/>
            <a:ext cx="1692275" cy="207963"/>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9" name="Rectangle 54"/>
          <p:cNvSpPr>
            <a:spLocks noChangeArrowheads="1"/>
          </p:cNvSpPr>
          <p:nvPr/>
        </p:nvSpPr>
        <p:spPr bwMode="auto">
          <a:xfrm>
            <a:off x="1331913" y="4135438"/>
            <a:ext cx="1355725"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PREASSOC_PROCESSING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0" name="Line 55"/>
          <p:cNvSpPr>
            <a:spLocks noChangeShapeType="1"/>
          </p:cNvSpPr>
          <p:nvPr/>
        </p:nvSpPr>
        <p:spPr bwMode="auto">
          <a:xfrm>
            <a:off x="1109663" y="4140200"/>
            <a:ext cx="16922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1" name="Line 56"/>
          <p:cNvSpPr>
            <a:spLocks noChangeShapeType="1"/>
          </p:cNvSpPr>
          <p:nvPr/>
        </p:nvSpPr>
        <p:spPr bwMode="auto">
          <a:xfrm>
            <a:off x="1109663" y="4581525"/>
            <a:ext cx="16922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2" name="Line 57"/>
          <p:cNvSpPr>
            <a:spLocks noChangeShapeType="1"/>
          </p:cNvSpPr>
          <p:nvPr/>
        </p:nvSpPr>
        <p:spPr bwMode="auto">
          <a:xfrm>
            <a:off x="1109663" y="4140200"/>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3" name="Line 58"/>
          <p:cNvSpPr>
            <a:spLocks noChangeShapeType="1"/>
          </p:cNvSpPr>
          <p:nvPr/>
        </p:nvSpPr>
        <p:spPr bwMode="auto">
          <a:xfrm>
            <a:off x="2801938" y="4140200"/>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4" name="Line 59"/>
          <p:cNvSpPr>
            <a:spLocks noChangeShapeType="1"/>
          </p:cNvSpPr>
          <p:nvPr/>
        </p:nvSpPr>
        <p:spPr bwMode="auto">
          <a:xfrm>
            <a:off x="1109663" y="4348163"/>
            <a:ext cx="1692275"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5" name="Rectangle 60"/>
          <p:cNvSpPr>
            <a:spLocks noChangeArrowheads="1"/>
          </p:cNvSpPr>
          <p:nvPr/>
        </p:nvSpPr>
        <p:spPr bwMode="auto">
          <a:xfrm>
            <a:off x="1109663" y="4348163"/>
            <a:ext cx="1692275" cy="233363"/>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0" name="Rectangle 65"/>
          <p:cNvSpPr>
            <a:spLocks noChangeArrowheads="1"/>
          </p:cNvSpPr>
          <p:nvPr/>
        </p:nvSpPr>
        <p:spPr bwMode="auto">
          <a:xfrm>
            <a:off x="1109663" y="4140200"/>
            <a:ext cx="1692275" cy="207963"/>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1" name="Rectangle 66"/>
          <p:cNvSpPr>
            <a:spLocks noChangeArrowheads="1"/>
          </p:cNvSpPr>
          <p:nvPr/>
        </p:nvSpPr>
        <p:spPr bwMode="auto">
          <a:xfrm>
            <a:off x="1331913" y="4135438"/>
            <a:ext cx="1355725"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000000"/>
                </a:solidFill>
                <a:effectLst/>
                <a:latin typeface="Arial" pitchFamily="34" charset="0"/>
                <a:cs typeface="Arial" pitchFamily="34" charset="0"/>
              </a:rPr>
              <a:t>PREASSOC_PROCESSING</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2" name="Line 67"/>
          <p:cNvSpPr>
            <a:spLocks noChangeShapeType="1"/>
          </p:cNvSpPr>
          <p:nvPr/>
        </p:nvSpPr>
        <p:spPr bwMode="auto">
          <a:xfrm>
            <a:off x="1109663" y="4140200"/>
            <a:ext cx="16922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3" name="Line 68"/>
          <p:cNvSpPr>
            <a:spLocks noChangeShapeType="1"/>
          </p:cNvSpPr>
          <p:nvPr/>
        </p:nvSpPr>
        <p:spPr bwMode="auto">
          <a:xfrm>
            <a:off x="1109663" y="4581525"/>
            <a:ext cx="16922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4" name="Line 69"/>
          <p:cNvSpPr>
            <a:spLocks noChangeShapeType="1"/>
          </p:cNvSpPr>
          <p:nvPr/>
        </p:nvSpPr>
        <p:spPr bwMode="auto">
          <a:xfrm>
            <a:off x="1109663" y="4140200"/>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5" name="Line 70"/>
          <p:cNvSpPr>
            <a:spLocks noChangeShapeType="1"/>
          </p:cNvSpPr>
          <p:nvPr/>
        </p:nvSpPr>
        <p:spPr bwMode="auto">
          <a:xfrm>
            <a:off x="2801938" y="4140200"/>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6" name="Line 71"/>
          <p:cNvSpPr>
            <a:spLocks noChangeShapeType="1"/>
          </p:cNvSpPr>
          <p:nvPr/>
        </p:nvSpPr>
        <p:spPr bwMode="auto">
          <a:xfrm>
            <a:off x="1109663" y="4348163"/>
            <a:ext cx="1692275"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7" name="Rectangle 72"/>
          <p:cNvSpPr>
            <a:spLocks noChangeArrowheads="1"/>
          </p:cNvSpPr>
          <p:nvPr/>
        </p:nvSpPr>
        <p:spPr bwMode="auto">
          <a:xfrm>
            <a:off x="1109663" y="5335588"/>
            <a:ext cx="2352675" cy="563563"/>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 name="Rectangle 73"/>
          <p:cNvSpPr>
            <a:spLocks noChangeArrowheads="1"/>
          </p:cNvSpPr>
          <p:nvPr/>
        </p:nvSpPr>
        <p:spPr bwMode="auto">
          <a:xfrm>
            <a:off x="1404938" y="5340350"/>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 name="Rectangle 74"/>
          <p:cNvSpPr>
            <a:spLocks noChangeArrowheads="1"/>
          </p:cNvSpPr>
          <p:nvPr/>
        </p:nvSpPr>
        <p:spPr bwMode="auto">
          <a:xfrm>
            <a:off x="1768475" y="5340350"/>
            <a:ext cx="1317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 name="Rectangle 75"/>
          <p:cNvSpPr>
            <a:spLocks noChangeArrowheads="1"/>
          </p:cNvSpPr>
          <p:nvPr/>
        </p:nvSpPr>
        <p:spPr bwMode="auto">
          <a:xfrm>
            <a:off x="1404938" y="5440363"/>
            <a:ext cx="2187575"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ProcRxAndSetCfg(vsiRemoteTLV,vsiLocalTLV,</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 name="Rectangle 76"/>
          <p:cNvSpPr>
            <a:spLocks noChangeArrowheads="1"/>
          </p:cNvSpPr>
          <p:nvPr/>
        </p:nvSpPr>
        <p:spPr bwMode="auto">
          <a:xfrm>
            <a:off x="1404938" y="5540375"/>
            <a:ext cx="407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2" name="Rectangle 77"/>
          <p:cNvSpPr>
            <a:spLocks noChangeArrowheads="1"/>
          </p:cNvSpPr>
          <p:nvPr/>
        </p:nvSpPr>
        <p:spPr bwMode="auto">
          <a:xfrm>
            <a:off x="1752600" y="5540375"/>
            <a:ext cx="1063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3" name="Rectangle 78"/>
          <p:cNvSpPr>
            <a:spLocks noChangeArrowheads="1"/>
          </p:cNvSpPr>
          <p:nvPr/>
        </p:nvSpPr>
        <p:spPr bwMode="auto">
          <a:xfrm>
            <a:off x="1404938" y="5672138"/>
            <a:ext cx="1920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If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4" name="Rectangle 79"/>
          <p:cNvSpPr>
            <a:spLocks noChangeArrowheads="1"/>
          </p:cNvSpPr>
          <p:nvPr/>
        </p:nvSpPr>
        <p:spPr bwMode="auto">
          <a:xfrm>
            <a:off x="1547813" y="5672138"/>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5" name="Rectangle 80"/>
          <p:cNvSpPr>
            <a:spLocks noChangeArrowheads="1"/>
          </p:cNvSpPr>
          <p:nvPr/>
        </p:nvSpPr>
        <p:spPr bwMode="auto">
          <a:xfrm>
            <a:off x="1882775" y="5672138"/>
            <a:ext cx="777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6" name="Rectangle 81"/>
          <p:cNvSpPr>
            <a:spLocks noChangeArrowheads="1"/>
          </p:cNvSpPr>
          <p:nvPr/>
        </p:nvSpPr>
        <p:spPr bwMode="auto">
          <a:xfrm>
            <a:off x="1458913" y="5805488"/>
            <a:ext cx="407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7" name="Rectangle 82"/>
          <p:cNvSpPr>
            <a:spLocks noChangeArrowheads="1"/>
          </p:cNvSpPr>
          <p:nvPr/>
        </p:nvSpPr>
        <p:spPr bwMode="auto">
          <a:xfrm>
            <a:off x="1831975" y="5805488"/>
            <a:ext cx="99853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PREASSOCIATED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8" name="Rectangle 83"/>
          <p:cNvSpPr>
            <a:spLocks noChangeArrowheads="1"/>
          </p:cNvSpPr>
          <p:nvPr/>
        </p:nvSpPr>
        <p:spPr bwMode="auto">
          <a:xfrm>
            <a:off x="1109663" y="5105400"/>
            <a:ext cx="2352675" cy="230188"/>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9" name="Rectangle 84"/>
          <p:cNvSpPr>
            <a:spLocks noChangeArrowheads="1"/>
          </p:cNvSpPr>
          <p:nvPr/>
        </p:nvSpPr>
        <p:spPr bwMode="auto">
          <a:xfrm>
            <a:off x="1868488" y="5100638"/>
            <a:ext cx="923925"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PREASSOCIATED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 name="Line 85"/>
          <p:cNvSpPr>
            <a:spLocks noChangeShapeType="1"/>
          </p:cNvSpPr>
          <p:nvPr/>
        </p:nvSpPr>
        <p:spPr bwMode="auto">
          <a:xfrm>
            <a:off x="1109663" y="5105400"/>
            <a:ext cx="23526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1" name="Line 86"/>
          <p:cNvSpPr>
            <a:spLocks noChangeShapeType="1"/>
          </p:cNvSpPr>
          <p:nvPr/>
        </p:nvSpPr>
        <p:spPr bwMode="auto">
          <a:xfrm>
            <a:off x="1109663" y="5899150"/>
            <a:ext cx="23526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2" name="Line 87"/>
          <p:cNvSpPr>
            <a:spLocks noChangeShapeType="1"/>
          </p:cNvSpPr>
          <p:nvPr/>
        </p:nvSpPr>
        <p:spPr bwMode="auto">
          <a:xfrm>
            <a:off x="1109663" y="5105400"/>
            <a:ext cx="1588" cy="793750"/>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3" name="Line 88"/>
          <p:cNvSpPr>
            <a:spLocks noChangeShapeType="1"/>
          </p:cNvSpPr>
          <p:nvPr/>
        </p:nvSpPr>
        <p:spPr bwMode="auto">
          <a:xfrm>
            <a:off x="3462338" y="5105400"/>
            <a:ext cx="1588" cy="793750"/>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4" name="Line 89"/>
          <p:cNvSpPr>
            <a:spLocks noChangeShapeType="1"/>
          </p:cNvSpPr>
          <p:nvPr/>
        </p:nvSpPr>
        <p:spPr bwMode="auto">
          <a:xfrm>
            <a:off x="1109663" y="5335588"/>
            <a:ext cx="2352675"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5" name="Rectangle 90"/>
          <p:cNvSpPr>
            <a:spLocks noChangeArrowheads="1"/>
          </p:cNvSpPr>
          <p:nvPr/>
        </p:nvSpPr>
        <p:spPr bwMode="auto">
          <a:xfrm>
            <a:off x="1109663" y="5335588"/>
            <a:ext cx="2352675" cy="563563"/>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6" name="Rectangle 91"/>
          <p:cNvSpPr>
            <a:spLocks noChangeArrowheads="1"/>
          </p:cNvSpPr>
          <p:nvPr/>
        </p:nvSpPr>
        <p:spPr bwMode="auto">
          <a:xfrm>
            <a:off x="1404938" y="5340350"/>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7" name="Rectangle 92"/>
          <p:cNvSpPr>
            <a:spLocks noChangeArrowheads="1"/>
          </p:cNvSpPr>
          <p:nvPr/>
        </p:nvSpPr>
        <p:spPr bwMode="auto">
          <a:xfrm>
            <a:off x="1768475" y="5340350"/>
            <a:ext cx="1317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8" name="Rectangle 93"/>
          <p:cNvSpPr>
            <a:spLocks noChangeArrowheads="1"/>
          </p:cNvSpPr>
          <p:nvPr/>
        </p:nvSpPr>
        <p:spPr bwMode="auto">
          <a:xfrm>
            <a:off x="1404938" y="5440363"/>
            <a:ext cx="2052637" cy="107722"/>
          </a:xfrm>
          <a:prstGeom prst="rect">
            <a:avLst/>
          </a:prstGeom>
          <a:solidFill>
            <a:srgbClr val="FFC000"/>
          </a:solid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err="1" smtClean="0">
                <a:ln>
                  <a:noFill/>
                </a:ln>
                <a:solidFill>
                  <a:srgbClr val="000000"/>
                </a:solidFill>
                <a:effectLst/>
                <a:latin typeface="Arial" pitchFamily="34" charset="0"/>
                <a:cs typeface="Arial" pitchFamily="34" charset="0"/>
              </a:rPr>
              <a:t>ProcRxAndSetCfg</a:t>
            </a:r>
            <a:r>
              <a:rPr kumimoji="0" lang="en-US" sz="700" b="0" i="0" u="none" strike="noStrike" cap="none" normalizeH="0" baseline="0" dirty="0" smtClean="0">
                <a:ln>
                  <a:noFill/>
                </a:ln>
                <a:solidFill>
                  <a:srgbClr val="000000"/>
                </a:solidFill>
                <a:effectLst/>
                <a:latin typeface="Arial" pitchFamily="34" charset="0"/>
                <a:cs typeface="Arial" pitchFamily="34" charset="0"/>
              </a:rPr>
              <a:t>(</a:t>
            </a:r>
            <a:r>
              <a:rPr kumimoji="0" lang="en-US" sz="700" b="0" i="0" u="none" strike="noStrike" cap="none" normalizeH="0" baseline="0" dirty="0" err="1" smtClean="0">
                <a:ln>
                  <a:noFill/>
                </a:ln>
                <a:solidFill>
                  <a:srgbClr val="000000"/>
                </a:solidFill>
                <a:effectLst/>
                <a:latin typeface="Arial" pitchFamily="34" charset="0"/>
                <a:cs typeface="Arial" pitchFamily="34" charset="0"/>
              </a:rPr>
              <a:t>vsiRemoteTLV,vsiLocalTLV</a:t>
            </a:r>
            <a:r>
              <a:rPr kumimoji="0" lang="en-US" sz="700" b="0" i="0" u="none" strike="noStrike" cap="none" normalizeH="0" baseline="0" dirty="0" smtClean="0">
                <a:ln>
                  <a:noFill/>
                </a:ln>
                <a:solidFill>
                  <a:srgbClr val="000000"/>
                </a:solidFill>
                <a:effectLst/>
                <a:latin typeface="Arial"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9" name="Rectangle 94"/>
          <p:cNvSpPr>
            <a:spLocks noChangeArrowheads="1"/>
          </p:cNvSpPr>
          <p:nvPr/>
        </p:nvSpPr>
        <p:spPr bwMode="auto">
          <a:xfrm>
            <a:off x="1404938" y="5540375"/>
            <a:ext cx="407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0" name="Rectangle 95"/>
          <p:cNvSpPr>
            <a:spLocks noChangeArrowheads="1"/>
          </p:cNvSpPr>
          <p:nvPr/>
        </p:nvSpPr>
        <p:spPr bwMode="auto">
          <a:xfrm>
            <a:off x="1752600" y="5540375"/>
            <a:ext cx="1063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1" name="Rectangle 96"/>
          <p:cNvSpPr>
            <a:spLocks noChangeArrowheads="1"/>
          </p:cNvSpPr>
          <p:nvPr/>
        </p:nvSpPr>
        <p:spPr bwMode="auto">
          <a:xfrm>
            <a:off x="1404938" y="5672138"/>
            <a:ext cx="1920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If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 name="Rectangle 97"/>
          <p:cNvSpPr>
            <a:spLocks noChangeArrowheads="1"/>
          </p:cNvSpPr>
          <p:nvPr/>
        </p:nvSpPr>
        <p:spPr bwMode="auto">
          <a:xfrm>
            <a:off x="1547813" y="5672138"/>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 name="Rectangle 98"/>
          <p:cNvSpPr>
            <a:spLocks noChangeArrowheads="1"/>
          </p:cNvSpPr>
          <p:nvPr/>
        </p:nvSpPr>
        <p:spPr bwMode="auto">
          <a:xfrm>
            <a:off x="1882775" y="5672138"/>
            <a:ext cx="777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 name="Rectangle 99"/>
          <p:cNvSpPr>
            <a:spLocks noChangeArrowheads="1"/>
          </p:cNvSpPr>
          <p:nvPr/>
        </p:nvSpPr>
        <p:spPr bwMode="auto">
          <a:xfrm>
            <a:off x="1458913" y="5805488"/>
            <a:ext cx="407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 name="Rectangle 100"/>
          <p:cNvSpPr>
            <a:spLocks noChangeArrowheads="1"/>
          </p:cNvSpPr>
          <p:nvPr/>
        </p:nvSpPr>
        <p:spPr bwMode="auto">
          <a:xfrm>
            <a:off x="1831975" y="5805488"/>
            <a:ext cx="99853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PREASSOCIATED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 name="Rectangle 101"/>
          <p:cNvSpPr>
            <a:spLocks noChangeArrowheads="1"/>
          </p:cNvSpPr>
          <p:nvPr/>
        </p:nvSpPr>
        <p:spPr bwMode="auto">
          <a:xfrm>
            <a:off x="1109663" y="5105400"/>
            <a:ext cx="2352675" cy="230188"/>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7" name="Rectangle 102"/>
          <p:cNvSpPr>
            <a:spLocks noChangeArrowheads="1"/>
          </p:cNvSpPr>
          <p:nvPr/>
        </p:nvSpPr>
        <p:spPr bwMode="auto">
          <a:xfrm>
            <a:off x="1868488" y="5100638"/>
            <a:ext cx="923925"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PREASSOCIATED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8" name="Line 103"/>
          <p:cNvSpPr>
            <a:spLocks noChangeShapeType="1"/>
          </p:cNvSpPr>
          <p:nvPr/>
        </p:nvSpPr>
        <p:spPr bwMode="auto">
          <a:xfrm>
            <a:off x="1109663" y="5105400"/>
            <a:ext cx="23526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 name="Line 104"/>
          <p:cNvSpPr>
            <a:spLocks noChangeShapeType="1"/>
          </p:cNvSpPr>
          <p:nvPr/>
        </p:nvSpPr>
        <p:spPr bwMode="auto">
          <a:xfrm>
            <a:off x="1109663" y="5899150"/>
            <a:ext cx="23526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 name="Line 105"/>
          <p:cNvSpPr>
            <a:spLocks noChangeShapeType="1"/>
          </p:cNvSpPr>
          <p:nvPr/>
        </p:nvSpPr>
        <p:spPr bwMode="auto">
          <a:xfrm>
            <a:off x="1109663" y="5105400"/>
            <a:ext cx="1588" cy="793750"/>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 name="Line 106"/>
          <p:cNvSpPr>
            <a:spLocks noChangeShapeType="1"/>
          </p:cNvSpPr>
          <p:nvPr/>
        </p:nvSpPr>
        <p:spPr bwMode="auto">
          <a:xfrm>
            <a:off x="3462338" y="5105400"/>
            <a:ext cx="1588" cy="793750"/>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 name="Line 107"/>
          <p:cNvSpPr>
            <a:spLocks noChangeShapeType="1"/>
          </p:cNvSpPr>
          <p:nvPr/>
        </p:nvSpPr>
        <p:spPr bwMode="auto">
          <a:xfrm>
            <a:off x="1109663" y="5335588"/>
            <a:ext cx="2352675"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 name="Freeform 108"/>
          <p:cNvSpPr>
            <a:spLocks noEditPoints="1"/>
          </p:cNvSpPr>
          <p:nvPr/>
        </p:nvSpPr>
        <p:spPr bwMode="auto">
          <a:xfrm>
            <a:off x="628650" y="4286250"/>
            <a:ext cx="485775" cy="1335087"/>
          </a:xfrm>
          <a:custGeom>
            <a:avLst/>
            <a:gdLst/>
            <a:ahLst/>
            <a:cxnLst>
              <a:cxn ang="0">
                <a:pos x="1233" y="9883"/>
              </a:cxn>
              <a:cxn ang="0">
                <a:pos x="33" y="9883"/>
              </a:cxn>
              <a:cxn ang="0">
                <a:pos x="0" y="9850"/>
              </a:cxn>
              <a:cxn ang="0">
                <a:pos x="0" y="200"/>
              </a:cxn>
              <a:cxn ang="0">
                <a:pos x="33" y="166"/>
              </a:cxn>
              <a:cxn ang="0">
                <a:pos x="908" y="166"/>
              </a:cxn>
              <a:cxn ang="0">
                <a:pos x="942" y="200"/>
              </a:cxn>
              <a:cxn ang="0">
                <a:pos x="908" y="233"/>
              </a:cxn>
              <a:cxn ang="0">
                <a:pos x="33" y="233"/>
              </a:cxn>
              <a:cxn ang="0">
                <a:pos x="67" y="200"/>
              </a:cxn>
              <a:cxn ang="0">
                <a:pos x="67" y="9850"/>
              </a:cxn>
              <a:cxn ang="0">
                <a:pos x="33" y="9816"/>
              </a:cxn>
              <a:cxn ang="0">
                <a:pos x="1233" y="9816"/>
              </a:cxn>
              <a:cxn ang="0">
                <a:pos x="1267" y="9850"/>
              </a:cxn>
              <a:cxn ang="0">
                <a:pos x="1233" y="9883"/>
              </a:cxn>
              <a:cxn ang="0">
                <a:pos x="842" y="0"/>
              </a:cxn>
              <a:cxn ang="0">
                <a:pos x="1242" y="200"/>
              </a:cxn>
              <a:cxn ang="0">
                <a:pos x="842" y="400"/>
              </a:cxn>
              <a:cxn ang="0">
                <a:pos x="842" y="0"/>
              </a:cxn>
            </a:cxnLst>
            <a:rect l="0" t="0" r="r" b="b"/>
            <a:pathLst>
              <a:path w="1267" h="9883">
                <a:moveTo>
                  <a:pt x="1233" y="9883"/>
                </a:moveTo>
                <a:lnTo>
                  <a:pt x="33" y="9883"/>
                </a:lnTo>
                <a:cubicBezTo>
                  <a:pt x="15" y="9883"/>
                  <a:pt x="0" y="9868"/>
                  <a:pt x="0" y="9850"/>
                </a:cubicBezTo>
                <a:lnTo>
                  <a:pt x="0" y="200"/>
                </a:lnTo>
                <a:cubicBezTo>
                  <a:pt x="0" y="181"/>
                  <a:pt x="15" y="166"/>
                  <a:pt x="33" y="166"/>
                </a:cubicBezTo>
                <a:lnTo>
                  <a:pt x="908" y="166"/>
                </a:lnTo>
                <a:cubicBezTo>
                  <a:pt x="927" y="166"/>
                  <a:pt x="942" y="181"/>
                  <a:pt x="942" y="200"/>
                </a:cubicBezTo>
                <a:cubicBezTo>
                  <a:pt x="942" y="218"/>
                  <a:pt x="927" y="233"/>
                  <a:pt x="908" y="233"/>
                </a:cubicBezTo>
                <a:lnTo>
                  <a:pt x="33" y="233"/>
                </a:lnTo>
                <a:lnTo>
                  <a:pt x="67" y="200"/>
                </a:lnTo>
                <a:lnTo>
                  <a:pt x="67" y="9850"/>
                </a:lnTo>
                <a:lnTo>
                  <a:pt x="33" y="9816"/>
                </a:lnTo>
                <a:lnTo>
                  <a:pt x="1233" y="9816"/>
                </a:lnTo>
                <a:cubicBezTo>
                  <a:pt x="1252" y="9816"/>
                  <a:pt x="1267" y="9831"/>
                  <a:pt x="1267" y="9850"/>
                </a:cubicBezTo>
                <a:cubicBezTo>
                  <a:pt x="1267" y="9868"/>
                  <a:pt x="1252" y="9883"/>
                  <a:pt x="1233" y="9883"/>
                </a:cubicBezTo>
                <a:close/>
                <a:moveTo>
                  <a:pt x="842" y="0"/>
                </a:moveTo>
                <a:lnTo>
                  <a:pt x="1242" y="200"/>
                </a:lnTo>
                <a:lnTo>
                  <a:pt x="842" y="400"/>
                </a:lnTo>
                <a:lnTo>
                  <a:pt x="842" y="0"/>
                </a:ln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4" name="Rectangle 109"/>
          <p:cNvSpPr>
            <a:spLocks noChangeArrowheads="1"/>
          </p:cNvSpPr>
          <p:nvPr/>
        </p:nvSpPr>
        <p:spPr bwMode="auto">
          <a:xfrm>
            <a:off x="735013" y="4854575"/>
            <a:ext cx="6127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localChange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5" name="Rectangle 110"/>
          <p:cNvSpPr>
            <a:spLocks noChangeArrowheads="1"/>
          </p:cNvSpPr>
          <p:nvPr/>
        </p:nvSpPr>
        <p:spPr bwMode="auto">
          <a:xfrm>
            <a:off x="1277938" y="4854575"/>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6" name="Rectangle 111"/>
          <p:cNvSpPr>
            <a:spLocks noChangeArrowheads="1"/>
          </p:cNvSpPr>
          <p:nvPr/>
        </p:nvSpPr>
        <p:spPr bwMode="auto">
          <a:xfrm>
            <a:off x="1309688" y="4854575"/>
            <a:ext cx="48101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PreAssoc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7" name="Rectangle 112"/>
          <p:cNvSpPr>
            <a:spLocks noChangeArrowheads="1"/>
          </p:cNvSpPr>
          <p:nvPr/>
        </p:nvSpPr>
        <p:spPr bwMode="auto">
          <a:xfrm>
            <a:off x="1752600" y="4854575"/>
            <a:ext cx="9842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8" name="Rectangle 113"/>
          <p:cNvSpPr>
            <a:spLocks noChangeArrowheads="1"/>
          </p:cNvSpPr>
          <p:nvPr/>
        </p:nvSpPr>
        <p:spPr bwMode="auto">
          <a:xfrm>
            <a:off x="735013" y="4954588"/>
            <a:ext cx="11620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err="1" smtClean="0">
                <a:ln>
                  <a:noFill/>
                </a:ln>
                <a:solidFill>
                  <a:srgbClr val="000000"/>
                </a:solidFill>
                <a:effectLst/>
                <a:latin typeface="Arial" pitchFamily="34" charset="0"/>
                <a:cs typeface="Arial" pitchFamily="34" charset="0"/>
              </a:rPr>
              <a:t>ACIIVITY_TIMER_Event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9" name="Freeform 114"/>
          <p:cNvSpPr>
            <a:spLocks noEditPoints="1"/>
          </p:cNvSpPr>
          <p:nvPr/>
        </p:nvSpPr>
        <p:spPr bwMode="auto">
          <a:xfrm>
            <a:off x="1951038" y="4576763"/>
            <a:ext cx="366713" cy="528638"/>
          </a:xfrm>
          <a:custGeom>
            <a:avLst/>
            <a:gdLst/>
            <a:ahLst/>
            <a:cxnLst>
              <a:cxn ang="0">
                <a:pos x="66" y="233"/>
              </a:cxn>
              <a:cxn ang="0">
                <a:pos x="0" y="233"/>
              </a:cxn>
              <a:cxn ang="0">
                <a:pos x="33" y="0"/>
              </a:cxn>
              <a:cxn ang="0">
                <a:pos x="66" y="500"/>
              </a:cxn>
              <a:cxn ang="0">
                <a:pos x="33" y="733"/>
              </a:cxn>
              <a:cxn ang="0">
                <a:pos x="0" y="500"/>
              </a:cxn>
              <a:cxn ang="0">
                <a:pos x="66" y="500"/>
              </a:cxn>
              <a:cxn ang="0">
                <a:pos x="66" y="1167"/>
              </a:cxn>
              <a:cxn ang="0">
                <a:pos x="0" y="1167"/>
              </a:cxn>
              <a:cxn ang="0">
                <a:pos x="33" y="933"/>
              </a:cxn>
              <a:cxn ang="0">
                <a:pos x="66" y="1433"/>
              </a:cxn>
              <a:cxn ang="0">
                <a:pos x="33" y="1667"/>
              </a:cxn>
              <a:cxn ang="0">
                <a:pos x="0" y="1433"/>
              </a:cxn>
              <a:cxn ang="0">
                <a:pos x="66" y="1433"/>
              </a:cxn>
              <a:cxn ang="0">
                <a:pos x="258" y="1842"/>
              </a:cxn>
              <a:cxn ang="0">
                <a:pos x="258" y="1908"/>
              </a:cxn>
              <a:cxn ang="0">
                <a:pos x="25" y="1875"/>
              </a:cxn>
              <a:cxn ang="0">
                <a:pos x="525" y="1842"/>
              </a:cxn>
              <a:cxn ang="0">
                <a:pos x="758" y="1875"/>
              </a:cxn>
              <a:cxn ang="0">
                <a:pos x="525" y="1908"/>
              </a:cxn>
              <a:cxn ang="0">
                <a:pos x="525" y="1842"/>
              </a:cxn>
              <a:cxn ang="0">
                <a:pos x="1191" y="1842"/>
              </a:cxn>
              <a:cxn ang="0">
                <a:pos x="1191" y="1908"/>
              </a:cxn>
              <a:cxn ang="0">
                <a:pos x="958" y="1875"/>
              </a:cxn>
              <a:cxn ang="0">
                <a:pos x="1458" y="1842"/>
              </a:cxn>
              <a:cxn ang="0">
                <a:pos x="1691" y="1875"/>
              </a:cxn>
              <a:cxn ang="0">
                <a:pos x="1458" y="1908"/>
              </a:cxn>
              <a:cxn ang="0">
                <a:pos x="1458" y="1842"/>
              </a:cxn>
              <a:cxn ang="0">
                <a:pos x="2066" y="1842"/>
              </a:cxn>
              <a:cxn ang="0">
                <a:pos x="2100" y="1933"/>
              </a:cxn>
              <a:cxn ang="0">
                <a:pos x="2033" y="1933"/>
              </a:cxn>
              <a:cxn ang="0">
                <a:pos x="2066" y="1908"/>
              </a:cxn>
              <a:cxn ang="0">
                <a:pos x="1891" y="1875"/>
              </a:cxn>
              <a:cxn ang="0">
                <a:pos x="2100" y="2200"/>
              </a:cxn>
              <a:cxn ang="0">
                <a:pos x="2066" y="2433"/>
              </a:cxn>
              <a:cxn ang="0">
                <a:pos x="2033" y="2200"/>
              </a:cxn>
              <a:cxn ang="0">
                <a:pos x="2100" y="2200"/>
              </a:cxn>
              <a:cxn ang="0">
                <a:pos x="2100" y="2867"/>
              </a:cxn>
              <a:cxn ang="0">
                <a:pos x="2033" y="2867"/>
              </a:cxn>
              <a:cxn ang="0">
                <a:pos x="2066" y="2633"/>
              </a:cxn>
              <a:cxn ang="0">
                <a:pos x="2100" y="3133"/>
              </a:cxn>
              <a:cxn ang="0">
                <a:pos x="2066" y="3367"/>
              </a:cxn>
              <a:cxn ang="0">
                <a:pos x="2033" y="3133"/>
              </a:cxn>
              <a:cxn ang="0">
                <a:pos x="2100" y="3133"/>
              </a:cxn>
              <a:cxn ang="0">
                <a:pos x="2066" y="3717"/>
              </a:cxn>
              <a:cxn ang="0">
                <a:pos x="2266" y="3317"/>
              </a:cxn>
            </a:cxnLst>
            <a:rect l="0" t="0" r="r" b="b"/>
            <a:pathLst>
              <a:path w="2266" h="3717">
                <a:moveTo>
                  <a:pt x="66" y="33"/>
                </a:moveTo>
                <a:lnTo>
                  <a:pt x="66" y="233"/>
                </a:lnTo>
                <a:cubicBezTo>
                  <a:pt x="66" y="252"/>
                  <a:pt x="52" y="267"/>
                  <a:pt x="33" y="267"/>
                </a:cubicBezTo>
                <a:cubicBezTo>
                  <a:pt x="15" y="267"/>
                  <a:pt x="0" y="252"/>
                  <a:pt x="0" y="233"/>
                </a:cubicBezTo>
                <a:lnTo>
                  <a:pt x="0" y="33"/>
                </a:lnTo>
                <a:cubicBezTo>
                  <a:pt x="0" y="15"/>
                  <a:pt x="15" y="0"/>
                  <a:pt x="33" y="0"/>
                </a:cubicBezTo>
                <a:cubicBezTo>
                  <a:pt x="52" y="0"/>
                  <a:pt x="66" y="15"/>
                  <a:pt x="66" y="33"/>
                </a:cubicBezTo>
                <a:close/>
                <a:moveTo>
                  <a:pt x="66" y="500"/>
                </a:moveTo>
                <a:lnTo>
                  <a:pt x="66" y="700"/>
                </a:lnTo>
                <a:cubicBezTo>
                  <a:pt x="66" y="719"/>
                  <a:pt x="52" y="733"/>
                  <a:pt x="33" y="733"/>
                </a:cubicBezTo>
                <a:cubicBezTo>
                  <a:pt x="15" y="733"/>
                  <a:pt x="0" y="719"/>
                  <a:pt x="0" y="700"/>
                </a:cubicBezTo>
                <a:lnTo>
                  <a:pt x="0" y="500"/>
                </a:lnTo>
                <a:cubicBezTo>
                  <a:pt x="0" y="482"/>
                  <a:pt x="15" y="467"/>
                  <a:pt x="33" y="467"/>
                </a:cubicBezTo>
                <a:cubicBezTo>
                  <a:pt x="52" y="467"/>
                  <a:pt x="66" y="482"/>
                  <a:pt x="66" y="500"/>
                </a:cubicBezTo>
                <a:close/>
                <a:moveTo>
                  <a:pt x="66" y="967"/>
                </a:moveTo>
                <a:lnTo>
                  <a:pt x="66" y="1167"/>
                </a:lnTo>
                <a:cubicBezTo>
                  <a:pt x="66" y="1185"/>
                  <a:pt x="52" y="1200"/>
                  <a:pt x="33" y="1200"/>
                </a:cubicBezTo>
                <a:cubicBezTo>
                  <a:pt x="15" y="1200"/>
                  <a:pt x="0" y="1185"/>
                  <a:pt x="0" y="1167"/>
                </a:cubicBezTo>
                <a:lnTo>
                  <a:pt x="0" y="967"/>
                </a:lnTo>
                <a:cubicBezTo>
                  <a:pt x="0" y="948"/>
                  <a:pt x="15" y="933"/>
                  <a:pt x="33" y="933"/>
                </a:cubicBezTo>
                <a:cubicBezTo>
                  <a:pt x="52" y="933"/>
                  <a:pt x="66" y="948"/>
                  <a:pt x="66" y="967"/>
                </a:cubicBezTo>
                <a:close/>
                <a:moveTo>
                  <a:pt x="66" y="1433"/>
                </a:moveTo>
                <a:lnTo>
                  <a:pt x="66" y="1633"/>
                </a:lnTo>
                <a:cubicBezTo>
                  <a:pt x="66" y="1652"/>
                  <a:pt x="52" y="1667"/>
                  <a:pt x="33" y="1667"/>
                </a:cubicBezTo>
                <a:cubicBezTo>
                  <a:pt x="15" y="1667"/>
                  <a:pt x="0" y="1652"/>
                  <a:pt x="0" y="1633"/>
                </a:cubicBezTo>
                <a:lnTo>
                  <a:pt x="0" y="1433"/>
                </a:lnTo>
                <a:cubicBezTo>
                  <a:pt x="0" y="1415"/>
                  <a:pt x="15" y="1400"/>
                  <a:pt x="33" y="1400"/>
                </a:cubicBezTo>
                <a:cubicBezTo>
                  <a:pt x="52" y="1400"/>
                  <a:pt x="66" y="1415"/>
                  <a:pt x="66" y="1433"/>
                </a:cubicBezTo>
                <a:close/>
                <a:moveTo>
                  <a:pt x="58" y="1842"/>
                </a:moveTo>
                <a:lnTo>
                  <a:pt x="258" y="1842"/>
                </a:lnTo>
                <a:cubicBezTo>
                  <a:pt x="277" y="1842"/>
                  <a:pt x="291" y="1857"/>
                  <a:pt x="291" y="1875"/>
                </a:cubicBezTo>
                <a:cubicBezTo>
                  <a:pt x="291" y="1894"/>
                  <a:pt x="277" y="1908"/>
                  <a:pt x="258" y="1908"/>
                </a:cubicBezTo>
                <a:lnTo>
                  <a:pt x="58" y="1908"/>
                </a:lnTo>
                <a:cubicBezTo>
                  <a:pt x="40" y="1908"/>
                  <a:pt x="25" y="1894"/>
                  <a:pt x="25" y="1875"/>
                </a:cubicBezTo>
                <a:cubicBezTo>
                  <a:pt x="25" y="1857"/>
                  <a:pt x="40" y="1842"/>
                  <a:pt x="58" y="1842"/>
                </a:cubicBezTo>
                <a:close/>
                <a:moveTo>
                  <a:pt x="525" y="1842"/>
                </a:moveTo>
                <a:lnTo>
                  <a:pt x="725" y="1842"/>
                </a:lnTo>
                <a:cubicBezTo>
                  <a:pt x="743" y="1842"/>
                  <a:pt x="758" y="1857"/>
                  <a:pt x="758" y="1875"/>
                </a:cubicBezTo>
                <a:cubicBezTo>
                  <a:pt x="758" y="1894"/>
                  <a:pt x="743" y="1908"/>
                  <a:pt x="725" y="1908"/>
                </a:cubicBezTo>
                <a:lnTo>
                  <a:pt x="525" y="1908"/>
                </a:lnTo>
                <a:cubicBezTo>
                  <a:pt x="506" y="1908"/>
                  <a:pt x="491" y="1894"/>
                  <a:pt x="491" y="1875"/>
                </a:cubicBezTo>
                <a:cubicBezTo>
                  <a:pt x="491" y="1857"/>
                  <a:pt x="506" y="1842"/>
                  <a:pt x="525" y="1842"/>
                </a:cubicBezTo>
                <a:close/>
                <a:moveTo>
                  <a:pt x="991" y="1842"/>
                </a:moveTo>
                <a:lnTo>
                  <a:pt x="1191" y="1842"/>
                </a:lnTo>
                <a:cubicBezTo>
                  <a:pt x="1210" y="1842"/>
                  <a:pt x="1225" y="1857"/>
                  <a:pt x="1225" y="1875"/>
                </a:cubicBezTo>
                <a:cubicBezTo>
                  <a:pt x="1225" y="1894"/>
                  <a:pt x="1210" y="1908"/>
                  <a:pt x="1191" y="1908"/>
                </a:cubicBezTo>
                <a:lnTo>
                  <a:pt x="991" y="1908"/>
                </a:lnTo>
                <a:cubicBezTo>
                  <a:pt x="973" y="1908"/>
                  <a:pt x="958" y="1894"/>
                  <a:pt x="958" y="1875"/>
                </a:cubicBezTo>
                <a:cubicBezTo>
                  <a:pt x="958" y="1857"/>
                  <a:pt x="973" y="1842"/>
                  <a:pt x="991" y="1842"/>
                </a:cubicBezTo>
                <a:close/>
                <a:moveTo>
                  <a:pt x="1458" y="1842"/>
                </a:moveTo>
                <a:lnTo>
                  <a:pt x="1658" y="1842"/>
                </a:lnTo>
                <a:cubicBezTo>
                  <a:pt x="1677" y="1842"/>
                  <a:pt x="1691" y="1857"/>
                  <a:pt x="1691" y="1875"/>
                </a:cubicBezTo>
                <a:cubicBezTo>
                  <a:pt x="1691" y="1894"/>
                  <a:pt x="1677" y="1908"/>
                  <a:pt x="1658" y="1908"/>
                </a:cubicBezTo>
                <a:lnTo>
                  <a:pt x="1458" y="1908"/>
                </a:lnTo>
                <a:cubicBezTo>
                  <a:pt x="1440" y="1908"/>
                  <a:pt x="1425" y="1894"/>
                  <a:pt x="1425" y="1875"/>
                </a:cubicBezTo>
                <a:cubicBezTo>
                  <a:pt x="1425" y="1857"/>
                  <a:pt x="1440" y="1842"/>
                  <a:pt x="1458" y="1842"/>
                </a:cubicBezTo>
                <a:close/>
                <a:moveTo>
                  <a:pt x="1925" y="1842"/>
                </a:moveTo>
                <a:lnTo>
                  <a:pt x="2066" y="1842"/>
                </a:lnTo>
                <a:cubicBezTo>
                  <a:pt x="2085" y="1842"/>
                  <a:pt x="2100" y="1857"/>
                  <a:pt x="2100" y="1875"/>
                </a:cubicBezTo>
                <a:lnTo>
                  <a:pt x="2100" y="1933"/>
                </a:lnTo>
                <a:cubicBezTo>
                  <a:pt x="2100" y="1952"/>
                  <a:pt x="2085" y="1967"/>
                  <a:pt x="2066" y="1967"/>
                </a:cubicBezTo>
                <a:cubicBezTo>
                  <a:pt x="2048" y="1967"/>
                  <a:pt x="2033" y="1952"/>
                  <a:pt x="2033" y="1933"/>
                </a:cubicBezTo>
                <a:lnTo>
                  <a:pt x="2033" y="1875"/>
                </a:lnTo>
                <a:lnTo>
                  <a:pt x="2066" y="1908"/>
                </a:lnTo>
                <a:lnTo>
                  <a:pt x="1925" y="1908"/>
                </a:lnTo>
                <a:cubicBezTo>
                  <a:pt x="1906" y="1908"/>
                  <a:pt x="1891" y="1894"/>
                  <a:pt x="1891" y="1875"/>
                </a:cubicBezTo>
                <a:cubicBezTo>
                  <a:pt x="1891" y="1857"/>
                  <a:pt x="1906" y="1842"/>
                  <a:pt x="1925" y="1842"/>
                </a:cubicBezTo>
                <a:close/>
                <a:moveTo>
                  <a:pt x="2100" y="2200"/>
                </a:moveTo>
                <a:lnTo>
                  <a:pt x="2100" y="2400"/>
                </a:lnTo>
                <a:cubicBezTo>
                  <a:pt x="2100" y="2419"/>
                  <a:pt x="2085" y="2433"/>
                  <a:pt x="2066" y="2433"/>
                </a:cubicBezTo>
                <a:cubicBezTo>
                  <a:pt x="2048" y="2433"/>
                  <a:pt x="2033" y="2419"/>
                  <a:pt x="2033" y="2400"/>
                </a:cubicBezTo>
                <a:lnTo>
                  <a:pt x="2033" y="2200"/>
                </a:lnTo>
                <a:cubicBezTo>
                  <a:pt x="2033" y="2182"/>
                  <a:pt x="2048" y="2167"/>
                  <a:pt x="2066" y="2167"/>
                </a:cubicBezTo>
                <a:cubicBezTo>
                  <a:pt x="2085" y="2167"/>
                  <a:pt x="2100" y="2182"/>
                  <a:pt x="2100" y="2200"/>
                </a:cubicBezTo>
                <a:close/>
                <a:moveTo>
                  <a:pt x="2100" y="2667"/>
                </a:moveTo>
                <a:lnTo>
                  <a:pt x="2100" y="2867"/>
                </a:lnTo>
                <a:cubicBezTo>
                  <a:pt x="2100" y="2885"/>
                  <a:pt x="2085" y="2900"/>
                  <a:pt x="2066" y="2900"/>
                </a:cubicBezTo>
                <a:cubicBezTo>
                  <a:pt x="2048" y="2900"/>
                  <a:pt x="2033" y="2885"/>
                  <a:pt x="2033" y="2867"/>
                </a:cubicBezTo>
                <a:lnTo>
                  <a:pt x="2033" y="2667"/>
                </a:lnTo>
                <a:cubicBezTo>
                  <a:pt x="2033" y="2648"/>
                  <a:pt x="2048" y="2633"/>
                  <a:pt x="2066" y="2633"/>
                </a:cubicBezTo>
                <a:cubicBezTo>
                  <a:pt x="2085" y="2633"/>
                  <a:pt x="2100" y="2648"/>
                  <a:pt x="2100" y="2667"/>
                </a:cubicBezTo>
                <a:close/>
                <a:moveTo>
                  <a:pt x="2100" y="3133"/>
                </a:moveTo>
                <a:lnTo>
                  <a:pt x="2100" y="3333"/>
                </a:lnTo>
                <a:cubicBezTo>
                  <a:pt x="2100" y="3352"/>
                  <a:pt x="2085" y="3367"/>
                  <a:pt x="2066" y="3367"/>
                </a:cubicBezTo>
                <a:cubicBezTo>
                  <a:pt x="2048" y="3367"/>
                  <a:pt x="2033" y="3352"/>
                  <a:pt x="2033" y="3333"/>
                </a:cubicBezTo>
                <a:lnTo>
                  <a:pt x="2033" y="3133"/>
                </a:lnTo>
                <a:cubicBezTo>
                  <a:pt x="2033" y="3115"/>
                  <a:pt x="2048" y="3100"/>
                  <a:pt x="2066" y="3100"/>
                </a:cubicBezTo>
                <a:cubicBezTo>
                  <a:pt x="2085" y="3100"/>
                  <a:pt x="2100" y="3115"/>
                  <a:pt x="2100" y="3133"/>
                </a:cubicBezTo>
                <a:close/>
                <a:moveTo>
                  <a:pt x="2266" y="3317"/>
                </a:moveTo>
                <a:lnTo>
                  <a:pt x="2066" y="3717"/>
                </a:lnTo>
                <a:lnTo>
                  <a:pt x="1866" y="3317"/>
                </a:lnTo>
                <a:lnTo>
                  <a:pt x="2266" y="3317"/>
                </a:lnTo>
                <a:close/>
              </a:path>
            </a:pathLst>
          </a:custGeom>
          <a:solidFill>
            <a:srgbClr val="3333CC"/>
          </a:solidFill>
          <a:ln w="1" cap="flat">
            <a:solidFill>
              <a:srgbClr val="3333CC"/>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0" name="Rectangle 115"/>
          <p:cNvSpPr>
            <a:spLocks noChangeArrowheads="1"/>
          </p:cNvSpPr>
          <p:nvPr/>
        </p:nvSpPr>
        <p:spPr bwMode="auto">
          <a:xfrm>
            <a:off x="2324100" y="4935538"/>
            <a:ext cx="9286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PreAssoc_ACK_Rx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 name="Freeform 116"/>
          <p:cNvSpPr>
            <a:spLocks noEditPoints="1"/>
          </p:cNvSpPr>
          <p:nvPr/>
        </p:nvSpPr>
        <p:spPr bwMode="auto">
          <a:xfrm>
            <a:off x="1924050" y="2513013"/>
            <a:ext cx="1757363" cy="1627188"/>
          </a:xfrm>
          <a:custGeom>
            <a:avLst/>
            <a:gdLst/>
            <a:ahLst/>
            <a:cxnLst>
              <a:cxn ang="0">
                <a:pos x="10842" y="33"/>
              </a:cxn>
              <a:cxn ang="0">
                <a:pos x="10842" y="5733"/>
              </a:cxn>
              <a:cxn ang="0">
                <a:pos x="10808" y="5767"/>
              </a:cxn>
              <a:cxn ang="0">
                <a:pos x="200" y="5767"/>
              </a:cxn>
              <a:cxn ang="0">
                <a:pos x="233" y="5733"/>
              </a:cxn>
              <a:cxn ang="0">
                <a:pos x="233" y="11100"/>
              </a:cxn>
              <a:cxn ang="0">
                <a:pos x="200" y="11133"/>
              </a:cxn>
              <a:cxn ang="0">
                <a:pos x="167" y="11100"/>
              </a:cxn>
              <a:cxn ang="0">
                <a:pos x="167" y="5733"/>
              </a:cxn>
              <a:cxn ang="0">
                <a:pos x="200" y="5700"/>
              </a:cxn>
              <a:cxn ang="0">
                <a:pos x="10808" y="5700"/>
              </a:cxn>
              <a:cxn ang="0">
                <a:pos x="10775" y="5733"/>
              </a:cxn>
              <a:cxn ang="0">
                <a:pos x="10775" y="33"/>
              </a:cxn>
              <a:cxn ang="0">
                <a:pos x="10808" y="0"/>
              </a:cxn>
              <a:cxn ang="0">
                <a:pos x="10842" y="33"/>
              </a:cxn>
              <a:cxn ang="0">
                <a:pos x="400" y="11033"/>
              </a:cxn>
              <a:cxn ang="0">
                <a:pos x="200" y="11433"/>
              </a:cxn>
              <a:cxn ang="0">
                <a:pos x="0" y="11033"/>
              </a:cxn>
              <a:cxn ang="0">
                <a:pos x="400" y="11033"/>
              </a:cxn>
            </a:cxnLst>
            <a:rect l="0" t="0" r="r" b="b"/>
            <a:pathLst>
              <a:path w="10842" h="11433">
                <a:moveTo>
                  <a:pt x="10842" y="33"/>
                </a:moveTo>
                <a:lnTo>
                  <a:pt x="10842" y="5733"/>
                </a:lnTo>
                <a:cubicBezTo>
                  <a:pt x="10842" y="5752"/>
                  <a:pt x="10827" y="5767"/>
                  <a:pt x="10808" y="5767"/>
                </a:cubicBezTo>
                <a:lnTo>
                  <a:pt x="200" y="5767"/>
                </a:lnTo>
                <a:lnTo>
                  <a:pt x="233" y="5733"/>
                </a:lnTo>
                <a:lnTo>
                  <a:pt x="233" y="11100"/>
                </a:lnTo>
                <a:cubicBezTo>
                  <a:pt x="233" y="11119"/>
                  <a:pt x="219" y="11133"/>
                  <a:pt x="200" y="11133"/>
                </a:cubicBezTo>
                <a:cubicBezTo>
                  <a:pt x="182" y="11133"/>
                  <a:pt x="167" y="11119"/>
                  <a:pt x="167" y="11100"/>
                </a:cubicBezTo>
                <a:lnTo>
                  <a:pt x="167" y="5733"/>
                </a:lnTo>
                <a:cubicBezTo>
                  <a:pt x="167" y="5715"/>
                  <a:pt x="182" y="5700"/>
                  <a:pt x="200" y="5700"/>
                </a:cubicBezTo>
                <a:lnTo>
                  <a:pt x="10808" y="5700"/>
                </a:lnTo>
                <a:lnTo>
                  <a:pt x="10775" y="5733"/>
                </a:lnTo>
                <a:lnTo>
                  <a:pt x="10775" y="33"/>
                </a:lnTo>
                <a:cubicBezTo>
                  <a:pt x="10775" y="15"/>
                  <a:pt x="10790" y="0"/>
                  <a:pt x="10808" y="0"/>
                </a:cubicBezTo>
                <a:cubicBezTo>
                  <a:pt x="10827" y="0"/>
                  <a:pt x="10842" y="15"/>
                  <a:pt x="10842" y="33"/>
                </a:cubicBezTo>
                <a:close/>
                <a:moveTo>
                  <a:pt x="400" y="11033"/>
                </a:moveTo>
                <a:lnTo>
                  <a:pt x="200" y="11433"/>
                </a:lnTo>
                <a:lnTo>
                  <a:pt x="0" y="11033"/>
                </a:lnTo>
                <a:lnTo>
                  <a:pt x="400" y="11033"/>
                </a:lnTo>
                <a:close/>
              </a:path>
            </a:pathLst>
          </a:custGeom>
          <a:solidFill>
            <a:srgbClr val="000000"/>
          </a:solidFill>
          <a:ln w="1"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2" name="Rectangle 117"/>
          <p:cNvSpPr>
            <a:spLocks noChangeArrowheads="1"/>
          </p:cNvSpPr>
          <p:nvPr/>
        </p:nvSpPr>
        <p:spPr bwMode="auto">
          <a:xfrm>
            <a:off x="3676650" y="4427538"/>
            <a:ext cx="1241425" cy="23336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3" name="Rectangle 118"/>
          <p:cNvSpPr>
            <a:spLocks noChangeArrowheads="1"/>
          </p:cNvSpPr>
          <p:nvPr/>
        </p:nvSpPr>
        <p:spPr bwMode="auto">
          <a:xfrm>
            <a:off x="3971925" y="4433888"/>
            <a:ext cx="8651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TxTLV(DeASSOC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4" name="Rectangle 119"/>
          <p:cNvSpPr>
            <a:spLocks noChangeArrowheads="1"/>
          </p:cNvSpPr>
          <p:nvPr/>
        </p:nvSpPr>
        <p:spPr bwMode="auto">
          <a:xfrm>
            <a:off x="4754563" y="4433888"/>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5" name="Rectangle 120"/>
          <p:cNvSpPr>
            <a:spLocks noChangeArrowheads="1"/>
          </p:cNvSpPr>
          <p:nvPr/>
        </p:nvSpPr>
        <p:spPr bwMode="auto">
          <a:xfrm>
            <a:off x="3971925" y="4567238"/>
            <a:ext cx="72866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StartACKTimer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6" name="Rectangle 121"/>
          <p:cNvSpPr>
            <a:spLocks noChangeArrowheads="1"/>
          </p:cNvSpPr>
          <p:nvPr/>
        </p:nvSpPr>
        <p:spPr bwMode="auto">
          <a:xfrm>
            <a:off x="4627563" y="4567238"/>
            <a:ext cx="11112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7" name="Rectangle 122"/>
          <p:cNvSpPr>
            <a:spLocks noChangeArrowheads="1"/>
          </p:cNvSpPr>
          <p:nvPr/>
        </p:nvSpPr>
        <p:spPr bwMode="auto">
          <a:xfrm>
            <a:off x="3676650" y="4219575"/>
            <a:ext cx="1241425" cy="20796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8" name="Rectangle 123"/>
          <p:cNvSpPr>
            <a:spLocks noChangeArrowheads="1"/>
          </p:cNvSpPr>
          <p:nvPr/>
        </p:nvSpPr>
        <p:spPr bwMode="auto">
          <a:xfrm>
            <a:off x="3705225" y="4214813"/>
            <a:ext cx="128746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DEASSOC_PROCESSING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9" name="Line 124"/>
          <p:cNvSpPr>
            <a:spLocks noChangeShapeType="1"/>
          </p:cNvSpPr>
          <p:nvPr/>
        </p:nvSpPr>
        <p:spPr bwMode="auto">
          <a:xfrm>
            <a:off x="3676650" y="4219575"/>
            <a:ext cx="124142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0" name="Line 125"/>
          <p:cNvSpPr>
            <a:spLocks noChangeShapeType="1"/>
          </p:cNvSpPr>
          <p:nvPr/>
        </p:nvSpPr>
        <p:spPr bwMode="auto">
          <a:xfrm>
            <a:off x="3676650" y="4660900"/>
            <a:ext cx="124142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1" name="Line 126"/>
          <p:cNvSpPr>
            <a:spLocks noChangeShapeType="1"/>
          </p:cNvSpPr>
          <p:nvPr/>
        </p:nvSpPr>
        <p:spPr bwMode="auto">
          <a:xfrm>
            <a:off x="3676650" y="42195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2" name="Line 127"/>
          <p:cNvSpPr>
            <a:spLocks noChangeShapeType="1"/>
          </p:cNvSpPr>
          <p:nvPr/>
        </p:nvSpPr>
        <p:spPr bwMode="auto">
          <a:xfrm>
            <a:off x="4918075" y="42195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3" name="Line 128"/>
          <p:cNvSpPr>
            <a:spLocks noChangeShapeType="1"/>
          </p:cNvSpPr>
          <p:nvPr/>
        </p:nvSpPr>
        <p:spPr bwMode="auto">
          <a:xfrm>
            <a:off x="3676650" y="4427538"/>
            <a:ext cx="1241425"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4" name="Rectangle 129"/>
          <p:cNvSpPr>
            <a:spLocks noChangeArrowheads="1"/>
          </p:cNvSpPr>
          <p:nvPr/>
        </p:nvSpPr>
        <p:spPr bwMode="auto">
          <a:xfrm>
            <a:off x="3676650" y="4427538"/>
            <a:ext cx="1241425" cy="233363"/>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9" name="Rectangle 134"/>
          <p:cNvSpPr>
            <a:spLocks noChangeArrowheads="1"/>
          </p:cNvSpPr>
          <p:nvPr/>
        </p:nvSpPr>
        <p:spPr bwMode="auto">
          <a:xfrm>
            <a:off x="3676650" y="4219575"/>
            <a:ext cx="1241425" cy="207963"/>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0" name="Rectangle 135"/>
          <p:cNvSpPr>
            <a:spLocks noChangeArrowheads="1"/>
          </p:cNvSpPr>
          <p:nvPr/>
        </p:nvSpPr>
        <p:spPr bwMode="auto">
          <a:xfrm>
            <a:off x="3705225" y="4214813"/>
            <a:ext cx="1287463"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DEASSOC_PROCESSING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1" name="Line 136"/>
          <p:cNvSpPr>
            <a:spLocks noChangeShapeType="1"/>
          </p:cNvSpPr>
          <p:nvPr/>
        </p:nvSpPr>
        <p:spPr bwMode="auto">
          <a:xfrm>
            <a:off x="3676650" y="4219575"/>
            <a:ext cx="124142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2" name="Line 137"/>
          <p:cNvSpPr>
            <a:spLocks noChangeShapeType="1"/>
          </p:cNvSpPr>
          <p:nvPr/>
        </p:nvSpPr>
        <p:spPr bwMode="auto">
          <a:xfrm>
            <a:off x="3676650" y="4660900"/>
            <a:ext cx="124142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3" name="Line 138"/>
          <p:cNvSpPr>
            <a:spLocks noChangeShapeType="1"/>
          </p:cNvSpPr>
          <p:nvPr/>
        </p:nvSpPr>
        <p:spPr bwMode="auto">
          <a:xfrm>
            <a:off x="3676650" y="42195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4" name="Line 139"/>
          <p:cNvSpPr>
            <a:spLocks noChangeShapeType="1"/>
          </p:cNvSpPr>
          <p:nvPr/>
        </p:nvSpPr>
        <p:spPr bwMode="auto">
          <a:xfrm>
            <a:off x="4918075" y="42195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5" name="Line 140"/>
          <p:cNvSpPr>
            <a:spLocks noChangeShapeType="1"/>
          </p:cNvSpPr>
          <p:nvPr/>
        </p:nvSpPr>
        <p:spPr bwMode="auto">
          <a:xfrm>
            <a:off x="3676650" y="4427538"/>
            <a:ext cx="1241425"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6" name="Freeform 141"/>
          <p:cNvSpPr>
            <a:spLocks noEditPoints="1"/>
          </p:cNvSpPr>
          <p:nvPr/>
        </p:nvSpPr>
        <p:spPr bwMode="auto">
          <a:xfrm>
            <a:off x="3508375" y="4338638"/>
            <a:ext cx="1847850" cy="1338262"/>
          </a:xfrm>
          <a:custGeom>
            <a:avLst/>
            <a:gdLst/>
            <a:ahLst/>
            <a:cxnLst>
              <a:cxn ang="0">
                <a:pos x="11383" y="9675"/>
              </a:cxn>
              <a:cxn ang="0">
                <a:pos x="10883" y="9642"/>
              </a:cxn>
              <a:cxn ang="0">
                <a:pos x="10217" y="9642"/>
              </a:cxn>
              <a:cxn ang="0">
                <a:pos x="9717" y="9675"/>
              </a:cxn>
              <a:cxn ang="0">
                <a:pos x="9283" y="9708"/>
              </a:cxn>
              <a:cxn ang="0">
                <a:pos x="9017" y="9708"/>
              </a:cxn>
              <a:cxn ang="0">
                <a:pos x="9017" y="9708"/>
              </a:cxn>
              <a:cxn ang="0">
                <a:pos x="8583" y="9675"/>
              </a:cxn>
              <a:cxn ang="0">
                <a:pos x="8083" y="9642"/>
              </a:cxn>
              <a:cxn ang="0">
                <a:pos x="7417" y="9642"/>
              </a:cxn>
              <a:cxn ang="0">
                <a:pos x="6917" y="9675"/>
              </a:cxn>
              <a:cxn ang="0">
                <a:pos x="6483" y="9708"/>
              </a:cxn>
              <a:cxn ang="0">
                <a:pos x="6217" y="9708"/>
              </a:cxn>
              <a:cxn ang="0">
                <a:pos x="6217" y="9708"/>
              </a:cxn>
              <a:cxn ang="0">
                <a:pos x="5783" y="9675"/>
              </a:cxn>
              <a:cxn ang="0">
                <a:pos x="5283" y="9642"/>
              </a:cxn>
              <a:cxn ang="0">
                <a:pos x="4617" y="9642"/>
              </a:cxn>
              <a:cxn ang="0">
                <a:pos x="4117" y="9675"/>
              </a:cxn>
              <a:cxn ang="0">
                <a:pos x="3683" y="9708"/>
              </a:cxn>
              <a:cxn ang="0">
                <a:pos x="3417" y="9708"/>
              </a:cxn>
              <a:cxn ang="0">
                <a:pos x="3417" y="9708"/>
              </a:cxn>
              <a:cxn ang="0">
                <a:pos x="2983" y="9675"/>
              </a:cxn>
              <a:cxn ang="0">
                <a:pos x="2483" y="9642"/>
              </a:cxn>
              <a:cxn ang="0">
                <a:pos x="1817" y="9642"/>
              </a:cxn>
              <a:cxn ang="0">
                <a:pos x="1317" y="9675"/>
              </a:cxn>
              <a:cxn ang="0">
                <a:pos x="883" y="9708"/>
              </a:cxn>
              <a:cxn ang="0">
                <a:pos x="617" y="9708"/>
              </a:cxn>
              <a:cxn ang="0">
                <a:pos x="617" y="9708"/>
              </a:cxn>
              <a:cxn ang="0">
                <a:pos x="67" y="9591"/>
              </a:cxn>
              <a:cxn ang="0">
                <a:pos x="0" y="9325"/>
              </a:cxn>
              <a:cxn ang="0">
                <a:pos x="0" y="9325"/>
              </a:cxn>
              <a:cxn ang="0">
                <a:pos x="34" y="8891"/>
              </a:cxn>
              <a:cxn ang="0">
                <a:pos x="67" y="8391"/>
              </a:cxn>
              <a:cxn ang="0">
                <a:pos x="67" y="7725"/>
              </a:cxn>
              <a:cxn ang="0">
                <a:pos x="34" y="7225"/>
              </a:cxn>
              <a:cxn ang="0">
                <a:pos x="0" y="6791"/>
              </a:cxn>
              <a:cxn ang="0">
                <a:pos x="0" y="6525"/>
              </a:cxn>
              <a:cxn ang="0">
                <a:pos x="0" y="6525"/>
              </a:cxn>
              <a:cxn ang="0">
                <a:pos x="34" y="6091"/>
              </a:cxn>
              <a:cxn ang="0">
                <a:pos x="67" y="5591"/>
              </a:cxn>
              <a:cxn ang="0">
                <a:pos x="67" y="4925"/>
              </a:cxn>
              <a:cxn ang="0">
                <a:pos x="34" y="4425"/>
              </a:cxn>
              <a:cxn ang="0">
                <a:pos x="0" y="3991"/>
              </a:cxn>
              <a:cxn ang="0">
                <a:pos x="0" y="3725"/>
              </a:cxn>
              <a:cxn ang="0">
                <a:pos x="0" y="3725"/>
              </a:cxn>
              <a:cxn ang="0">
                <a:pos x="34" y="3291"/>
              </a:cxn>
              <a:cxn ang="0">
                <a:pos x="67" y="2791"/>
              </a:cxn>
              <a:cxn ang="0">
                <a:pos x="67" y="2125"/>
              </a:cxn>
              <a:cxn ang="0">
                <a:pos x="34" y="1625"/>
              </a:cxn>
              <a:cxn ang="0">
                <a:pos x="0" y="1191"/>
              </a:cxn>
              <a:cxn ang="0">
                <a:pos x="0" y="925"/>
              </a:cxn>
              <a:cxn ang="0">
                <a:pos x="0" y="925"/>
              </a:cxn>
              <a:cxn ang="0">
                <a:pos x="34" y="491"/>
              </a:cxn>
              <a:cxn ang="0">
                <a:pos x="242" y="233"/>
              </a:cxn>
              <a:cxn ang="0">
                <a:pos x="633" y="0"/>
              </a:cxn>
            </a:cxnLst>
            <a:rect l="0" t="0" r="r" b="b"/>
            <a:pathLst>
              <a:path w="11383" h="9708">
                <a:moveTo>
                  <a:pt x="11350" y="9708"/>
                </a:moveTo>
                <a:lnTo>
                  <a:pt x="11150" y="9708"/>
                </a:lnTo>
                <a:cubicBezTo>
                  <a:pt x="11132" y="9708"/>
                  <a:pt x="11117" y="9694"/>
                  <a:pt x="11117" y="9675"/>
                </a:cubicBezTo>
                <a:cubicBezTo>
                  <a:pt x="11117" y="9657"/>
                  <a:pt x="11132" y="9642"/>
                  <a:pt x="11150" y="9642"/>
                </a:cubicBezTo>
                <a:lnTo>
                  <a:pt x="11350" y="9642"/>
                </a:lnTo>
                <a:cubicBezTo>
                  <a:pt x="11369" y="9642"/>
                  <a:pt x="11383" y="9657"/>
                  <a:pt x="11383" y="9675"/>
                </a:cubicBezTo>
                <a:cubicBezTo>
                  <a:pt x="11383" y="9694"/>
                  <a:pt x="11369" y="9708"/>
                  <a:pt x="11350" y="9708"/>
                </a:cubicBezTo>
                <a:close/>
                <a:moveTo>
                  <a:pt x="10883" y="9708"/>
                </a:moveTo>
                <a:lnTo>
                  <a:pt x="10683" y="9708"/>
                </a:lnTo>
                <a:cubicBezTo>
                  <a:pt x="10665" y="9708"/>
                  <a:pt x="10650" y="9694"/>
                  <a:pt x="10650" y="9675"/>
                </a:cubicBezTo>
                <a:cubicBezTo>
                  <a:pt x="10650" y="9657"/>
                  <a:pt x="10665" y="9642"/>
                  <a:pt x="10683" y="9642"/>
                </a:cubicBezTo>
                <a:lnTo>
                  <a:pt x="10883" y="9642"/>
                </a:lnTo>
                <a:cubicBezTo>
                  <a:pt x="10902" y="9642"/>
                  <a:pt x="10917" y="9657"/>
                  <a:pt x="10917" y="9675"/>
                </a:cubicBezTo>
                <a:cubicBezTo>
                  <a:pt x="10917" y="9694"/>
                  <a:pt x="10902" y="9708"/>
                  <a:pt x="10883" y="9708"/>
                </a:cubicBezTo>
                <a:close/>
                <a:moveTo>
                  <a:pt x="10417" y="9708"/>
                </a:moveTo>
                <a:lnTo>
                  <a:pt x="10217" y="9708"/>
                </a:lnTo>
                <a:cubicBezTo>
                  <a:pt x="10198" y="9708"/>
                  <a:pt x="10183" y="9694"/>
                  <a:pt x="10183" y="9675"/>
                </a:cubicBezTo>
                <a:cubicBezTo>
                  <a:pt x="10183" y="9657"/>
                  <a:pt x="10198" y="9642"/>
                  <a:pt x="10217" y="9642"/>
                </a:cubicBezTo>
                <a:lnTo>
                  <a:pt x="10417" y="9642"/>
                </a:lnTo>
                <a:cubicBezTo>
                  <a:pt x="10435" y="9642"/>
                  <a:pt x="10450" y="9657"/>
                  <a:pt x="10450" y="9675"/>
                </a:cubicBezTo>
                <a:cubicBezTo>
                  <a:pt x="10450" y="9694"/>
                  <a:pt x="10435" y="9708"/>
                  <a:pt x="10417" y="9708"/>
                </a:cubicBezTo>
                <a:close/>
                <a:moveTo>
                  <a:pt x="9950" y="9708"/>
                </a:moveTo>
                <a:lnTo>
                  <a:pt x="9750" y="9708"/>
                </a:lnTo>
                <a:cubicBezTo>
                  <a:pt x="9732" y="9708"/>
                  <a:pt x="9717" y="9694"/>
                  <a:pt x="9717" y="9675"/>
                </a:cubicBezTo>
                <a:cubicBezTo>
                  <a:pt x="9717" y="9657"/>
                  <a:pt x="9732" y="9642"/>
                  <a:pt x="9750" y="9642"/>
                </a:cubicBezTo>
                <a:lnTo>
                  <a:pt x="9950" y="9642"/>
                </a:lnTo>
                <a:cubicBezTo>
                  <a:pt x="9969" y="9642"/>
                  <a:pt x="9983" y="9657"/>
                  <a:pt x="9983" y="9675"/>
                </a:cubicBezTo>
                <a:cubicBezTo>
                  <a:pt x="9983" y="9694"/>
                  <a:pt x="9969" y="9708"/>
                  <a:pt x="9950" y="9708"/>
                </a:cubicBezTo>
                <a:close/>
                <a:moveTo>
                  <a:pt x="9483" y="9708"/>
                </a:moveTo>
                <a:lnTo>
                  <a:pt x="9283" y="9708"/>
                </a:lnTo>
                <a:cubicBezTo>
                  <a:pt x="9265" y="9708"/>
                  <a:pt x="9250" y="9694"/>
                  <a:pt x="9250" y="9675"/>
                </a:cubicBezTo>
                <a:cubicBezTo>
                  <a:pt x="9250" y="9657"/>
                  <a:pt x="9265" y="9642"/>
                  <a:pt x="9283" y="9642"/>
                </a:cubicBezTo>
                <a:lnTo>
                  <a:pt x="9483" y="9642"/>
                </a:lnTo>
                <a:cubicBezTo>
                  <a:pt x="9502" y="9642"/>
                  <a:pt x="9517" y="9657"/>
                  <a:pt x="9517" y="9675"/>
                </a:cubicBezTo>
                <a:cubicBezTo>
                  <a:pt x="9517" y="9694"/>
                  <a:pt x="9502" y="9708"/>
                  <a:pt x="9483" y="9708"/>
                </a:cubicBezTo>
                <a:close/>
                <a:moveTo>
                  <a:pt x="9017" y="9708"/>
                </a:moveTo>
                <a:lnTo>
                  <a:pt x="8817" y="9708"/>
                </a:lnTo>
                <a:cubicBezTo>
                  <a:pt x="8798" y="9708"/>
                  <a:pt x="8783" y="9694"/>
                  <a:pt x="8783" y="9675"/>
                </a:cubicBezTo>
                <a:cubicBezTo>
                  <a:pt x="8783" y="9657"/>
                  <a:pt x="8798" y="9642"/>
                  <a:pt x="8817" y="9642"/>
                </a:cubicBezTo>
                <a:lnTo>
                  <a:pt x="9017" y="9642"/>
                </a:lnTo>
                <a:cubicBezTo>
                  <a:pt x="9035" y="9642"/>
                  <a:pt x="9050" y="9657"/>
                  <a:pt x="9050" y="9675"/>
                </a:cubicBezTo>
                <a:cubicBezTo>
                  <a:pt x="9050" y="9694"/>
                  <a:pt x="9035" y="9708"/>
                  <a:pt x="9017" y="9708"/>
                </a:cubicBezTo>
                <a:close/>
                <a:moveTo>
                  <a:pt x="8550" y="9708"/>
                </a:moveTo>
                <a:lnTo>
                  <a:pt x="8350" y="9708"/>
                </a:lnTo>
                <a:cubicBezTo>
                  <a:pt x="8332" y="9708"/>
                  <a:pt x="8317" y="9694"/>
                  <a:pt x="8317" y="9675"/>
                </a:cubicBezTo>
                <a:cubicBezTo>
                  <a:pt x="8317" y="9657"/>
                  <a:pt x="8332" y="9642"/>
                  <a:pt x="8350" y="9642"/>
                </a:cubicBezTo>
                <a:lnTo>
                  <a:pt x="8550" y="9642"/>
                </a:lnTo>
                <a:cubicBezTo>
                  <a:pt x="8569" y="9642"/>
                  <a:pt x="8583" y="9657"/>
                  <a:pt x="8583" y="9675"/>
                </a:cubicBezTo>
                <a:cubicBezTo>
                  <a:pt x="8583" y="9694"/>
                  <a:pt x="8569" y="9708"/>
                  <a:pt x="8550" y="9708"/>
                </a:cubicBezTo>
                <a:close/>
                <a:moveTo>
                  <a:pt x="8083" y="9708"/>
                </a:moveTo>
                <a:lnTo>
                  <a:pt x="7883" y="9708"/>
                </a:lnTo>
                <a:cubicBezTo>
                  <a:pt x="7865" y="9708"/>
                  <a:pt x="7850" y="9694"/>
                  <a:pt x="7850" y="9675"/>
                </a:cubicBezTo>
                <a:cubicBezTo>
                  <a:pt x="7850" y="9657"/>
                  <a:pt x="7865" y="9642"/>
                  <a:pt x="7883" y="9642"/>
                </a:cubicBezTo>
                <a:lnTo>
                  <a:pt x="8083" y="9642"/>
                </a:lnTo>
                <a:cubicBezTo>
                  <a:pt x="8102" y="9642"/>
                  <a:pt x="8117" y="9657"/>
                  <a:pt x="8117" y="9675"/>
                </a:cubicBezTo>
                <a:cubicBezTo>
                  <a:pt x="8117" y="9694"/>
                  <a:pt x="8102" y="9708"/>
                  <a:pt x="8083" y="9708"/>
                </a:cubicBezTo>
                <a:close/>
                <a:moveTo>
                  <a:pt x="7617" y="9708"/>
                </a:moveTo>
                <a:lnTo>
                  <a:pt x="7417" y="9708"/>
                </a:lnTo>
                <a:cubicBezTo>
                  <a:pt x="7398" y="9708"/>
                  <a:pt x="7383" y="9694"/>
                  <a:pt x="7383" y="9675"/>
                </a:cubicBezTo>
                <a:cubicBezTo>
                  <a:pt x="7383" y="9657"/>
                  <a:pt x="7398" y="9642"/>
                  <a:pt x="7417" y="9642"/>
                </a:cubicBezTo>
                <a:lnTo>
                  <a:pt x="7617" y="9642"/>
                </a:lnTo>
                <a:cubicBezTo>
                  <a:pt x="7635" y="9642"/>
                  <a:pt x="7650" y="9657"/>
                  <a:pt x="7650" y="9675"/>
                </a:cubicBezTo>
                <a:cubicBezTo>
                  <a:pt x="7650" y="9694"/>
                  <a:pt x="7635" y="9708"/>
                  <a:pt x="7617" y="9708"/>
                </a:cubicBezTo>
                <a:close/>
                <a:moveTo>
                  <a:pt x="7150" y="9708"/>
                </a:moveTo>
                <a:lnTo>
                  <a:pt x="6950" y="9708"/>
                </a:lnTo>
                <a:cubicBezTo>
                  <a:pt x="6932" y="9708"/>
                  <a:pt x="6917" y="9694"/>
                  <a:pt x="6917" y="9675"/>
                </a:cubicBezTo>
                <a:cubicBezTo>
                  <a:pt x="6917" y="9657"/>
                  <a:pt x="6932" y="9642"/>
                  <a:pt x="6950" y="9642"/>
                </a:cubicBezTo>
                <a:lnTo>
                  <a:pt x="7150" y="9642"/>
                </a:lnTo>
                <a:cubicBezTo>
                  <a:pt x="7169" y="9642"/>
                  <a:pt x="7183" y="9657"/>
                  <a:pt x="7183" y="9675"/>
                </a:cubicBezTo>
                <a:cubicBezTo>
                  <a:pt x="7183" y="9694"/>
                  <a:pt x="7169" y="9708"/>
                  <a:pt x="7150" y="9708"/>
                </a:cubicBezTo>
                <a:close/>
                <a:moveTo>
                  <a:pt x="6683" y="9708"/>
                </a:moveTo>
                <a:lnTo>
                  <a:pt x="6483" y="9708"/>
                </a:lnTo>
                <a:cubicBezTo>
                  <a:pt x="6465" y="9708"/>
                  <a:pt x="6450" y="9694"/>
                  <a:pt x="6450" y="9675"/>
                </a:cubicBezTo>
                <a:cubicBezTo>
                  <a:pt x="6450" y="9657"/>
                  <a:pt x="6465" y="9642"/>
                  <a:pt x="6483" y="9642"/>
                </a:cubicBezTo>
                <a:lnTo>
                  <a:pt x="6683" y="9642"/>
                </a:lnTo>
                <a:cubicBezTo>
                  <a:pt x="6702" y="9642"/>
                  <a:pt x="6717" y="9657"/>
                  <a:pt x="6717" y="9675"/>
                </a:cubicBezTo>
                <a:cubicBezTo>
                  <a:pt x="6717" y="9694"/>
                  <a:pt x="6702" y="9708"/>
                  <a:pt x="6683" y="9708"/>
                </a:cubicBezTo>
                <a:close/>
                <a:moveTo>
                  <a:pt x="6217" y="9708"/>
                </a:moveTo>
                <a:lnTo>
                  <a:pt x="6017" y="9708"/>
                </a:lnTo>
                <a:cubicBezTo>
                  <a:pt x="5998" y="9708"/>
                  <a:pt x="5983" y="9694"/>
                  <a:pt x="5983" y="9675"/>
                </a:cubicBezTo>
                <a:cubicBezTo>
                  <a:pt x="5983" y="9657"/>
                  <a:pt x="5998" y="9642"/>
                  <a:pt x="6017" y="9642"/>
                </a:cubicBezTo>
                <a:lnTo>
                  <a:pt x="6217" y="9642"/>
                </a:lnTo>
                <a:cubicBezTo>
                  <a:pt x="6235" y="9642"/>
                  <a:pt x="6250" y="9657"/>
                  <a:pt x="6250" y="9675"/>
                </a:cubicBezTo>
                <a:cubicBezTo>
                  <a:pt x="6250" y="9694"/>
                  <a:pt x="6235" y="9708"/>
                  <a:pt x="6217" y="9708"/>
                </a:cubicBezTo>
                <a:close/>
                <a:moveTo>
                  <a:pt x="5750" y="9708"/>
                </a:moveTo>
                <a:lnTo>
                  <a:pt x="5550" y="9708"/>
                </a:lnTo>
                <a:cubicBezTo>
                  <a:pt x="5532" y="9708"/>
                  <a:pt x="5517" y="9694"/>
                  <a:pt x="5517" y="9675"/>
                </a:cubicBezTo>
                <a:cubicBezTo>
                  <a:pt x="5517" y="9657"/>
                  <a:pt x="5532" y="9642"/>
                  <a:pt x="5550" y="9642"/>
                </a:cubicBezTo>
                <a:lnTo>
                  <a:pt x="5750" y="9642"/>
                </a:lnTo>
                <a:cubicBezTo>
                  <a:pt x="5769" y="9642"/>
                  <a:pt x="5783" y="9657"/>
                  <a:pt x="5783" y="9675"/>
                </a:cubicBezTo>
                <a:cubicBezTo>
                  <a:pt x="5783" y="9694"/>
                  <a:pt x="5769" y="9708"/>
                  <a:pt x="5750" y="9708"/>
                </a:cubicBezTo>
                <a:close/>
                <a:moveTo>
                  <a:pt x="5283" y="9708"/>
                </a:moveTo>
                <a:lnTo>
                  <a:pt x="5083" y="9708"/>
                </a:lnTo>
                <a:cubicBezTo>
                  <a:pt x="5065" y="9708"/>
                  <a:pt x="5050" y="9694"/>
                  <a:pt x="5050" y="9675"/>
                </a:cubicBezTo>
                <a:cubicBezTo>
                  <a:pt x="5050" y="9657"/>
                  <a:pt x="5065" y="9642"/>
                  <a:pt x="5083" y="9642"/>
                </a:cubicBezTo>
                <a:lnTo>
                  <a:pt x="5283" y="9642"/>
                </a:lnTo>
                <a:cubicBezTo>
                  <a:pt x="5302" y="9642"/>
                  <a:pt x="5317" y="9657"/>
                  <a:pt x="5317" y="9675"/>
                </a:cubicBezTo>
                <a:cubicBezTo>
                  <a:pt x="5317" y="9694"/>
                  <a:pt x="5302" y="9708"/>
                  <a:pt x="5283" y="9708"/>
                </a:cubicBezTo>
                <a:close/>
                <a:moveTo>
                  <a:pt x="4817" y="9708"/>
                </a:moveTo>
                <a:lnTo>
                  <a:pt x="4617" y="9708"/>
                </a:lnTo>
                <a:cubicBezTo>
                  <a:pt x="4598" y="9708"/>
                  <a:pt x="4583" y="9694"/>
                  <a:pt x="4583" y="9675"/>
                </a:cubicBezTo>
                <a:cubicBezTo>
                  <a:pt x="4583" y="9657"/>
                  <a:pt x="4598" y="9642"/>
                  <a:pt x="4617" y="9642"/>
                </a:cubicBezTo>
                <a:lnTo>
                  <a:pt x="4817" y="9642"/>
                </a:lnTo>
                <a:cubicBezTo>
                  <a:pt x="4835" y="9642"/>
                  <a:pt x="4850" y="9657"/>
                  <a:pt x="4850" y="9675"/>
                </a:cubicBezTo>
                <a:cubicBezTo>
                  <a:pt x="4850" y="9694"/>
                  <a:pt x="4835" y="9708"/>
                  <a:pt x="4817" y="9708"/>
                </a:cubicBezTo>
                <a:close/>
                <a:moveTo>
                  <a:pt x="4350" y="9708"/>
                </a:moveTo>
                <a:lnTo>
                  <a:pt x="4150" y="9708"/>
                </a:lnTo>
                <a:cubicBezTo>
                  <a:pt x="4132" y="9708"/>
                  <a:pt x="4117" y="9694"/>
                  <a:pt x="4117" y="9675"/>
                </a:cubicBezTo>
                <a:cubicBezTo>
                  <a:pt x="4117" y="9657"/>
                  <a:pt x="4132" y="9642"/>
                  <a:pt x="4150" y="9642"/>
                </a:cubicBezTo>
                <a:lnTo>
                  <a:pt x="4350" y="9642"/>
                </a:lnTo>
                <a:cubicBezTo>
                  <a:pt x="4369" y="9642"/>
                  <a:pt x="4383" y="9657"/>
                  <a:pt x="4383" y="9675"/>
                </a:cubicBezTo>
                <a:cubicBezTo>
                  <a:pt x="4383" y="9694"/>
                  <a:pt x="4369" y="9708"/>
                  <a:pt x="4350" y="9708"/>
                </a:cubicBezTo>
                <a:close/>
                <a:moveTo>
                  <a:pt x="3883" y="9708"/>
                </a:moveTo>
                <a:lnTo>
                  <a:pt x="3683" y="9708"/>
                </a:lnTo>
                <a:cubicBezTo>
                  <a:pt x="3665" y="9708"/>
                  <a:pt x="3650" y="9694"/>
                  <a:pt x="3650" y="9675"/>
                </a:cubicBezTo>
                <a:cubicBezTo>
                  <a:pt x="3650" y="9657"/>
                  <a:pt x="3665" y="9642"/>
                  <a:pt x="3683" y="9642"/>
                </a:cubicBezTo>
                <a:lnTo>
                  <a:pt x="3883" y="9642"/>
                </a:lnTo>
                <a:cubicBezTo>
                  <a:pt x="3902" y="9642"/>
                  <a:pt x="3917" y="9657"/>
                  <a:pt x="3917" y="9675"/>
                </a:cubicBezTo>
                <a:cubicBezTo>
                  <a:pt x="3917" y="9694"/>
                  <a:pt x="3902" y="9708"/>
                  <a:pt x="3883" y="9708"/>
                </a:cubicBezTo>
                <a:close/>
                <a:moveTo>
                  <a:pt x="3417" y="9708"/>
                </a:moveTo>
                <a:lnTo>
                  <a:pt x="3217" y="9708"/>
                </a:lnTo>
                <a:cubicBezTo>
                  <a:pt x="3198" y="9708"/>
                  <a:pt x="3183" y="9694"/>
                  <a:pt x="3183" y="9675"/>
                </a:cubicBezTo>
                <a:cubicBezTo>
                  <a:pt x="3183" y="9657"/>
                  <a:pt x="3198" y="9642"/>
                  <a:pt x="3217" y="9642"/>
                </a:cubicBezTo>
                <a:lnTo>
                  <a:pt x="3417" y="9642"/>
                </a:lnTo>
                <a:cubicBezTo>
                  <a:pt x="3435" y="9642"/>
                  <a:pt x="3450" y="9657"/>
                  <a:pt x="3450" y="9675"/>
                </a:cubicBezTo>
                <a:cubicBezTo>
                  <a:pt x="3450" y="9694"/>
                  <a:pt x="3435" y="9708"/>
                  <a:pt x="3417" y="9708"/>
                </a:cubicBezTo>
                <a:close/>
                <a:moveTo>
                  <a:pt x="2950" y="9708"/>
                </a:moveTo>
                <a:lnTo>
                  <a:pt x="2750" y="9708"/>
                </a:lnTo>
                <a:cubicBezTo>
                  <a:pt x="2732" y="9708"/>
                  <a:pt x="2717" y="9694"/>
                  <a:pt x="2717" y="9675"/>
                </a:cubicBezTo>
                <a:cubicBezTo>
                  <a:pt x="2717" y="9657"/>
                  <a:pt x="2732" y="9642"/>
                  <a:pt x="2750" y="9642"/>
                </a:cubicBezTo>
                <a:lnTo>
                  <a:pt x="2950" y="9642"/>
                </a:lnTo>
                <a:cubicBezTo>
                  <a:pt x="2969" y="9642"/>
                  <a:pt x="2983" y="9657"/>
                  <a:pt x="2983" y="9675"/>
                </a:cubicBezTo>
                <a:cubicBezTo>
                  <a:pt x="2983" y="9694"/>
                  <a:pt x="2969" y="9708"/>
                  <a:pt x="2950" y="9708"/>
                </a:cubicBezTo>
                <a:close/>
                <a:moveTo>
                  <a:pt x="2483" y="9708"/>
                </a:moveTo>
                <a:lnTo>
                  <a:pt x="2283" y="9708"/>
                </a:lnTo>
                <a:cubicBezTo>
                  <a:pt x="2265" y="9708"/>
                  <a:pt x="2250" y="9694"/>
                  <a:pt x="2250" y="9675"/>
                </a:cubicBezTo>
                <a:cubicBezTo>
                  <a:pt x="2250" y="9657"/>
                  <a:pt x="2265" y="9642"/>
                  <a:pt x="2283" y="9642"/>
                </a:cubicBezTo>
                <a:lnTo>
                  <a:pt x="2483" y="9642"/>
                </a:lnTo>
                <a:cubicBezTo>
                  <a:pt x="2502" y="9642"/>
                  <a:pt x="2517" y="9657"/>
                  <a:pt x="2517" y="9675"/>
                </a:cubicBezTo>
                <a:cubicBezTo>
                  <a:pt x="2517" y="9694"/>
                  <a:pt x="2502" y="9708"/>
                  <a:pt x="2483" y="9708"/>
                </a:cubicBezTo>
                <a:close/>
                <a:moveTo>
                  <a:pt x="2017" y="9708"/>
                </a:moveTo>
                <a:lnTo>
                  <a:pt x="1817" y="9708"/>
                </a:lnTo>
                <a:cubicBezTo>
                  <a:pt x="1798" y="9708"/>
                  <a:pt x="1783" y="9694"/>
                  <a:pt x="1783" y="9675"/>
                </a:cubicBezTo>
                <a:cubicBezTo>
                  <a:pt x="1783" y="9657"/>
                  <a:pt x="1798" y="9642"/>
                  <a:pt x="1817" y="9642"/>
                </a:cubicBezTo>
                <a:lnTo>
                  <a:pt x="2017" y="9642"/>
                </a:lnTo>
                <a:cubicBezTo>
                  <a:pt x="2035" y="9642"/>
                  <a:pt x="2050" y="9657"/>
                  <a:pt x="2050" y="9675"/>
                </a:cubicBezTo>
                <a:cubicBezTo>
                  <a:pt x="2050" y="9694"/>
                  <a:pt x="2035" y="9708"/>
                  <a:pt x="2017" y="9708"/>
                </a:cubicBezTo>
                <a:close/>
                <a:moveTo>
                  <a:pt x="1550" y="9708"/>
                </a:moveTo>
                <a:lnTo>
                  <a:pt x="1350" y="9708"/>
                </a:lnTo>
                <a:cubicBezTo>
                  <a:pt x="1332" y="9708"/>
                  <a:pt x="1317" y="9694"/>
                  <a:pt x="1317" y="9675"/>
                </a:cubicBezTo>
                <a:cubicBezTo>
                  <a:pt x="1317" y="9657"/>
                  <a:pt x="1332" y="9642"/>
                  <a:pt x="1350" y="9642"/>
                </a:cubicBezTo>
                <a:lnTo>
                  <a:pt x="1550" y="9642"/>
                </a:lnTo>
                <a:cubicBezTo>
                  <a:pt x="1569" y="9642"/>
                  <a:pt x="1583" y="9657"/>
                  <a:pt x="1583" y="9675"/>
                </a:cubicBezTo>
                <a:cubicBezTo>
                  <a:pt x="1583" y="9694"/>
                  <a:pt x="1569" y="9708"/>
                  <a:pt x="1550" y="9708"/>
                </a:cubicBezTo>
                <a:close/>
                <a:moveTo>
                  <a:pt x="1083" y="9708"/>
                </a:moveTo>
                <a:lnTo>
                  <a:pt x="883" y="9708"/>
                </a:lnTo>
                <a:cubicBezTo>
                  <a:pt x="865" y="9708"/>
                  <a:pt x="850" y="9694"/>
                  <a:pt x="850" y="9675"/>
                </a:cubicBezTo>
                <a:cubicBezTo>
                  <a:pt x="850" y="9657"/>
                  <a:pt x="865" y="9642"/>
                  <a:pt x="883" y="9642"/>
                </a:cubicBezTo>
                <a:lnTo>
                  <a:pt x="1083" y="9642"/>
                </a:lnTo>
                <a:cubicBezTo>
                  <a:pt x="1102" y="9642"/>
                  <a:pt x="1117" y="9657"/>
                  <a:pt x="1117" y="9675"/>
                </a:cubicBezTo>
                <a:cubicBezTo>
                  <a:pt x="1117" y="9694"/>
                  <a:pt x="1102" y="9708"/>
                  <a:pt x="1083" y="9708"/>
                </a:cubicBezTo>
                <a:close/>
                <a:moveTo>
                  <a:pt x="617" y="9708"/>
                </a:moveTo>
                <a:lnTo>
                  <a:pt x="417" y="9708"/>
                </a:lnTo>
                <a:cubicBezTo>
                  <a:pt x="398" y="9708"/>
                  <a:pt x="383" y="9694"/>
                  <a:pt x="383" y="9675"/>
                </a:cubicBezTo>
                <a:cubicBezTo>
                  <a:pt x="383" y="9657"/>
                  <a:pt x="398" y="9642"/>
                  <a:pt x="417" y="9642"/>
                </a:cubicBezTo>
                <a:lnTo>
                  <a:pt x="617" y="9642"/>
                </a:lnTo>
                <a:cubicBezTo>
                  <a:pt x="635" y="9642"/>
                  <a:pt x="650" y="9657"/>
                  <a:pt x="650" y="9675"/>
                </a:cubicBezTo>
                <a:cubicBezTo>
                  <a:pt x="650" y="9694"/>
                  <a:pt x="635" y="9708"/>
                  <a:pt x="617" y="9708"/>
                </a:cubicBezTo>
                <a:close/>
                <a:moveTo>
                  <a:pt x="150" y="9708"/>
                </a:moveTo>
                <a:lnTo>
                  <a:pt x="34" y="9708"/>
                </a:lnTo>
                <a:cubicBezTo>
                  <a:pt x="15" y="9708"/>
                  <a:pt x="0" y="9694"/>
                  <a:pt x="0" y="9675"/>
                </a:cubicBezTo>
                <a:lnTo>
                  <a:pt x="0" y="9591"/>
                </a:lnTo>
                <a:cubicBezTo>
                  <a:pt x="0" y="9573"/>
                  <a:pt x="15" y="9558"/>
                  <a:pt x="34" y="9558"/>
                </a:cubicBezTo>
                <a:cubicBezTo>
                  <a:pt x="52" y="9558"/>
                  <a:pt x="67" y="9573"/>
                  <a:pt x="67" y="9591"/>
                </a:cubicBezTo>
                <a:lnTo>
                  <a:pt x="67" y="9675"/>
                </a:lnTo>
                <a:lnTo>
                  <a:pt x="34" y="9642"/>
                </a:lnTo>
                <a:lnTo>
                  <a:pt x="150" y="9642"/>
                </a:lnTo>
                <a:cubicBezTo>
                  <a:pt x="169" y="9642"/>
                  <a:pt x="183" y="9657"/>
                  <a:pt x="183" y="9675"/>
                </a:cubicBezTo>
                <a:cubicBezTo>
                  <a:pt x="183" y="9694"/>
                  <a:pt x="169" y="9708"/>
                  <a:pt x="150" y="9708"/>
                </a:cubicBezTo>
                <a:close/>
                <a:moveTo>
                  <a:pt x="0" y="9325"/>
                </a:moveTo>
                <a:lnTo>
                  <a:pt x="0" y="9125"/>
                </a:lnTo>
                <a:cubicBezTo>
                  <a:pt x="0" y="9106"/>
                  <a:pt x="15" y="9091"/>
                  <a:pt x="34" y="9091"/>
                </a:cubicBezTo>
                <a:cubicBezTo>
                  <a:pt x="52" y="9091"/>
                  <a:pt x="67" y="9106"/>
                  <a:pt x="67" y="9125"/>
                </a:cubicBezTo>
                <a:lnTo>
                  <a:pt x="67" y="9325"/>
                </a:lnTo>
                <a:cubicBezTo>
                  <a:pt x="67" y="9343"/>
                  <a:pt x="52" y="9358"/>
                  <a:pt x="34" y="9358"/>
                </a:cubicBezTo>
                <a:cubicBezTo>
                  <a:pt x="15" y="9358"/>
                  <a:pt x="0" y="9343"/>
                  <a:pt x="0" y="9325"/>
                </a:cubicBezTo>
                <a:close/>
                <a:moveTo>
                  <a:pt x="0" y="8858"/>
                </a:moveTo>
                <a:lnTo>
                  <a:pt x="0" y="8658"/>
                </a:lnTo>
                <a:cubicBezTo>
                  <a:pt x="0" y="8640"/>
                  <a:pt x="15" y="8625"/>
                  <a:pt x="34" y="8625"/>
                </a:cubicBezTo>
                <a:cubicBezTo>
                  <a:pt x="52" y="8625"/>
                  <a:pt x="67" y="8640"/>
                  <a:pt x="67" y="8658"/>
                </a:cubicBezTo>
                <a:lnTo>
                  <a:pt x="67" y="8858"/>
                </a:lnTo>
                <a:cubicBezTo>
                  <a:pt x="67" y="8877"/>
                  <a:pt x="52" y="8891"/>
                  <a:pt x="34" y="8891"/>
                </a:cubicBezTo>
                <a:cubicBezTo>
                  <a:pt x="15" y="8891"/>
                  <a:pt x="0" y="8877"/>
                  <a:pt x="0" y="8858"/>
                </a:cubicBezTo>
                <a:close/>
                <a:moveTo>
                  <a:pt x="0" y="8391"/>
                </a:moveTo>
                <a:lnTo>
                  <a:pt x="0" y="8191"/>
                </a:lnTo>
                <a:cubicBezTo>
                  <a:pt x="0" y="8173"/>
                  <a:pt x="15" y="8158"/>
                  <a:pt x="34" y="8158"/>
                </a:cubicBezTo>
                <a:cubicBezTo>
                  <a:pt x="52" y="8158"/>
                  <a:pt x="67" y="8173"/>
                  <a:pt x="67" y="8191"/>
                </a:cubicBezTo>
                <a:lnTo>
                  <a:pt x="67" y="8391"/>
                </a:lnTo>
                <a:cubicBezTo>
                  <a:pt x="67" y="8410"/>
                  <a:pt x="52" y="8425"/>
                  <a:pt x="34" y="8425"/>
                </a:cubicBezTo>
                <a:cubicBezTo>
                  <a:pt x="15" y="8425"/>
                  <a:pt x="0" y="8410"/>
                  <a:pt x="0" y="8391"/>
                </a:cubicBezTo>
                <a:close/>
                <a:moveTo>
                  <a:pt x="0" y="7925"/>
                </a:moveTo>
                <a:lnTo>
                  <a:pt x="0" y="7725"/>
                </a:lnTo>
                <a:cubicBezTo>
                  <a:pt x="0" y="7706"/>
                  <a:pt x="15" y="7691"/>
                  <a:pt x="34" y="7691"/>
                </a:cubicBezTo>
                <a:cubicBezTo>
                  <a:pt x="52" y="7691"/>
                  <a:pt x="67" y="7706"/>
                  <a:pt x="67" y="7725"/>
                </a:cubicBezTo>
                <a:lnTo>
                  <a:pt x="67" y="7925"/>
                </a:lnTo>
                <a:cubicBezTo>
                  <a:pt x="67" y="7943"/>
                  <a:pt x="52" y="7958"/>
                  <a:pt x="34" y="7958"/>
                </a:cubicBezTo>
                <a:cubicBezTo>
                  <a:pt x="15" y="7958"/>
                  <a:pt x="0" y="7943"/>
                  <a:pt x="0" y="7925"/>
                </a:cubicBezTo>
                <a:close/>
                <a:moveTo>
                  <a:pt x="0" y="7458"/>
                </a:moveTo>
                <a:lnTo>
                  <a:pt x="0" y="7258"/>
                </a:lnTo>
                <a:cubicBezTo>
                  <a:pt x="0" y="7240"/>
                  <a:pt x="15" y="7225"/>
                  <a:pt x="34" y="7225"/>
                </a:cubicBezTo>
                <a:cubicBezTo>
                  <a:pt x="52" y="7225"/>
                  <a:pt x="67" y="7240"/>
                  <a:pt x="67" y="7258"/>
                </a:cubicBezTo>
                <a:lnTo>
                  <a:pt x="67" y="7458"/>
                </a:lnTo>
                <a:cubicBezTo>
                  <a:pt x="67" y="7477"/>
                  <a:pt x="52" y="7491"/>
                  <a:pt x="34" y="7491"/>
                </a:cubicBezTo>
                <a:cubicBezTo>
                  <a:pt x="15" y="7491"/>
                  <a:pt x="0" y="7477"/>
                  <a:pt x="0" y="7458"/>
                </a:cubicBezTo>
                <a:close/>
                <a:moveTo>
                  <a:pt x="0" y="6991"/>
                </a:moveTo>
                <a:lnTo>
                  <a:pt x="0" y="6791"/>
                </a:lnTo>
                <a:cubicBezTo>
                  <a:pt x="0" y="6773"/>
                  <a:pt x="15" y="6758"/>
                  <a:pt x="34" y="6758"/>
                </a:cubicBezTo>
                <a:cubicBezTo>
                  <a:pt x="52" y="6758"/>
                  <a:pt x="67" y="6773"/>
                  <a:pt x="67" y="6791"/>
                </a:cubicBezTo>
                <a:lnTo>
                  <a:pt x="67" y="6991"/>
                </a:lnTo>
                <a:cubicBezTo>
                  <a:pt x="67" y="7010"/>
                  <a:pt x="52" y="7025"/>
                  <a:pt x="34" y="7025"/>
                </a:cubicBezTo>
                <a:cubicBezTo>
                  <a:pt x="15" y="7025"/>
                  <a:pt x="0" y="7010"/>
                  <a:pt x="0" y="6991"/>
                </a:cubicBezTo>
                <a:close/>
                <a:moveTo>
                  <a:pt x="0" y="6525"/>
                </a:moveTo>
                <a:lnTo>
                  <a:pt x="0" y="6325"/>
                </a:lnTo>
                <a:cubicBezTo>
                  <a:pt x="0" y="6306"/>
                  <a:pt x="15" y="6291"/>
                  <a:pt x="34" y="6291"/>
                </a:cubicBezTo>
                <a:cubicBezTo>
                  <a:pt x="52" y="6291"/>
                  <a:pt x="67" y="6306"/>
                  <a:pt x="67" y="6325"/>
                </a:cubicBezTo>
                <a:lnTo>
                  <a:pt x="67" y="6525"/>
                </a:lnTo>
                <a:cubicBezTo>
                  <a:pt x="67" y="6543"/>
                  <a:pt x="52" y="6558"/>
                  <a:pt x="34" y="6558"/>
                </a:cubicBezTo>
                <a:cubicBezTo>
                  <a:pt x="15" y="6558"/>
                  <a:pt x="0" y="6543"/>
                  <a:pt x="0" y="6525"/>
                </a:cubicBezTo>
                <a:close/>
                <a:moveTo>
                  <a:pt x="0" y="6058"/>
                </a:moveTo>
                <a:lnTo>
                  <a:pt x="0" y="5858"/>
                </a:lnTo>
                <a:cubicBezTo>
                  <a:pt x="0" y="5840"/>
                  <a:pt x="15" y="5825"/>
                  <a:pt x="34" y="5825"/>
                </a:cubicBezTo>
                <a:cubicBezTo>
                  <a:pt x="52" y="5825"/>
                  <a:pt x="67" y="5840"/>
                  <a:pt x="67" y="5858"/>
                </a:cubicBezTo>
                <a:lnTo>
                  <a:pt x="67" y="6058"/>
                </a:lnTo>
                <a:cubicBezTo>
                  <a:pt x="67" y="6077"/>
                  <a:pt x="52" y="6091"/>
                  <a:pt x="34" y="6091"/>
                </a:cubicBezTo>
                <a:cubicBezTo>
                  <a:pt x="15" y="6091"/>
                  <a:pt x="0" y="6077"/>
                  <a:pt x="0" y="6058"/>
                </a:cubicBezTo>
                <a:close/>
                <a:moveTo>
                  <a:pt x="0" y="5591"/>
                </a:moveTo>
                <a:lnTo>
                  <a:pt x="0" y="5391"/>
                </a:lnTo>
                <a:cubicBezTo>
                  <a:pt x="0" y="5373"/>
                  <a:pt x="15" y="5358"/>
                  <a:pt x="34" y="5358"/>
                </a:cubicBezTo>
                <a:cubicBezTo>
                  <a:pt x="52" y="5358"/>
                  <a:pt x="67" y="5373"/>
                  <a:pt x="67" y="5391"/>
                </a:cubicBezTo>
                <a:lnTo>
                  <a:pt x="67" y="5591"/>
                </a:lnTo>
                <a:cubicBezTo>
                  <a:pt x="67" y="5610"/>
                  <a:pt x="52" y="5625"/>
                  <a:pt x="34" y="5625"/>
                </a:cubicBezTo>
                <a:cubicBezTo>
                  <a:pt x="15" y="5625"/>
                  <a:pt x="0" y="5610"/>
                  <a:pt x="0" y="5591"/>
                </a:cubicBezTo>
                <a:close/>
                <a:moveTo>
                  <a:pt x="0" y="5125"/>
                </a:moveTo>
                <a:lnTo>
                  <a:pt x="0" y="4925"/>
                </a:lnTo>
                <a:cubicBezTo>
                  <a:pt x="0" y="4906"/>
                  <a:pt x="15" y="4891"/>
                  <a:pt x="34" y="4891"/>
                </a:cubicBezTo>
                <a:cubicBezTo>
                  <a:pt x="52" y="4891"/>
                  <a:pt x="67" y="4906"/>
                  <a:pt x="67" y="4925"/>
                </a:cubicBezTo>
                <a:lnTo>
                  <a:pt x="67" y="5125"/>
                </a:lnTo>
                <a:cubicBezTo>
                  <a:pt x="67" y="5143"/>
                  <a:pt x="52" y="5158"/>
                  <a:pt x="34" y="5158"/>
                </a:cubicBezTo>
                <a:cubicBezTo>
                  <a:pt x="15" y="5158"/>
                  <a:pt x="0" y="5143"/>
                  <a:pt x="0" y="5125"/>
                </a:cubicBezTo>
                <a:close/>
                <a:moveTo>
                  <a:pt x="0" y="4658"/>
                </a:moveTo>
                <a:lnTo>
                  <a:pt x="0" y="4458"/>
                </a:lnTo>
                <a:cubicBezTo>
                  <a:pt x="0" y="4440"/>
                  <a:pt x="15" y="4425"/>
                  <a:pt x="34" y="4425"/>
                </a:cubicBezTo>
                <a:cubicBezTo>
                  <a:pt x="52" y="4425"/>
                  <a:pt x="67" y="4440"/>
                  <a:pt x="67" y="4458"/>
                </a:cubicBezTo>
                <a:lnTo>
                  <a:pt x="67" y="4658"/>
                </a:lnTo>
                <a:cubicBezTo>
                  <a:pt x="67" y="4677"/>
                  <a:pt x="52" y="4691"/>
                  <a:pt x="34" y="4691"/>
                </a:cubicBezTo>
                <a:cubicBezTo>
                  <a:pt x="15" y="4691"/>
                  <a:pt x="0" y="4677"/>
                  <a:pt x="0" y="4658"/>
                </a:cubicBezTo>
                <a:close/>
                <a:moveTo>
                  <a:pt x="0" y="4191"/>
                </a:moveTo>
                <a:lnTo>
                  <a:pt x="0" y="3991"/>
                </a:lnTo>
                <a:cubicBezTo>
                  <a:pt x="0" y="3973"/>
                  <a:pt x="15" y="3958"/>
                  <a:pt x="34" y="3958"/>
                </a:cubicBezTo>
                <a:cubicBezTo>
                  <a:pt x="52" y="3958"/>
                  <a:pt x="67" y="3973"/>
                  <a:pt x="67" y="3991"/>
                </a:cubicBezTo>
                <a:lnTo>
                  <a:pt x="67" y="4191"/>
                </a:lnTo>
                <a:cubicBezTo>
                  <a:pt x="67" y="4210"/>
                  <a:pt x="52" y="4225"/>
                  <a:pt x="34" y="4225"/>
                </a:cubicBezTo>
                <a:cubicBezTo>
                  <a:pt x="15" y="4225"/>
                  <a:pt x="0" y="4210"/>
                  <a:pt x="0" y="4191"/>
                </a:cubicBezTo>
                <a:close/>
                <a:moveTo>
                  <a:pt x="0" y="3725"/>
                </a:moveTo>
                <a:lnTo>
                  <a:pt x="0" y="3525"/>
                </a:lnTo>
                <a:cubicBezTo>
                  <a:pt x="0" y="3506"/>
                  <a:pt x="15" y="3491"/>
                  <a:pt x="34" y="3491"/>
                </a:cubicBezTo>
                <a:cubicBezTo>
                  <a:pt x="52" y="3491"/>
                  <a:pt x="67" y="3506"/>
                  <a:pt x="67" y="3525"/>
                </a:cubicBezTo>
                <a:lnTo>
                  <a:pt x="67" y="3725"/>
                </a:lnTo>
                <a:cubicBezTo>
                  <a:pt x="67" y="3743"/>
                  <a:pt x="52" y="3758"/>
                  <a:pt x="34" y="3758"/>
                </a:cubicBezTo>
                <a:cubicBezTo>
                  <a:pt x="15" y="3758"/>
                  <a:pt x="0" y="3743"/>
                  <a:pt x="0" y="3725"/>
                </a:cubicBezTo>
                <a:close/>
                <a:moveTo>
                  <a:pt x="0" y="3258"/>
                </a:moveTo>
                <a:lnTo>
                  <a:pt x="0" y="3058"/>
                </a:lnTo>
                <a:cubicBezTo>
                  <a:pt x="0" y="3040"/>
                  <a:pt x="15" y="3025"/>
                  <a:pt x="34" y="3025"/>
                </a:cubicBezTo>
                <a:cubicBezTo>
                  <a:pt x="52" y="3025"/>
                  <a:pt x="67" y="3040"/>
                  <a:pt x="67" y="3058"/>
                </a:cubicBezTo>
                <a:lnTo>
                  <a:pt x="67" y="3258"/>
                </a:lnTo>
                <a:cubicBezTo>
                  <a:pt x="67" y="3277"/>
                  <a:pt x="52" y="3291"/>
                  <a:pt x="34" y="3291"/>
                </a:cubicBezTo>
                <a:cubicBezTo>
                  <a:pt x="15" y="3291"/>
                  <a:pt x="0" y="3277"/>
                  <a:pt x="0" y="3258"/>
                </a:cubicBezTo>
                <a:close/>
                <a:moveTo>
                  <a:pt x="0" y="2791"/>
                </a:moveTo>
                <a:lnTo>
                  <a:pt x="0" y="2591"/>
                </a:lnTo>
                <a:cubicBezTo>
                  <a:pt x="0" y="2573"/>
                  <a:pt x="15" y="2558"/>
                  <a:pt x="34" y="2558"/>
                </a:cubicBezTo>
                <a:cubicBezTo>
                  <a:pt x="52" y="2558"/>
                  <a:pt x="67" y="2573"/>
                  <a:pt x="67" y="2591"/>
                </a:cubicBezTo>
                <a:lnTo>
                  <a:pt x="67" y="2791"/>
                </a:lnTo>
                <a:cubicBezTo>
                  <a:pt x="67" y="2810"/>
                  <a:pt x="52" y="2825"/>
                  <a:pt x="34" y="2825"/>
                </a:cubicBezTo>
                <a:cubicBezTo>
                  <a:pt x="15" y="2825"/>
                  <a:pt x="0" y="2810"/>
                  <a:pt x="0" y="2791"/>
                </a:cubicBezTo>
                <a:close/>
                <a:moveTo>
                  <a:pt x="0" y="2325"/>
                </a:moveTo>
                <a:lnTo>
                  <a:pt x="0" y="2125"/>
                </a:lnTo>
                <a:cubicBezTo>
                  <a:pt x="0" y="2106"/>
                  <a:pt x="15" y="2091"/>
                  <a:pt x="34" y="2091"/>
                </a:cubicBezTo>
                <a:cubicBezTo>
                  <a:pt x="52" y="2091"/>
                  <a:pt x="67" y="2106"/>
                  <a:pt x="67" y="2125"/>
                </a:cubicBezTo>
                <a:lnTo>
                  <a:pt x="67" y="2325"/>
                </a:lnTo>
                <a:cubicBezTo>
                  <a:pt x="67" y="2343"/>
                  <a:pt x="52" y="2358"/>
                  <a:pt x="34" y="2358"/>
                </a:cubicBezTo>
                <a:cubicBezTo>
                  <a:pt x="15" y="2358"/>
                  <a:pt x="0" y="2343"/>
                  <a:pt x="0" y="2325"/>
                </a:cubicBezTo>
                <a:close/>
                <a:moveTo>
                  <a:pt x="0" y="1858"/>
                </a:moveTo>
                <a:lnTo>
                  <a:pt x="0" y="1658"/>
                </a:lnTo>
                <a:cubicBezTo>
                  <a:pt x="0" y="1640"/>
                  <a:pt x="15" y="1625"/>
                  <a:pt x="34" y="1625"/>
                </a:cubicBezTo>
                <a:cubicBezTo>
                  <a:pt x="52" y="1625"/>
                  <a:pt x="67" y="1640"/>
                  <a:pt x="67" y="1658"/>
                </a:cubicBezTo>
                <a:lnTo>
                  <a:pt x="67" y="1858"/>
                </a:lnTo>
                <a:cubicBezTo>
                  <a:pt x="67" y="1877"/>
                  <a:pt x="52" y="1891"/>
                  <a:pt x="34" y="1891"/>
                </a:cubicBezTo>
                <a:cubicBezTo>
                  <a:pt x="15" y="1891"/>
                  <a:pt x="0" y="1877"/>
                  <a:pt x="0" y="1858"/>
                </a:cubicBezTo>
                <a:close/>
                <a:moveTo>
                  <a:pt x="0" y="1391"/>
                </a:moveTo>
                <a:lnTo>
                  <a:pt x="0" y="1191"/>
                </a:lnTo>
                <a:cubicBezTo>
                  <a:pt x="0" y="1173"/>
                  <a:pt x="15" y="1158"/>
                  <a:pt x="34" y="1158"/>
                </a:cubicBezTo>
                <a:cubicBezTo>
                  <a:pt x="52" y="1158"/>
                  <a:pt x="67" y="1173"/>
                  <a:pt x="67" y="1191"/>
                </a:cubicBezTo>
                <a:lnTo>
                  <a:pt x="67" y="1391"/>
                </a:lnTo>
                <a:cubicBezTo>
                  <a:pt x="67" y="1410"/>
                  <a:pt x="52" y="1425"/>
                  <a:pt x="34" y="1425"/>
                </a:cubicBezTo>
                <a:cubicBezTo>
                  <a:pt x="15" y="1425"/>
                  <a:pt x="0" y="1410"/>
                  <a:pt x="0" y="1391"/>
                </a:cubicBezTo>
                <a:close/>
                <a:moveTo>
                  <a:pt x="0" y="925"/>
                </a:moveTo>
                <a:lnTo>
                  <a:pt x="0" y="725"/>
                </a:lnTo>
                <a:cubicBezTo>
                  <a:pt x="0" y="706"/>
                  <a:pt x="15" y="691"/>
                  <a:pt x="34" y="691"/>
                </a:cubicBezTo>
                <a:cubicBezTo>
                  <a:pt x="52" y="691"/>
                  <a:pt x="67" y="706"/>
                  <a:pt x="67" y="725"/>
                </a:cubicBezTo>
                <a:lnTo>
                  <a:pt x="67" y="925"/>
                </a:lnTo>
                <a:cubicBezTo>
                  <a:pt x="67" y="943"/>
                  <a:pt x="52" y="958"/>
                  <a:pt x="34" y="958"/>
                </a:cubicBezTo>
                <a:cubicBezTo>
                  <a:pt x="15" y="958"/>
                  <a:pt x="0" y="943"/>
                  <a:pt x="0" y="925"/>
                </a:cubicBezTo>
                <a:close/>
                <a:moveTo>
                  <a:pt x="0" y="458"/>
                </a:moveTo>
                <a:lnTo>
                  <a:pt x="0" y="258"/>
                </a:lnTo>
                <a:cubicBezTo>
                  <a:pt x="0" y="240"/>
                  <a:pt x="15" y="225"/>
                  <a:pt x="34" y="225"/>
                </a:cubicBezTo>
                <a:cubicBezTo>
                  <a:pt x="52" y="225"/>
                  <a:pt x="67" y="240"/>
                  <a:pt x="67" y="258"/>
                </a:cubicBezTo>
                <a:lnTo>
                  <a:pt x="67" y="458"/>
                </a:lnTo>
                <a:cubicBezTo>
                  <a:pt x="67" y="477"/>
                  <a:pt x="52" y="491"/>
                  <a:pt x="34" y="491"/>
                </a:cubicBezTo>
                <a:cubicBezTo>
                  <a:pt x="15" y="491"/>
                  <a:pt x="0" y="477"/>
                  <a:pt x="0" y="458"/>
                </a:cubicBezTo>
                <a:close/>
                <a:moveTo>
                  <a:pt x="242" y="167"/>
                </a:moveTo>
                <a:lnTo>
                  <a:pt x="442" y="167"/>
                </a:lnTo>
                <a:cubicBezTo>
                  <a:pt x="461" y="167"/>
                  <a:pt x="476" y="182"/>
                  <a:pt x="476" y="200"/>
                </a:cubicBezTo>
                <a:cubicBezTo>
                  <a:pt x="476" y="219"/>
                  <a:pt x="461" y="233"/>
                  <a:pt x="442" y="233"/>
                </a:cubicBezTo>
                <a:lnTo>
                  <a:pt x="242" y="233"/>
                </a:lnTo>
                <a:cubicBezTo>
                  <a:pt x="224" y="233"/>
                  <a:pt x="209" y="219"/>
                  <a:pt x="209" y="200"/>
                </a:cubicBezTo>
                <a:cubicBezTo>
                  <a:pt x="209" y="182"/>
                  <a:pt x="224" y="167"/>
                  <a:pt x="242" y="167"/>
                </a:cubicBezTo>
                <a:close/>
                <a:moveTo>
                  <a:pt x="633" y="0"/>
                </a:moveTo>
                <a:lnTo>
                  <a:pt x="1033" y="200"/>
                </a:lnTo>
                <a:lnTo>
                  <a:pt x="633" y="400"/>
                </a:lnTo>
                <a:lnTo>
                  <a:pt x="633" y="0"/>
                </a:lnTo>
                <a:close/>
              </a:path>
            </a:pathLst>
          </a:custGeom>
          <a:solidFill>
            <a:srgbClr val="3333CC"/>
          </a:solidFill>
          <a:ln w="1" cap="flat">
            <a:solidFill>
              <a:srgbClr val="3333CC"/>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47" name="Freeform 142"/>
          <p:cNvSpPr>
            <a:spLocks noEditPoints="1"/>
          </p:cNvSpPr>
          <p:nvPr/>
        </p:nvSpPr>
        <p:spPr bwMode="auto">
          <a:xfrm>
            <a:off x="3671888" y="2514600"/>
            <a:ext cx="3070225" cy="1666875"/>
          </a:xfrm>
          <a:custGeom>
            <a:avLst/>
            <a:gdLst/>
            <a:ahLst/>
            <a:cxnLst>
              <a:cxn ang="0">
                <a:pos x="34" y="16"/>
              </a:cxn>
              <a:cxn ang="0">
                <a:pos x="34" y="2937"/>
              </a:cxn>
              <a:cxn ang="0">
                <a:pos x="17" y="2921"/>
              </a:cxn>
              <a:cxn ang="0">
                <a:pos x="9363" y="2921"/>
              </a:cxn>
              <a:cxn ang="0">
                <a:pos x="9379" y="2937"/>
              </a:cxn>
              <a:cxn ang="0">
                <a:pos x="9379" y="5696"/>
              </a:cxn>
              <a:cxn ang="0">
                <a:pos x="9363" y="5712"/>
              </a:cxn>
              <a:cxn ang="0">
                <a:pos x="9346" y="5696"/>
              </a:cxn>
              <a:cxn ang="0">
                <a:pos x="9346" y="2937"/>
              </a:cxn>
              <a:cxn ang="0">
                <a:pos x="9363" y="2954"/>
              </a:cxn>
              <a:cxn ang="0">
                <a:pos x="17" y="2954"/>
              </a:cxn>
              <a:cxn ang="0">
                <a:pos x="0" y="2937"/>
              </a:cxn>
              <a:cxn ang="0">
                <a:pos x="0" y="16"/>
              </a:cxn>
              <a:cxn ang="0">
                <a:pos x="17" y="0"/>
              </a:cxn>
              <a:cxn ang="0">
                <a:pos x="34" y="16"/>
              </a:cxn>
              <a:cxn ang="0">
                <a:pos x="9463" y="5662"/>
              </a:cxn>
              <a:cxn ang="0">
                <a:pos x="9363" y="5862"/>
              </a:cxn>
              <a:cxn ang="0">
                <a:pos x="9263" y="5662"/>
              </a:cxn>
              <a:cxn ang="0">
                <a:pos x="9463" y="5662"/>
              </a:cxn>
            </a:cxnLst>
            <a:rect l="0" t="0" r="r" b="b"/>
            <a:pathLst>
              <a:path w="9463" h="5862">
                <a:moveTo>
                  <a:pt x="34" y="16"/>
                </a:moveTo>
                <a:lnTo>
                  <a:pt x="34" y="2937"/>
                </a:lnTo>
                <a:lnTo>
                  <a:pt x="17" y="2921"/>
                </a:lnTo>
                <a:lnTo>
                  <a:pt x="9363" y="2921"/>
                </a:lnTo>
                <a:cubicBezTo>
                  <a:pt x="9372" y="2921"/>
                  <a:pt x="9379" y="2928"/>
                  <a:pt x="9379" y="2937"/>
                </a:cubicBezTo>
                <a:lnTo>
                  <a:pt x="9379" y="5696"/>
                </a:lnTo>
                <a:cubicBezTo>
                  <a:pt x="9379" y="5705"/>
                  <a:pt x="9372" y="5712"/>
                  <a:pt x="9363" y="5712"/>
                </a:cubicBezTo>
                <a:cubicBezTo>
                  <a:pt x="9354" y="5712"/>
                  <a:pt x="9346" y="5705"/>
                  <a:pt x="9346" y="5696"/>
                </a:cubicBezTo>
                <a:lnTo>
                  <a:pt x="9346" y="2937"/>
                </a:lnTo>
                <a:lnTo>
                  <a:pt x="9363" y="2954"/>
                </a:lnTo>
                <a:lnTo>
                  <a:pt x="17" y="2954"/>
                </a:lnTo>
                <a:cubicBezTo>
                  <a:pt x="8" y="2954"/>
                  <a:pt x="0" y="2946"/>
                  <a:pt x="0" y="2937"/>
                </a:cubicBezTo>
                <a:lnTo>
                  <a:pt x="0" y="16"/>
                </a:lnTo>
                <a:cubicBezTo>
                  <a:pt x="0" y="7"/>
                  <a:pt x="8" y="0"/>
                  <a:pt x="17" y="0"/>
                </a:cubicBezTo>
                <a:cubicBezTo>
                  <a:pt x="26" y="0"/>
                  <a:pt x="34" y="7"/>
                  <a:pt x="34" y="16"/>
                </a:cubicBezTo>
                <a:close/>
                <a:moveTo>
                  <a:pt x="9463" y="5662"/>
                </a:moveTo>
                <a:lnTo>
                  <a:pt x="9363" y="5862"/>
                </a:lnTo>
                <a:lnTo>
                  <a:pt x="9263" y="5662"/>
                </a:lnTo>
                <a:lnTo>
                  <a:pt x="9463" y="5662"/>
                </a:lnTo>
                <a:close/>
              </a:path>
            </a:pathLst>
          </a:custGeom>
          <a:solidFill>
            <a:srgbClr val="000000"/>
          </a:solidFill>
          <a:ln w="1"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48" name="Rectangle 143"/>
          <p:cNvSpPr>
            <a:spLocks noChangeArrowheads="1"/>
          </p:cNvSpPr>
          <p:nvPr/>
        </p:nvSpPr>
        <p:spPr bwMode="auto">
          <a:xfrm>
            <a:off x="6038850" y="4391025"/>
            <a:ext cx="1339850" cy="231775"/>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3" name="Rectangle 148"/>
          <p:cNvSpPr>
            <a:spLocks noChangeArrowheads="1"/>
          </p:cNvSpPr>
          <p:nvPr/>
        </p:nvSpPr>
        <p:spPr bwMode="auto">
          <a:xfrm>
            <a:off x="6038850" y="4181475"/>
            <a:ext cx="1339850" cy="209550"/>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4" name="Rectangle 149"/>
          <p:cNvSpPr>
            <a:spLocks noChangeArrowheads="1"/>
          </p:cNvSpPr>
          <p:nvPr/>
        </p:nvSpPr>
        <p:spPr bwMode="auto">
          <a:xfrm>
            <a:off x="6184900" y="4176713"/>
            <a:ext cx="1146175"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ASSOC_PROCESSING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5" name="Line 150"/>
          <p:cNvSpPr>
            <a:spLocks noChangeShapeType="1"/>
          </p:cNvSpPr>
          <p:nvPr/>
        </p:nvSpPr>
        <p:spPr bwMode="auto">
          <a:xfrm>
            <a:off x="6038850" y="4181475"/>
            <a:ext cx="1339850"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56" name="Line 151"/>
          <p:cNvSpPr>
            <a:spLocks noChangeShapeType="1"/>
          </p:cNvSpPr>
          <p:nvPr/>
        </p:nvSpPr>
        <p:spPr bwMode="auto">
          <a:xfrm>
            <a:off x="6038850" y="4622800"/>
            <a:ext cx="1339850"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57" name="Line 152"/>
          <p:cNvSpPr>
            <a:spLocks noChangeShapeType="1"/>
          </p:cNvSpPr>
          <p:nvPr/>
        </p:nvSpPr>
        <p:spPr bwMode="auto">
          <a:xfrm>
            <a:off x="6038850" y="41814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58" name="Line 153"/>
          <p:cNvSpPr>
            <a:spLocks noChangeShapeType="1"/>
          </p:cNvSpPr>
          <p:nvPr/>
        </p:nvSpPr>
        <p:spPr bwMode="auto">
          <a:xfrm>
            <a:off x="7378700" y="41814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59" name="Line 154"/>
          <p:cNvSpPr>
            <a:spLocks noChangeShapeType="1"/>
          </p:cNvSpPr>
          <p:nvPr/>
        </p:nvSpPr>
        <p:spPr bwMode="auto">
          <a:xfrm>
            <a:off x="6038850" y="4391025"/>
            <a:ext cx="1339850"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0" name="Rectangle 155"/>
          <p:cNvSpPr>
            <a:spLocks noChangeArrowheads="1"/>
          </p:cNvSpPr>
          <p:nvPr/>
        </p:nvSpPr>
        <p:spPr bwMode="auto">
          <a:xfrm>
            <a:off x="6038850" y="4391025"/>
            <a:ext cx="1339850" cy="231775"/>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65" name="Rectangle 160"/>
          <p:cNvSpPr>
            <a:spLocks noChangeArrowheads="1"/>
          </p:cNvSpPr>
          <p:nvPr/>
        </p:nvSpPr>
        <p:spPr bwMode="auto">
          <a:xfrm>
            <a:off x="6038850" y="4181475"/>
            <a:ext cx="1339850" cy="209550"/>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66" name="Rectangle 161"/>
          <p:cNvSpPr>
            <a:spLocks noChangeArrowheads="1"/>
          </p:cNvSpPr>
          <p:nvPr/>
        </p:nvSpPr>
        <p:spPr bwMode="auto">
          <a:xfrm>
            <a:off x="6184900" y="4176713"/>
            <a:ext cx="1146175"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000000"/>
                </a:solidFill>
                <a:effectLst/>
                <a:latin typeface="Arial" pitchFamily="34" charset="0"/>
                <a:cs typeface="Arial" pitchFamily="34" charset="0"/>
              </a:rPr>
              <a:t>ASSOC_PROCESSING</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7" name="Line 162"/>
          <p:cNvSpPr>
            <a:spLocks noChangeShapeType="1"/>
          </p:cNvSpPr>
          <p:nvPr/>
        </p:nvSpPr>
        <p:spPr bwMode="auto">
          <a:xfrm>
            <a:off x="6038850" y="4181475"/>
            <a:ext cx="1339850"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Line 163"/>
          <p:cNvSpPr>
            <a:spLocks noChangeShapeType="1"/>
          </p:cNvSpPr>
          <p:nvPr/>
        </p:nvSpPr>
        <p:spPr bwMode="auto">
          <a:xfrm>
            <a:off x="6038850" y="4622800"/>
            <a:ext cx="1339850"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Line 164"/>
          <p:cNvSpPr>
            <a:spLocks noChangeShapeType="1"/>
          </p:cNvSpPr>
          <p:nvPr/>
        </p:nvSpPr>
        <p:spPr bwMode="auto">
          <a:xfrm>
            <a:off x="6038850" y="41814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Line 165"/>
          <p:cNvSpPr>
            <a:spLocks noChangeShapeType="1"/>
          </p:cNvSpPr>
          <p:nvPr/>
        </p:nvSpPr>
        <p:spPr bwMode="auto">
          <a:xfrm>
            <a:off x="7378700" y="41814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1" name="Line 166"/>
          <p:cNvSpPr>
            <a:spLocks noChangeShapeType="1"/>
          </p:cNvSpPr>
          <p:nvPr/>
        </p:nvSpPr>
        <p:spPr bwMode="auto">
          <a:xfrm>
            <a:off x="6038850" y="4391025"/>
            <a:ext cx="1339850"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2" name="Rectangle 167"/>
          <p:cNvSpPr>
            <a:spLocks noChangeArrowheads="1"/>
          </p:cNvSpPr>
          <p:nvPr/>
        </p:nvSpPr>
        <p:spPr bwMode="auto">
          <a:xfrm>
            <a:off x="5308600" y="5368925"/>
            <a:ext cx="2747963" cy="465138"/>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3" name="Rectangle 168"/>
          <p:cNvSpPr>
            <a:spLocks noChangeArrowheads="1"/>
          </p:cNvSpPr>
          <p:nvPr/>
        </p:nvSpPr>
        <p:spPr bwMode="auto">
          <a:xfrm>
            <a:off x="5603875" y="5375275"/>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4" name="Rectangle 169"/>
          <p:cNvSpPr>
            <a:spLocks noChangeArrowheads="1"/>
          </p:cNvSpPr>
          <p:nvPr/>
        </p:nvSpPr>
        <p:spPr bwMode="auto">
          <a:xfrm>
            <a:off x="5967413" y="5375275"/>
            <a:ext cx="1317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 name="Rectangle 170"/>
          <p:cNvSpPr>
            <a:spLocks noChangeArrowheads="1"/>
          </p:cNvSpPr>
          <p:nvPr/>
        </p:nvSpPr>
        <p:spPr bwMode="auto">
          <a:xfrm>
            <a:off x="5603875" y="5475288"/>
            <a:ext cx="255111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ProcRxAndSetCfg(vsiRemoteTLV,vsiLocalTLV,vsiState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6" name="Rectangle 171"/>
          <p:cNvSpPr>
            <a:spLocks noChangeArrowheads="1"/>
          </p:cNvSpPr>
          <p:nvPr/>
        </p:nvSpPr>
        <p:spPr bwMode="auto">
          <a:xfrm>
            <a:off x="7994650" y="5475288"/>
            <a:ext cx="1063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7" name="Rectangle 172"/>
          <p:cNvSpPr>
            <a:spLocks noChangeArrowheads="1"/>
          </p:cNvSpPr>
          <p:nvPr/>
        </p:nvSpPr>
        <p:spPr bwMode="auto">
          <a:xfrm>
            <a:off x="5603875" y="5608638"/>
            <a:ext cx="1920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If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8" name="Rectangle 173"/>
          <p:cNvSpPr>
            <a:spLocks noChangeArrowheads="1"/>
          </p:cNvSpPr>
          <p:nvPr/>
        </p:nvSpPr>
        <p:spPr bwMode="auto">
          <a:xfrm>
            <a:off x="5746750" y="5608638"/>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9" name="Rectangle 174"/>
          <p:cNvSpPr>
            <a:spLocks noChangeArrowheads="1"/>
          </p:cNvSpPr>
          <p:nvPr/>
        </p:nvSpPr>
        <p:spPr bwMode="auto">
          <a:xfrm>
            <a:off x="6081713" y="5608638"/>
            <a:ext cx="777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0" name="Rectangle 175"/>
          <p:cNvSpPr>
            <a:spLocks noChangeArrowheads="1"/>
          </p:cNvSpPr>
          <p:nvPr/>
        </p:nvSpPr>
        <p:spPr bwMode="auto">
          <a:xfrm>
            <a:off x="5686425" y="5740400"/>
            <a:ext cx="407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1" name="Rectangle 176"/>
          <p:cNvSpPr>
            <a:spLocks noChangeArrowheads="1"/>
          </p:cNvSpPr>
          <p:nvPr/>
        </p:nvSpPr>
        <p:spPr bwMode="auto">
          <a:xfrm>
            <a:off x="6059488" y="5740400"/>
            <a:ext cx="788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2" name="Rectangle 177"/>
          <p:cNvSpPr>
            <a:spLocks noChangeArrowheads="1"/>
          </p:cNvSpPr>
          <p:nvPr/>
        </p:nvSpPr>
        <p:spPr bwMode="auto">
          <a:xfrm>
            <a:off x="5308600" y="5146675"/>
            <a:ext cx="2747963" cy="222250"/>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83" name="Rectangle 178"/>
          <p:cNvSpPr>
            <a:spLocks noChangeArrowheads="1"/>
          </p:cNvSpPr>
          <p:nvPr/>
        </p:nvSpPr>
        <p:spPr bwMode="auto">
          <a:xfrm>
            <a:off x="6364288" y="5141913"/>
            <a:ext cx="7159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4" name="Line 179"/>
          <p:cNvSpPr>
            <a:spLocks noChangeShapeType="1"/>
          </p:cNvSpPr>
          <p:nvPr/>
        </p:nvSpPr>
        <p:spPr bwMode="auto">
          <a:xfrm>
            <a:off x="5308600" y="5146675"/>
            <a:ext cx="2747963"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5" name="Line 180"/>
          <p:cNvSpPr>
            <a:spLocks noChangeShapeType="1"/>
          </p:cNvSpPr>
          <p:nvPr/>
        </p:nvSpPr>
        <p:spPr bwMode="auto">
          <a:xfrm>
            <a:off x="5308600" y="5834063"/>
            <a:ext cx="2747963"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6" name="Line 181"/>
          <p:cNvSpPr>
            <a:spLocks noChangeShapeType="1"/>
          </p:cNvSpPr>
          <p:nvPr/>
        </p:nvSpPr>
        <p:spPr bwMode="auto">
          <a:xfrm>
            <a:off x="5308600" y="5146675"/>
            <a:ext cx="1588" cy="6873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7" name="Line 182"/>
          <p:cNvSpPr>
            <a:spLocks noChangeShapeType="1"/>
          </p:cNvSpPr>
          <p:nvPr/>
        </p:nvSpPr>
        <p:spPr bwMode="auto">
          <a:xfrm>
            <a:off x="8056563" y="5146675"/>
            <a:ext cx="1588" cy="6873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8" name="Line 183"/>
          <p:cNvSpPr>
            <a:spLocks noChangeShapeType="1"/>
          </p:cNvSpPr>
          <p:nvPr/>
        </p:nvSpPr>
        <p:spPr bwMode="auto">
          <a:xfrm>
            <a:off x="5308600" y="5368925"/>
            <a:ext cx="2747963"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9" name="Rectangle 184"/>
          <p:cNvSpPr>
            <a:spLocks noChangeArrowheads="1"/>
          </p:cNvSpPr>
          <p:nvPr/>
        </p:nvSpPr>
        <p:spPr bwMode="auto">
          <a:xfrm>
            <a:off x="5308600" y="5368925"/>
            <a:ext cx="2747963" cy="465138"/>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90" name="Rectangle 185"/>
          <p:cNvSpPr>
            <a:spLocks noChangeArrowheads="1"/>
          </p:cNvSpPr>
          <p:nvPr/>
        </p:nvSpPr>
        <p:spPr bwMode="auto">
          <a:xfrm>
            <a:off x="5603875" y="5375275"/>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1" name="Rectangle 186"/>
          <p:cNvSpPr>
            <a:spLocks noChangeArrowheads="1"/>
          </p:cNvSpPr>
          <p:nvPr/>
        </p:nvSpPr>
        <p:spPr bwMode="auto">
          <a:xfrm>
            <a:off x="5967413" y="5375275"/>
            <a:ext cx="1317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2" name="Rectangle 187"/>
          <p:cNvSpPr>
            <a:spLocks noChangeArrowheads="1"/>
          </p:cNvSpPr>
          <p:nvPr/>
        </p:nvSpPr>
        <p:spPr bwMode="auto">
          <a:xfrm>
            <a:off x="5603876" y="5475288"/>
            <a:ext cx="2444750" cy="107722"/>
          </a:xfrm>
          <a:prstGeom prst="rect">
            <a:avLst/>
          </a:prstGeom>
          <a:solidFill>
            <a:srgbClr val="FFC000"/>
          </a:solid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err="1" smtClean="0">
                <a:ln>
                  <a:noFill/>
                </a:ln>
                <a:solidFill>
                  <a:srgbClr val="000000"/>
                </a:solidFill>
                <a:effectLst/>
                <a:latin typeface="Arial" pitchFamily="34" charset="0"/>
                <a:cs typeface="Arial" pitchFamily="34" charset="0"/>
              </a:rPr>
              <a:t>ProcRxAndSetCfg</a:t>
            </a:r>
            <a:r>
              <a:rPr kumimoji="0" lang="en-US" sz="700" b="0" i="0" u="none" strike="noStrike" cap="none" normalizeH="0" baseline="0" dirty="0" smtClean="0">
                <a:ln>
                  <a:noFill/>
                </a:ln>
                <a:solidFill>
                  <a:srgbClr val="000000"/>
                </a:solidFill>
                <a:effectLst/>
                <a:latin typeface="Arial" pitchFamily="34" charset="0"/>
                <a:cs typeface="Arial" pitchFamily="34" charset="0"/>
              </a:rPr>
              <a:t>(</a:t>
            </a:r>
            <a:r>
              <a:rPr kumimoji="0" lang="en-US" sz="700" b="0" i="0" u="none" strike="noStrike" cap="none" normalizeH="0" baseline="0" dirty="0" err="1" smtClean="0">
                <a:ln>
                  <a:noFill/>
                </a:ln>
                <a:solidFill>
                  <a:srgbClr val="000000"/>
                </a:solidFill>
                <a:effectLst/>
                <a:latin typeface="Arial" pitchFamily="34" charset="0"/>
                <a:cs typeface="Arial" pitchFamily="34" charset="0"/>
              </a:rPr>
              <a:t>vsiRemoteTLV,vsiLocalTLV,vsiState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3" name="Rectangle 188"/>
          <p:cNvSpPr>
            <a:spLocks noChangeArrowheads="1"/>
          </p:cNvSpPr>
          <p:nvPr/>
        </p:nvSpPr>
        <p:spPr bwMode="auto">
          <a:xfrm>
            <a:off x="7994650" y="5475288"/>
            <a:ext cx="1063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4" name="Rectangle 189"/>
          <p:cNvSpPr>
            <a:spLocks noChangeArrowheads="1"/>
          </p:cNvSpPr>
          <p:nvPr/>
        </p:nvSpPr>
        <p:spPr bwMode="auto">
          <a:xfrm>
            <a:off x="5603875" y="5608638"/>
            <a:ext cx="1920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If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5" name="Rectangle 190"/>
          <p:cNvSpPr>
            <a:spLocks noChangeArrowheads="1"/>
          </p:cNvSpPr>
          <p:nvPr/>
        </p:nvSpPr>
        <p:spPr bwMode="auto">
          <a:xfrm>
            <a:off x="5746750" y="5608638"/>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6" name="Rectangle 191"/>
          <p:cNvSpPr>
            <a:spLocks noChangeArrowheads="1"/>
          </p:cNvSpPr>
          <p:nvPr/>
        </p:nvSpPr>
        <p:spPr bwMode="auto">
          <a:xfrm>
            <a:off x="6081713" y="5608638"/>
            <a:ext cx="777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7" name="Rectangle 192"/>
          <p:cNvSpPr>
            <a:spLocks noChangeArrowheads="1"/>
          </p:cNvSpPr>
          <p:nvPr/>
        </p:nvSpPr>
        <p:spPr bwMode="auto">
          <a:xfrm>
            <a:off x="5686425" y="5740400"/>
            <a:ext cx="407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8" name="Rectangle 193"/>
          <p:cNvSpPr>
            <a:spLocks noChangeArrowheads="1"/>
          </p:cNvSpPr>
          <p:nvPr/>
        </p:nvSpPr>
        <p:spPr bwMode="auto">
          <a:xfrm>
            <a:off x="6059488" y="5740400"/>
            <a:ext cx="788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9" name="Rectangle 194"/>
          <p:cNvSpPr>
            <a:spLocks noChangeArrowheads="1"/>
          </p:cNvSpPr>
          <p:nvPr/>
        </p:nvSpPr>
        <p:spPr bwMode="auto">
          <a:xfrm>
            <a:off x="5308600" y="5146675"/>
            <a:ext cx="2747963" cy="222250"/>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0" name="Rectangle 195"/>
          <p:cNvSpPr>
            <a:spLocks noChangeArrowheads="1"/>
          </p:cNvSpPr>
          <p:nvPr/>
        </p:nvSpPr>
        <p:spPr bwMode="auto">
          <a:xfrm>
            <a:off x="6364288" y="5141913"/>
            <a:ext cx="7159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1" name="Line 196"/>
          <p:cNvSpPr>
            <a:spLocks noChangeShapeType="1"/>
          </p:cNvSpPr>
          <p:nvPr/>
        </p:nvSpPr>
        <p:spPr bwMode="auto">
          <a:xfrm>
            <a:off x="5308600" y="5146675"/>
            <a:ext cx="2747963"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2" name="Line 197"/>
          <p:cNvSpPr>
            <a:spLocks noChangeShapeType="1"/>
          </p:cNvSpPr>
          <p:nvPr/>
        </p:nvSpPr>
        <p:spPr bwMode="auto">
          <a:xfrm>
            <a:off x="5308600" y="5834063"/>
            <a:ext cx="2747963"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3" name="Line 198"/>
          <p:cNvSpPr>
            <a:spLocks noChangeShapeType="1"/>
          </p:cNvSpPr>
          <p:nvPr/>
        </p:nvSpPr>
        <p:spPr bwMode="auto">
          <a:xfrm>
            <a:off x="5308600" y="5146675"/>
            <a:ext cx="1588" cy="6873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4" name="Line 199"/>
          <p:cNvSpPr>
            <a:spLocks noChangeShapeType="1"/>
          </p:cNvSpPr>
          <p:nvPr/>
        </p:nvSpPr>
        <p:spPr bwMode="auto">
          <a:xfrm>
            <a:off x="8056563" y="5146675"/>
            <a:ext cx="1588" cy="6873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 name="Line 200"/>
          <p:cNvSpPr>
            <a:spLocks noChangeShapeType="1"/>
          </p:cNvSpPr>
          <p:nvPr/>
        </p:nvSpPr>
        <p:spPr bwMode="auto">
          <a:xfrm>
            <a:off x="5308600" y="5368925"/>
            <a:ext cx="2747963"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 name="Freeform 201"/>
          <p:cNvSpPr>
            <a:spLocks noEditPoints="1"/>
          </p:cNvSpPr>
          <p:nvPr/>
        </p:nvSpPr>
        <p:spPr bwMode="auto">
          <a:xfrm>
            <a:off x="6227763" y="2760663"/>
            <a:ext cx="1935162" cy="1751013"/>
          </a:xfrm>
          <a:custGeom>
            <a:avLst/>
            <a:gdLst/>
            <a:ahLst/>
            <a:cxnLst>
              <a:cxn ang="0">
                <a:pos x="3550" y="6121"/>
              </a:cxn>
              <a:cxn ang="0">
                <a:pos x="4151" y="6121"/>
              </a:cxn>
              <a:cxn ang="0">
                <a:pos x="4134" y="6138"/>
              </a:cxn>
              <a:cxn ang="0">
                <a:pos x="4134" y="100"/>
              </a:cxn>
              <a:cxn ang="0">
                <a:pos x="4151" y="117"/>
              </a:cxn>
              <a:cxn ang="0">
                <a:pos x="167" y="117"/>
              </a:cxn>
              <a:cxn ang="0">
                <a:pos x="150" y="100"/>
              </a:cxn>
              <a:cxn ang="0">
                <a:pos x="167" y="84"/>
              </a:cxn>
              <a:cxn ang="0">
                <a:pos x="4151" y="84"/>
              </a:cxn>
              <a:cxn ang="0">
                <a:pos x="4167" y="100"/>
              </a:cxn>
              <a:cxn ang="0">
                <a:pos x="4167" y="6138"/>
              </a:cxn>
              <a:cxn ang="0">
                <a:pos x="4151" y="6155"/>
              </a:cxn>
              <a:cxn ang="0">
                <a:pos x="3550" y="6155"/>
              </a:cxn>
              <a:cxn ang="0">
                <a:pos x="3534" y="6138"/>
              </a:cxn>
              <a:cxn ang="0">
                <a:pos x="3550" y="6121"/>
              </a:cxn>
              <a:cxn ang="0">
                <a:pos x="200" y="200"/>
              </a:cxn>
              <a:cxn ang="0">
                <a:pos x="0" y="100"/>
              </a:cxn>
              <a:cxn ang="0">
                <a:pos x="200" y="0"/>
              </a:cxn>
              <a:cxn ang="0">
                <a:pos x="200" y="200"/>
              </a:cxn>
            </a:cxnLst>
            <a:rect l="0" t="0" r="r" b="b"/>
            <a:pathLst>
              <a:path w="4167" h="6155">
                <a:moveTo>
                  <a:pt x="3550" y="6121"/>
                </a:moveTo>
                <a:lnTo>
                  <a:pt x="4151" y="6121"/>
                </a:lnTo>
                <a:lnTo>
                  <a:pt x="4134" y="6138"/>
                </a:lnTo>
                <a:lnTo>
                  <a:pt x="4134" y="100"/>
                </a:lnTo>
                <a:lnTo>
                  <a:pt x="4151" y="117"/>
                </a:lnTo>
                <a:lnTo>
                  <a:pt x="167" y="117"/>
                </a:lnTo>
                <a:cubicBezTo>
                  <a:pt x="158" y="117"/>
                  <a:pt x="150" y="110"/>
                  <a:pt x="150" y="100"/>
                </a:cubicBezTo>
                <a:cubicBezTo>
                  <a:pt x="150" y="91"/>
                  <a:pt x="158" y="84"/>
                  <a:pt x="167" y="84"/>
                </a:cubicBezTo>
                <a:lnTo>
                  <a:pt x="4151" y="84"/>
                </a:lnTo>
                <a:cubicBezTo>
                  <a:pt x="4160" y="84"/>
                  <a:pt x="4167" y="91"/>
                  <a:pt x="4167" y="100"/>
                </a:cubicBezTo>
                <a:lnTo>
                  <a:pt x="4167" y="6138"/>
                </a:lnTo>
                <a:cubicBezTo>
                  <a:pt x="4167" y="6147"/>
                  <a:pt x="4160" y="6155"/>
                  <a:pt x="4151" y="6155"/>
                </a:cubicBezTo>
                <a:lnTo>
                  <a:pt x="3550" y="6155"/>
                </a:lnTo>
                <a:cubicBezTo>
                  <a:pt x="3541" y="6155"/>
                  <a:pt x="3534" y="6147"/>
                  <a:pt x="3534" y="6138"/>
                </a:cubicBezTo>
                <a:cubicBezTo>
                  <a:pt x="3534" y="6129"/>
                  <a:pt x="3541" y="6121"/>
                  <a:pt x="3550" y="6121"/>
                </a:cubicBezTo>
                <a:close/>
                <a:moveTo>
                  <a:pt x="200" y="200"/>
                </a:moveTo>
                <a:lnTo>
                  <a:pt x="0" y="100"/>
                </a:lnTo>
                <a:lnTo>
                  <a:pt x="200" y="0"/>
                </a:lnTo>
                <a:lnTo>
                  <a:pt x="200" y="200"/>
                </a:lnTo>
                <a:close/>
              </a:path>
            </a:pathLst>
          </a:custGeom>
          <a:solidFill>
            <a:srgbClr val="000000"/>
          </a:solidFill>
          <a:ln w="1"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07" name="Rectangle 202"/>
          <p:cNvSpPr>
            <a:spLocks noChangeArrowheads="1"/>
          </p:cNvSpPr>
          <p:nvPr/>
        </p:nvSpPr>
        <p:spPr bwMode="auto">
          <a:xfrm>
            <a:off x="6273800" y="2830513"/>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 name="Rectangle 203"/>
          <p:cNvSpPr>
            <a:spLocks noChangeArrowheads="1"/>
          </p:cNvSpPr>
          <p:nvPr/>
        </p:nvSpPr>
        <p:spPr bwMode="auto">
          <a:xfrm>
            <a:off x="6305550" y="2830513"/>
            <a:ext cx="76993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Assoc_NAK_Rx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 name="Rectangle 204"/>
          <p:cNvSpPr>
            <a:spLocks noChangeArrowheads="1"/>
          </p:cNvSpPr>
          <p:nvPr/>
        </p:nvSpPr>
        <p:spPr bwMode="auto">
          <a:xfrm>
            <a:off x="7024688" y="2830513"/>
            <a:ext cx="2095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&amp;&amp;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0" name="Rectangle 205"/>
          <p:cNvSpPr>
            <a:spLocks noChangeArrowheads="1"/>
          </p:cNvSpPr>
          <p:nvPr/>
        </p:nvSpPr>
        <p:spPr bwMode="auto">
          <a:xfrm>
            <a:off x="7181850" y="2830513"/>
            <a:ext cx="4254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err="1"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1" name="Rectangle 206"/>
          <p:cNvSpPr>
            <a:spLocks noChangeArrowheads="1"/>
          </p:cNvSpPr>
          <p:nvPr/>
        </p:nvSpPr>
        <p:spPr bwMode="auto">
          <a:xfrm>
            <a:off x="7570788" y="2830513"/>
            <a:ext cx="5588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!Assoc)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2" name="Rectangle 207"/>
          <p:cNvSpPr>
            <a:spLocks noChangeArrowheads="1"/>
          </p:cNvSpPr>
          <p:nvPr/>
        </p:nvSpPr>
        <p:spPr bwMode="auto">
          <a:xfrm>
            <a:off x="6273800" y="2928938"/>
            <a:ext cx="1301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II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3" name="Rectangle 208"/>
          <p:cNvSpPr>
            <a:spLocks noChangeArrowheads="1"/>
          </p:cNvSpPr>
          <p:nvPr/>
        </p:nvSpPr>
        <p:spPr bwMode="auto">
          <a:xfrm>
            <a:off x="6354763" y="2928938"/>
            <a:ext cx="6223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ACKTimeout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4" name="Rectangle 209"/>
          <p:cNvSpPr>
            <a:spLocks noChangeArrowheads="1"/>
          </p:cNvSpPr>
          <p:nvPr/>
        </p:nvSpPr>
        <p:spPr bwMode="auto">
          <a:xfrm>
            <a:off x="6934200" y="2928938"/>
            <a:ext cx="1270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 name="Rectangle 210"/>
          <p:cNvSpPr>
            <a:spLocks noChangeArrowheads="1"/>
          </p:cNvSpPr>
          <p:nvPr/>
        </p:nvSpPr>
        <p:spPr bwMode="auto">
          <a:xfrm>
            <a:off x="7013575" y="2928938"/>
            <a:ext cx="6223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DeAssocAck</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 name="Rectangle 211"/>
          <p:cNvSpPr>
            <a:spLocks noChangeArrowheads="1"/>
          </p:cNvSpPr>
          <p:nvPr/>
        </p:nvSpPr>
        <p:spPr bwMode="auto">
          <a:xfrm>
            <a:off x="7589838" y="2928938"/>
            <a:ext cx="1682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Rx</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7" name="Freeform 212"/>
          <p:cNvSpPr>
            <a:spLocks noEditPoints="1"/>
          </p:cNvSpPr>
          <p:nvPr/>
        </p:nvSpPr>
        <p:spPr bwMode="auto">
          <a:xfrm>
            <a:off x="6651625" y="4618038"/>
            <a:ext cx="65088" cy="528638"/>
          </a:xfrm>
          <a:custGeom>
            <a:avLst/>
            <a:gdLst/>
            <a:ahLst/>
            <a:cxnLst>
              <a:cxn ang="0">
                <a:pos x="195" y="16"/>
              </a:cxn>
              <a:cxn ang="0">
                <a:pos x="195" y="937"/>
              </a:cxn>
              <a:cxn ang="0">
                <a:pos x="179" y="954"/>
              </a:cxn>
              <a:cxn ang="0">
                <a:pos x="100" y="954"/>
              </a:cxn>
              <a:cxn ang="0">
                <a:pos x="116" y="937"/>
              </a:cxn>
              <a:cxn ang="0">
                <a:pos x="116" y="1691"/>
              </a:cxn>
              <a:cxn ang="0">
                <a:pos x="100" y="1708"/>
              </a:cxn>
              <a:cxn ang="0">
                <a:pos x="83" y="1691"/>
              </a:cxn>
              <a:cxn ang="0">
                <a:pos x="83" y="937"/>
              </a:cxn>
              <a:cxn ang="0">
                <a:pos x="100" y="920"/>
              </a:cxn>
              <a:cxn ang="0">
                <a:pos x="179" y="920"/>
              </a:cxn>
              <a:cxn ang="0">
                <a:pos x="162" y="937"/>
              </a:cxn>
              <a:cxn ang="0">
                <a:pos x="162" y="16"/>
              </a:cxn>
              <a:cxn ang="0">
                <a:pos x="179" y="0"/>
              </a:cxn>
              <a:cxn ang="0">
                <a:pos x="195" y="16"/>
              </a:cxn>
              <a:cxn ang="0">
                <a:pos x="200" y="1658"/>
              </a:cxn>
              <a:cxn ang="0">
                <a:pos x="100" y="1858"/>
              </a:cxn>
              <a:cxn ang="0">
                <a:pos x="0" y="1658"/>
              </a:cxn>
              <a:cxn ang="0">
                <a:pos x="200" y="1658"/>
              </a:cxn>
            </a:cxnLst>
            <a:rect l="0" t="0" r="r" b="b"/>
            <a:pathLst>
              <a:path w="200" h="1858">
                <a:moveTo>
                  <a:pt x="195" y="16"/>
                </a:moveTo>
                <a:lnTo>
                  <a:pt x="195" y="937"/>
                </a:lnTo>
                <a:cubicBezTo>
                  <a:pt x="195" y="946"/>
                  <a:pt x="188" y="954"/>
                  <a:pt x="179" y="954"/>
                </a:cubicBezTo>
                <a:lnTo>
                  <a:pt x="100" y="954"/>
                </a:lnTo>
                <a:lnTo>
                  <a:pt x="116" y="937"/>
                </a:lnTo>
                <a:lnTo>
                  <a:pt x="116" y="1691"/>
                </a:lnTo>
                <a:cubicBezTo>
                  <a:pt x="116" y="1701"/>
                  <a:pt x="109" y="1708"/>
                  <a:pt x="100" y="1708"/>
                </a:cubicBezTo>
                <a:cubicBezTo>
                  <a:pt x="90" y="1708"/>
                  <a:pt x="83" y="1701"/>
                  <a:pt x="83" y="1691"/>
                </a:cubicBezTo>
                <a:lnTo>
                  <a:pt x="83" y="937"/>
                </a:lnTo>
                <a:cubicBezTo>
                  <a:pt x="83" y="928"/>
                  <a:pt x="90" y="920"/>
                  <a:pt x="100" y="920"/>
                </a:cubicBezTo>
                <a:lnTo>
                  <a:pt x="179" y="920"/>
                </a:lnTo>
                <a:lnTo>
                  <a:pt x="162" y="937"/>
                </a:lnTo>
                <a:lnTo>
                  <a:pt x="162" y="16"/>
                </a:lnTo>
                <a:cubicBezTo>
                  <a:pt x="162" y="7"/>
                  <a:pt x="170" y="0"/>
                  <a:pt x="179" y="0"/>
                </a:cubicBezTo>
                <a:cubicBezTo>
                  <a:pt x="188" y="0"/>
                  <a:pt x="195" y="7"/>
                  <a:pt x="195" y="16"/>
                </a:cubicBezTo>
                <a:close/>
                <a:moveTo>
                  <a:pt x="200" y="1658"/>
                </a:moveTo>
                <a:lnTo>
                  <a:pt x="100" y="1858"/>
                </a:lnTo>
                <a:lnTo>
                  <a:pt x="0" y="1658"/>
                </a:lnTo>
                <a:lnTo>
                  <a:pt x="200" y="1658"/>
                </a:lnTo>
                <a:close/>
              </a:path>
            </a:pathLst>
          </a:custGeom>
          <a:solidFill>
            <a:srgbClr val="000000"/>
          </a:solidFill>
          <a:ln w="1"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18" name="Rectangle 213"/>
          <p:cNvSpPr>
            <a:spLocks noChangeArrowheads="1"/>
          </p:cNvSpPr>
          <p:nvPr/>
        </p:nvSpPr>
        <p:spPr bwMode="auto">
          <a:xfrm>
            <a:off x="5751513" y="4714875"/>
            <a:ext cx="76993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Assoc_ACK_Rx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 name="Rectangle 214"/>
          <p:cNvSpPr>
            <a:spLocks noChangeArrowheads="1"/>
          </p:cNvSpPr>
          <p:nvPr/>
        </p:nvSpPr>
        <p:spPr bwMode="auto">
          <a:xfrm>
            <a:off x="6469063" y="4714875"/>
            <a:ext cx="9842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 name="Rectangle 215"/>
          <p:cNvSpPr>
            <a:spLocks noChangeArrowheads="1"/>
          </p:cNvSpPr>
          <p:nvPr/>
        </p:nvSpPr>
        <p:spPr bwMode="auto">
          <a:xfrm>
            <a:off x="5751513" y="4814888"/>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1" name="Rectangle 216"/>
          <p:cNvSpPr>
            <a:spLocks noChangeArrowheads="1"/>
          </p:cNvSpPr>
          <p:nvPr/>
        </p:nvSpPr>
        <p:spPr bwMode="auto">
          <a:xfrm>
            <a:off x="5783263" y="4814888"/>
            <a:ext cx="76993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Assoc_NAK_Rx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2" name="Rectangle 217"/>
          <p:cNvSpPr>
            <a:spLocks noChangeArrowheads="1"/>
          </p:cNvSpPr>
          <p:nvPr/>
        </p:nvSpPr>
        <p:spPr bwMode="auto">
          <a:xfrm>
            <a:off x="6502400" y="4814888"/>
            <a:ext cx="2095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&amp;&amp;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3" name="Rectangle 218"/>
          <p:cNvSpPr>
            <a:spLocks noChangeArrowheads="1"/>
          </p:cNvSpPr>
          <p:nvPr/>
        </p:nvSpPr>
        <p:spPr bwMode="auto">
          <a:xfrm>
            <a:off x="5751513" y="4913313"/>
            <a:ext cx="4254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4" name="Rectangle 219"/>
          <p:cNvSpPr>
            <a:spLocks noChangeArrowheads="1"/>
          </p:cNvSpPr>
          <p:nvPr/>
        </p:nvSpPr>
        <p:spPr bwMode="auto">
          <a:xfrm>
            <a:off x="6142038" y="4913313"/>
            <a:ext cx="5016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5" name="Freeform 220"/>
          <p:cNvSpPr>
            <a:spLocks noEditPoints="1"/>
          </p:cNvSpPr>
          <p:nvPr/>
        </p:nvSpPr>
        <p:spPr bwMode="auto">
          <a:xfrm>
            <a:off x="7378700" y="4257675"/>
            <a:ext cx="876300" cy="1349375"/>
          </a:xfrm>
          <a:custGeom>
            <a:avLst/>
            <a:gdLst/>
            <a:ahLst/>
            <a:cxnLst>
              <a:cxn ang="0">
                <a:pos x="2188" y="4742"/>
              </a:cxn>
              <a:cxn ang="0">
                <a:pos x="2321" y="4708"/>
              </a:cxn>
              <a:cxn ang="0">
                <a:pos x="2321" y="4742"/>
              </a:cxn>
              <a:cxn ang="0">
                <a:pos x="2655" y="4708"/>
              </a:cxn>
              <a:cxn ang="0">
                <a:pos x="2538" y="4725"/>
              </a:cxn>
              <a:cxn ang="0">
                <a:pos x="2684" y="4504"/>
              </a:cxn>
              <a:cxn ang="0">
                <a:pos x="2667" y="4621"/>
              </a:cxn>
              <a:cxn ang="0">
                <a:pos x="2700" y="4287"/>
              </a:cxn>
              <a:cxn ang="0">
                <a:pos x="2667" y="4154"/>
              </a:cxn>
              <a:cxn ang="0">
                <a:pos x="2700" y="4154"/>
              </a:cxn>
              <a:cxn ang="0">
                <a:pos x="2667" y="3821"/>
              </a:cxn>
              <a:cxn ang="0">
                <a:pos x="2684" y="3937"/>
              </a:cxn>
              <a:cxn ang="0">
                <a:pos x="2684" y="3571"/>
              </a:cxn>
              <a:cxn ang="0">
                <a:pos x="2667" y="3687"/>
              </a:cxn>
              <a:cxn ang="0">
                <a:pos x="2700" y="3354"/>
              </a:cxn>
              <a:cxn ang="0">
                <a:pos x="2667" y="3221"/>
              </a:cxn>
              <a:cxn ang="0">
                <a:pos x="2700" y="3221"/>
              </a:cxn>
              <a:cxn ang="0">
                <a:pos x="2667" y="2887"/>
              </a:cxn>
              <a:cxn ang="0">
                <a:pos x="2684" y="3004"/>
              </a:cxn>
              <a:cxn ang="0">
                <a:pos x="2684" y="2637"/>
              </a:cxn>
              <a:cxn ang="0">
                <a:pos x="2667" y="2754"/>
              </a:cxn>
              <a:cxn ang="0">
                <a:pos x="2700" y="2421"/>
              </a:cxn>
              <a:cxn ang="0">
                <a:pos x="2667" y="2287"/>
              </a:cxn>
              <a:cxn ang="0">
                <a:pos x="2700" y="2287"/>
              </a:cxn>
              <a:cxn ang="0">
                <a:pos x="2667" y="1954"/>
              </a:cxn>
              <a:cxn ang="0">
                <a:pos x="2684" y="2071"/>
              </a:cxn>
              <a:cxn ang="0">
                <a:pos x="2684" y="1704"/>
              </a:cxn>
              <a:cxn ang="0">
                <a:pos x="2667" y="1821"/>
              </a:cxn>
              <a:cxn ang="0">
                <a:pos x="2700" y="1487"/>
              </a:cxn>
              <a:cxn ang="0">
                <a:pos x="2667" y="1354"/>
              </a:cxn>
              <a:cxn ang="0">
                <a:pos x="2700" y="1354"/>
              </a:cxn>
              <a:cxn ang="0">
                <a:pos x="2667" y="1021"/>
              </a:cxn>
              <a:cxn ang="0">
                <a:pos x="2684" y="1137"/>
              </a:cxn>
              <a:cxn ang="0">
                <a:pos x="2684" y="771"/>
              </a:cxn>
              <a:cxn ang="0">
                <a:pos x="2667" y="887"/>
              </a:cxn>
              <a:cxn ang="0">
                <a:pos x="2700" y="554"/>
              </a:cxn>
              <a:cxn ang="0">
                <a:pos x="2667" y="421"/>
              </a:cxn>
              <a:cxn ang="0">
                <a:pos x="2700" y="421"/>
              </a:cxn>
              <a:cxn ang="0">
                <a:pos x="2667" y="100"/>
              </a:cxn>
              <a:cxn ang="0">
                <a:pos x="2671" y="83"/>
              </a:cxn>
              <a:cxn ang="0">
                <a:pos x="2684" y="204"/>
              </a:cxn>
              <a:cxn ang="0">
                <a:pos x="2421" y="100"/>
              </a:cxn>
              <a:cxn ang="0">
                <a:pos x="2538" y="117"/>
              </a:cxn>
              <a:cxn ang="0">
                <a:pos x="2205" y="83"/>
              </a:cxn>
              <a:cxn ang="0">
                <a:pos x="2071" y="117"/>
              </a:cxn>
              <a:cxn ang="0">
                <a:pos x="2071" y="83"/>
              </a:cxn>
              <a:cxn ang="0">
                <a:pos x="1738" y="117"/>
              </a:cxn>
              <a:cxn ang="0">
                <a:pos x="1855" y="100"/>
              </a:cxn>
              <a:cxn ang="0">
                <a:pos x="1488" y="100"/>
              </a:cxn>
              <a:cxn ang="0">
                <a:pos x="1605" y="117"/>
              </a:cxn>
              <a:cxn ang="0">
                <a:pos x="1271" y="83"/>
              </a:cxn>
              <a:cxn ang="0">
                <a:pos x="1138" y="117"/>
              </a:cxn>
              <a:cxn ang="0">
                <a:pos x="1138" y="83"/>
              </a:cxn>
              <a:cxn ang="0">
                <a:pos x="805" y="117"/>
              </a:cxn>
              <a:cxn ang="0">
                <a:pos x="921" y="100"/>
              </a:cxn>
              <a:cxn ang="0">
                <a:pos x="555" y="100"/>
              </a:cxn>
              <a:cxn ang="0">
                <a:pos x="671" y="117"/>
              </a:cxn>
              <a:cxn ang="0">
                <a:pos x="338" y="83"/>
              </a:cxn>
              <a:cxn ang="0">
                <a:pos x="205" y="117"/>
              </a:cxn>
              <a:cxn ang="0">
                <a:pos x="205" y="83"/>
              </a:cxn>
              <a:cxn ang="0">
                <a:pos x="0" y="100"/>
              </a:cxn>
            </a:cxnLst>
            <a:rect l="0" t="0" r="r" b="b"/>
            <a:pathLst>
              <a:path w="2700" h="4742">
                <a:moveTo>
                  <a:pt x="2088" y="4708"/>
                </a:moveTo>
                <a:lnTo>
                  <a:pt x="2188" y="4708"/>
                </a:lnTo>
                <a:cubicBezTo>
                  <a:pt x="2197" y="4708"/>
                  <a:pt x="2205" y="4716"/>
                  <a:pt x="2205" y="4725"/>
                </a:cubicBezTo>
                <a:cubicBezTo>
                  <a:pt x="2205" y="4734"/>
                  <a:pt x="2197" y="4742"/>
                  <a:pt x="2188" y="4742"/>
                </a:cubicBezTo>
                <a:lnTo>
                  <a:pt x="2088" y="4742"/>
                </a:lnTo>
                <a:cubicBezTo>
                  <a:pt x="2079" y="4742"/>
                  <a:pt x="2071" y="4734"/>
                  <a:pt x="2071" y="4725"/>
                </a:cubicBezTo>
                <a:cubicBezTo>
                  <a:pt x="2071" y="4716"/>
                  <a:pt x="2079" y="4708"/>
                  <a:pt x="2088" y="4708"/>
                </a:cubicBezTo>
                <a:close/>
                <a:moveTo>
                  <a:pt x="2321" y="4708"/>
                </a:moveTo>
                <a:lnTo>
                  <a:pt x="2421" y="4708"/>
                </a:lnTo>
                <a:cubicBezTo>
                  <a:pt x="2431" y="4708"/>
                  <a:pt x="2438" y="4716"/>
                  <a:pt x="2438" y="4725"/>
                </a:cubicBezTo>
                <a:cubicBezTo>
                  <a:pt x="2438" y="4734"/>
                  <a:pt x="2431" y="4742"/>
                  <a:pt x="2421" y="4742"/>
                </a:cubicBezTo>
                <a:lnTo>
                  <a:pt x="2321" y="4742"/>
                </a:lnTo>
                <a:cubicBezTo>
                  <a:pt x="2312" y="4742"/>
                  <a:pt x="2305" y="4734"/>
                  <a:pt x="2305" y="4725"/>
                </a:cubicBezTo>
                <a:cubicBezTo>
                  <a:pt x="2305" y="4716"/>
                  <a:pt x="2312" y="4708"/>
                  <a:pt x="2321" y="4708"/>
                </a:cubicBezTo>
                <a:close/>
                <a:moveTo>
                  <a:pt x="2555" y="4708"/>
                </a:moveTo>
                <a:lnTo>
                  <a:pt x="2655" y="4708"/>
                </a:lnTo>
                <a:cubicBezTo>
                  <a:pt x="2664" y="4708"/>
                  <a:pt x="2671" y="4716"/>
                  <a:pt x="2671" y="4725"/>
                </a:cubicBezTo>
                <a:cubicBezTo>
                  <a:pt x="2671" y="4734"/>
                  <a:pt x="2664" y="4742"/>
                  <a:pt x="2655" y="4742"/>
                </a:cubicBezTo>
                <a:lnTo>
                  <a:pt x="2555" y="4742"/>
                </a:lnTo>
                <a:cubicBezTo>
                  <a:pt x="2545" y="4742"/>
                  <a:pt x="2538" y="4734"/>
                  <a:pt x="2538" y="4725"/>
                </a:cubicBezTo>
                <a:cubicBezTo>
                  <a:pt x="2538" y="4716"/>
                  <a:pt x="2545" y="4708"/>
                  <a:pt x="2555" y="4708"/>
                </a:cubicBezTo>
                <a:close/>
                <a:moveTo>
                  <a:pt x="2667" y="4621"/>
                </a:moveTo>
                <a:lnTo>
                  <a:pt x="2667" y="4521"/>
                </a:lnTo>
                <a:cubicBezTo>
                  <a:pt x="2667" y="4512"/>
                  <a:pt x="2675" y="4504"/>
                  <a:pt x="2684" y="4504"/>
                </a:cubicBezTo>
                <a:cubicBezTo>
                  <a:pt x="2693" y="4504"/>
                  <a:pt x="2700" y="4512"/>
                  <a:pt x="2700" y="4521"/>
                </a:cubicBezTo>
                <a:lnTo>
                  <a:pt x="2700" y="4621"/>
                </a:lnTo>
                <a:cubicBezTo>
                  <a:pt x="2700" y="4630"/>
                  <a:pt x="2693" y="4637"/>
                  <a:pt x="2684" y="4637"/>
                </a:cubicBezTo>
                <a:cubicBezTo>
                  <a:pt x="2675" y="4637"/>
                  <a:pt x="2667" y="4630"/>
                  <a:pt x="2667" y="4621"/>
                </a:cubicBezTo>
                <a:close/>
                <a:moveTo>
                  <a:pt x="2667" y="4387"/>
                </a:moveTo>
                <a:lnTo>
                  <a:pt x="2667" y="4287"/>
                </a:lnTo>
                <a:cubicBezTo>
                  <a:pt x="2667" y="4278"/>
                  <a:pt x="2675" y="4271"/>
                  <a:pt x="2684" y="4271"/>
                </a:cubicBezTo>
                <a:cubicBezTo>
                  <a:pt x="2693" y="4271"/>
                  <a:pt x="2700" y="4278"/>
                  <a:pt x="2700" y="4287"/>
                </a:cubicBezTo>
                <a:lnTo>
                  <a:pt x="2700" y="4387"/>
                </a:lnTo>
                <a:cubicBezTo>
                  <a:pt x="2700" y="4397"/>
                  <a:pt x="2693" y="4404"/>
                  <a:pt x="2684" y="4404"/>
                </a:cubicBezTo>
                <a:cubicBezTo>
                  <a:pt x="2675" y="4404"/>
                  <a:pt x="2667" y="4397"/>
                  <a:pt x="2667" y="4387"/>
                </a:cubicBezTo>
                <a:close/>
                <a:moveTo>
                  <a:pt x="2667" y="4154"/>
                </a:moveTo>
                <a:lnTo>
                  <a:pt x="2667" y="4054"/>
                </a:lnTo>
                <a:cubicBezTo>
                  <a:pt x="2667" y="4045"/>
                  <a:pt x="2675" y="4037"/>
                  <a:pt x="2684" y="4037"/>
                </a:cubicBezTo>
                <a:cubicBezTo>
                  <a:pt x="2693" y="4037"/>
                  <a:pt x="2700" y="4045"/>
                  <a:pt x="2700" y="4054"/>
                </a:cubicBezTo>
                <a:lnTo>
                  <a:pt x="2700" y="4154"/>
                </a:lnTo>
                <a:cubicBezTo>
                  <a:pt x="2700" y="4163"/>
                  <a:pt x="2693" y="4171"/>
                  <a:pt x="2684" y="4171"/>
                </a:cubicBezTo>
                <a:cubicBezTo>
                  <a:pt x="2675" y="4171"/>
                  <a:pt x="2667" y="4163"/>
                  <a:pt x="2667" y="4154"/>
                </a:cubicBezTo>
                <a:close/>
                <a:moveTo>
                  <a:pt x="2667" y="3921"/>
                </a:moveTo>
                <a:lnTo>
                  <a:pt x="2667" y="3821"/>
                </a:lnTo>
                <a:cubicBezTo>
                  <a:pt x="2667" y="3812"/>
                  <a:pt x="2675" y="3804"/>
                  <a:pt x="2684" y="3804"/>
                </a:cubicBezTo>
                <a:cubicBezTo>
                  <a:pt x="2693" y="3804"/>
                  <a:pt x="2700" y="3812"/>
                  <a:pt x="2700" y="3821"/>
                </a:cubicBezTo>
                <a:lnTo>
                  <a:pt x="2700" y="3921"/>
                </a:lnTo>
                <a:cubicBezTo>
                  <a:pt x="2700" y="3930"/>
                  <a:pt x="2693" y="3937"/>
                  <a:pt x="2684" y="3937"/>
                </a:cubicBezTo>
                <a:cubicBezTo>
                  <a:pt x="2675" y="3937"/>
                  <a:pt x="2667" y="3930"/>
                  <a:pt x="2667" y="3921"/>
                </a:cubicBezTo>
                <a:close/>
                <a:moveTo>
                  <a:pt x="2667" y="3687"/>
                </a:moveTo>
                <a:lnTo>
                  <a:pt x="2667" y="3587"/>
                </a:lnTo>
                <a:cubicBezTo>
                  <a:pt x="2667" y="3578"/>
                  <a:pt x="2675" y="3571"/>
                  <a:pt x="2684" y="3571"/>
                </a:cubicBezTo>
                <a:cubicBezTo>
                  <a:pt x="2693" y="3571"/>
                  <a:pt x="2700" y="3578"/>
                  <a:pt x="2700" y="3587"/>
                </a:cubicBezTo>
                <a:lnTo>
                  <a:pt x="2700" y="3687"/>
                </a:lnTo>
                <a:cubicBezTo>
                  <a:pt x="2700" y="3697"/>
                  <a:pt x="2693" y="3704"/>
                  <a:pt x="2684" y="3704"/>
                </a:cubicBezTo>
                <a:cubicBezTo>
                  <a:pt x="2675" y="3704"/>
                  <a:pt x="2667" y="3697"/>
                  <a:pt x="2667" y="3687"/>
                </a:cubicBezTo>
                <a:close/>
                <a:moveTo>
                  <a:pt x="2667" y="3454"/>
                </a:moveTo>
                <a:lnTo>
                  <a:pt x="2667" y="3354"/>
                </a:lnTo>
                <a:cubicBezTo>
                  <a:pt x="2667" y="3345"/>
                  <a:pt x="2675" y="3337"/>
                  <a:pt x="2684" y="3337"/>
                </a:cubicBezTo>
                <a:cubicBezTo>
                  <a:pt x="2693" y="3337"/>
                  <a:pt x="2700" y="3345"/>
                  <a:pt x="2700" y="3354"/>
                </a:cubicBezTo>
                <a:lnTo>
                  <a:pt x="2700" y="3454"/>
                </a:lnTo>
                <a:cubicBezTo>
                  <a:pt x="2700" y="3463"/>
                  <a:pt x="2693" y="3471"/>
                  <a:pt x="2684" y="3471"/>
                </a:cubicBezTo>
                <a:cubicBezTo>
                  <a:pt x="2675" y="3471"/>
                  <a:pt x="2667" y="3463"/>
                  <a:pt x="2667" y="3454"/>
                </a:cubicBezTo>
                <a:close/>
                <a:moveTo>
                  <a:pt x="2667" y="3221"/>
                </a:moveTo>
                <a:lnTo>
                  <a:pt x="2667" y="3121"/>
                </a:lnTo>
                <a:cubicBezTo>
                  <a:pt x="2667" y="3112"/>
                  <a:pt x="2675" y="3104"/>
                  <a:pt x="2684" y="3104"/>
                </a:cubicBezTo>
                <a:cubicBezTo>
                  <a:pt x="2693" y="3104"/>
                  <a:pt x="2700" y="3112"/>
                  <a:pt x="2700" y="3121"/>
                </a:cubicBezTo>
                <a:lnTo>
                  <a:pt x="2700" y="3221"/>
                </a:lnTo>
                <a:cubicBezTo>
                  <a:pt x="2700" y="3230"/>
                  <a:pt x="2693" y="3237"/>
                  <a:pt x="2684" y="3237"/>
                </a:cubicBezTo>
                <a:cubicBezTo>
                  <a:pt x="2675" y="3237"/>
                  <a:pt x="2667" y="3230"/>
                  <a:pt x="2667" y="3221"/>
                </a:cubicBezTo>
                <a:close/>
                <a:moveTo>
                  <a:pt x="2667" y="2987"/>
                </a:moveTo>
                <a:lnTo>
                  <a:pt x="2667" y="2887"/>
                </a:lnTo>
                <a:cubicBezTo>
                  <a:pt x="2667" y="2878"/>
                  <a:pt x="2675" y="2871"/>
                  <a:pt x="2684" y="2871"/>
                </a:cubicBezTo>
                <a:cubicBezTo>
                  <a:pt x="2693" y="2871"/>
                  <a:pt x="2700" y="2878"/>
                  <a:pt x="2700" y="2887"/>
                </a:cubicBezTo>
                <a:lnTo>
                  <a:pt x="2700" y="2987"/>
                </a:lnTo>
                <a:cubicBezTo>
                  <a:pt x="2700" y="2997"/>
                  <a:pt x="2693" y="3004"/>
                  <a:pt x="2684" y="3004"/>
                </a:cubicBezTo>
                <a:cubicBezTo>
                  <a:pt x="2675" y="3004"/>
                  <a:pt x="2667" y="2997"/>
                  <a:pt x="2667" y="2987"/>
                </a:cubicBezTo>
                <a:close/>
                <a:moveTo>
                  <a:pt x="2667" y="2754"/>
                </a:moveTo>
                <a:lnTo>
                  <a:pt x="2667" y="2654"/>
                </a:lnTo>
                <a:cubicBezTo>
                  <a:pt x="2667" y="2645"/>
                  <a:pt x="2675" y="2637"/>
                  <a:pt x="2684" y="2637"/>
                </a:cubicBezTo>
                <a:cubicBezTo>
                  <a:pt x="2693" y="2637"/>
                  <a:pt x="2700" y="2645"/>
                  <a:pt x="2700" y="2654"/>
                </a:cubicBezTo>
                <a:lnTo>
                  <a:pt x="2700" y="2754"/>
                </a:lnTo>
                <a:cubicBezTo>
                  <a:pt x="2700" y="2763"/>
                  <a:pt x="2693" y="2771"/>
                  <a:pt x="2684" y="2771"/>
                </a:cubicBezTo>
                <a:cubicBezTo>
                  <a:pt x="2675" y="2771"/>
                  <a:pt x="2667" y="2763"/>
                  <a:pt x="2667" y="2754"/>
                </a:cubicBezTo>
                <a:close/>
                <a:moveTo>
                  <a:pt x="2667" y="2521"/>
                </a:moveTo>
                <a:lnTo>
                  <a:pt x="2667" y="2421"/>
                </a:lnTo>
                <a:cubicBezTo>
                  <a:pt x="2667" y="2412"/>
                  <a:pt x="2675" y="2404"/>
                  <a:pt x="2684" y="2404"/>
                </a:cubicBezTo>
                <a:cubicBezTo>
                  <a:pt x="2693" y="2404"/>
                  <a:pt x="2700" y="2412"/>
                  <a:pt x="2700" y="2421"/>
                </a:cubicBezTo>
                <a:lnTo>
                  <a:pt x="2700" y="2521"/>
                </a:lnTo>
                <a:cubicBezTo>
                  <a:pt x="2700" y="2530"/>
                  <a:pt x="2693" y="2537"/>
                  <a:pt x="2684" y="2537"/>
                </a:cubicBezTo>
                <a:cubicBezTo>
                  <a:pt x="2675" y="2537"/>
                  <a:pt x="2667" y="2530"/>
                  <a:pt x="2667" y="2521"/>
                </a:cubicBezTo>
                <a:close/>
                <a:moveTo>
                  <a:pt x="2667" y="2287"/>
                </a:moveTo>
                <a:lnTo>
                  <a:pt x="2667" y="2187"/>
                </a:lnTo>
                <a:cubicBezTo>
                  <a:pt x="2667" y="2178"/>
                  <a:pt x="2675" y="2171"/>
                  <a:pt x="2684" y="2171"/>
                </a:cubicBezTo>
                <a:cubicBezTo>
                  <a:pt x="2693" y="2171"/>
                  <a:pt x="2700" y="2178"/>
                  <a:pt x="2700" y="2187"/>
                </a:cubicBezTo>
                <a:lnTo>
                  <a:pt x="2700" y="2287"/>
                </a:lnTo>
                <a:cubicBezTo>
                  <a:pt x="2700" y="2297"/>
                  <a:pt x="2693" y="2304"/>
                  <a:pt x="2684" y="2304"/>
                </a:cubicBezTo>
                <a:cubicBezTo>
                  <a:pt x="2675" y="2304"/>
                  <a:pt x="2667" y="2297"/>
                  <a:pt x="2667" y="2287"/>
                </a:cubicBezTo>
                <a:close/>
                <a:moveTo>
                  <a:pt x="2667" y="2054"/>
                </a:moveTo>
                <a:lnTo>
                  <a:pt x="2667" y="1954"/>
                </a:lnTo>
                <a:cubicBezTo>
                  <a:pt x="2667" y="1945"/>
                  <a:pt x="2675" y="1937"/>
                  <a:pt x="2684" y="1937"/>
                </a:cubicBezTo>
                <a:cubicBezTo>
                  <a:pt x="2693" y="1937"/>
                  <a:pt x="2700" y="1945"/>
                  <a:pt x="2700" y="1954"/>
                </a:cubicBezTo>
                <a:lnTo>
                  <a:pt x="2700" y="2054"/>
                </a:lnTo>
                <a:cubicBezTo>
                  <a:pt x="2700" y="2063"/>
                  <a:pt x="2693" y="2071"/>
                  <a:pt x="2684" y="2071"/>
                </a:cubicBezTo>
                <a:cubicBezTo>
                  <a:pt x="2675" y="2071"/>
                  <a:pt x="2667" y="2063"/>
                  <a:pt x="2667" y="2054"/>
                </a:cubicBezTo>
                <a:close/>
                <a:moveTo>
                  <a:pt x="2667" y="1821"/>
                </a:moveTo>
                <a:lnTo>
                  <a:pt x="2667" y="1721"/>
                </a:lnTo>
                <a:cubicBezTo>
                  <a:pt x="2667" y="1712"/>
                  <a:pt x="2675" y="1704"/>
                  <a:pt x="2684" y="1704"/>
                </a:cubicBezTo>
                <a:cubicBezTo>
                  <a:pt x="2693" y="1704"/>
                  <a:pt x="2700" y="1712"/>
                  <a:pt x="2700" y="1721"/>
                </a:cubicBezTo>
                <a:lnTo>
                  <a:pt x="2700" y="1821"/>
                </a:lnTo>
                <a:cubicBezTo>
                  <a:pt x="2700" y="1830"/>
                  <a:pt x="2693" y="1837"/>
                  <a:pt x="2684" y="1837"/>
                </a:cubicBezTo>
                <a:cubicBezTo>
                  <a:pt x="2675" y="1837"/>
                  <a:pt x="2667" y="1830"/>
                  <a:pt x="2667" y="1821"/>
                </a:cubicBezTo>
                <a:close/>
                <a:moveTo>
                  <a:pt x="2667" y="1587"/>
                </a:moveTo>
                <a:lnTo>
                  <a:pt x="2667" y="1487"/>
                </a:lnTo>
                <a:cubicBezTo>
                  <a:pt x="2667" y="1478"/>
                  <a:pt x="2675" y="1471"/>
                  <a:pt x="2684" y="1471"/>
                </a:cubicBezTo>
                <a:cubicBezTo>
                  <a:pt x="2693" y="1471"/>
                  <a:pt x="2700" y="1478"/>
                  <a:pt x="2700" y="1487"/>
                </a:cubicBezTo>
                <a:lnTo>
                  <a:pt x="2700" y="1587"/>
                </a:lnTo>
                <a:cubicBezTo>
                  <a:pt x="2700" y="1597"/>
                  <a:pt x="2693" y="1604"/>
                  <a:pt x="2684" y="1604"/>
                </a:cubicBezTo>
                <a:cubicBezTo>
                  <a:pt x="2675" y="1604"/>
                  <a:pt x="2667" y="1597"/>
                  <a:pt x="2667" y="1587"/>
                </a:cubicBezTo>
                <a:close/>
                <a:moveTo>
                  <a:pt x="2667" y="1354"/>
                </a:moveTo>
                <a:lnTo>
                  <a:pt x="2667" y="1254"/>
                </a:lnTo>
                <a:cubicBezTo>
                  <a:pt x="2667" y="1245"/>
                  <a:pt x="2675" y="1237"/>
                  <a:pt x="2684" y="1237"/>
                </a:cubicBezTo>
                <a:cubicBezTo>
                  <a:pt x="2693" y="1237"/>
                  <a:pt x="2700" y="1245"/>
                  <a:pt x="2700" y="1254"/>
                </a:cubicBezTo>
                <a:lnTo>
                  <a:pt x="2700" y="1354"/>
                </a:lnTo>
                <a:cubicBezTo>
                  <a:pt x="2700" y="1363"/>
                  <a:pt x="2693" y="1371"/>
                  <a:pt x="2684" y="1371"/>
                </a:cubicBezTo>
                <a:cubicBezTo>
                  <a:pt x="2675" y="1371"/>
                  <a:pt x="2667" y="1363"/>
                  <a:pt x="2667" y="1354"/>
                </a:cubicBezTo>
                <a:close/>
                <a:moveTo>
                  <a:pt x="2667" y="1121"/>
                </a:moveTo>
                <a:lnTo>
                  <a:pt x="2667" y="1021"/>
                </a:lnTo>
                <a:cubicBezTo>
                  <a:pt x="2667" y="1012"/>
                  <a:pt x="2675" y="1004"/>
                  <a:pt x="2684" y="1004"/>
                </a:cubicBezTo>
                <a:cubicBezTo>
                  <a:pt x="2693" y="1004"/>
                  <a:pt x="2700" y="1012"/>
                  <a:pt x="2700" y="1021"/>
                </a:cubicBezTo>
                <a:lnTo>
                  <a:pt x="2700" y="1121"/>
                </a:lnTo>
                <a:cubicBezTo>
                  <a:pt x="2700" y="1130"/>
                  <a:pt x="2693" y="1137"/>
                  <a:pt x="2684" y="1137"/>
                </a:cubicBezTo>
                <a:cubicBezTo>
                  <a:pt x="2675" y="1137"/>
                  <a:pt x="2667" y="1130"/>
                  <a:pt x="2667" y="1121"/>
                </a:cubicBezTo>
                <a:close/>
                <a:moveTo>
                  <a:pt x="2667" y="887"/>
                </a:moveTo>
                <a:lnTo>
                  <a:pt x="2667" y="787"/>
                </a:lnTo>
                <a:cubicBezTo>
                  <a:pt x="2667" y="778"/>
                  <a:pt x="2675" y="771"/>
                  <a:pt x="2684" y="771"/>
                </a:cubicBezTo>
                <a:cubicBezTo>
                  <a:pt x="2693" y="771"/>
                  <a:pt x="2700" y="778"/>
                  <a:pt x="2700" y="787"/>
                </a:cubicBezTo>
                <a:lnTo>
                  <a:pt x="2700" y="887"/>
                </a:lnTo>
                <a:cubicBezTo>
                  <a:pt x="2700" y="897"/>
                  <a:pt x="2693" y="904"/>
                  <a:pt x="2684" y="904"/>
                </a:cubicBezTo>
                <a:cubicBezTo>
                  <a:pt x="2675" y="904"/>
                  <a:pt x="2667" y="897"/>
                  <a:pt x="2667" y="887"/>
                </a:cubicBezTo>
                <a:close/>
                <a:moveTo>
                  <a:pt x="2667" y="654"/>
                </a:moveTo>
                <a:lnTo>
                  <a:pt x="2667" y="554"/>
                </a:lnTo>
                <a:cubicBezTo>
                  <a:pt x="2667" y="545"/>
                  <a:pt x="2675" y="537"/>
                  <a:pt x="2684" y="537"/>
                </a:cubicBezTo>
                <a:cubicBezTo>
                  <a:pt x="2693" y="537"/>
                  <a:pt x="2700" y="545"/>
                  <a:pt x="2700" y="554"/>
                </a:cubicBezTo>
                <a:lnTo>
                  <a:pt x="2700" y="654"/>
                </a:lnTo>
                <a:cubicBezTo>
                  <a:pt x="2700" y="663"/>
                  <a:pt x="2693" y="671"/>
                  <a:pt x="2684" y="671"/>
                </a:cubicBezTo>
                <a:cubicBezTo>
                  <a:pt x="2675" y="671"/>
                  <a:pt x="2667" y="663"/>
                  <a:pt x="2667" y="654"/>
                </a:cubicBezTo>
                <a:close/>
                <a:moveTo>
                  <a:pt x="2667" y="421"/>
                </a:moveTo>
                <a:lnTo>
                  <a:pt x="2667" y="321"/>
                </a:lnTo>
                <a:cubicBezTo>
                  <a:pt x="2667" y="312"/>
                  <a:pt x="2675" y="304"/>
                  <a:pt x="2684" y="304"/>
                </a:cubicBezTo>
                <a:cubicBezTo>
                  <a:pt x="2693" y="304"/>
                  <a:pt x="2700" y="312"/>
                  <a:pt x="2700" y="321"/>
                </a:cubicBezTo>
                <a:lnTo>
                  <a:pt x="2700" y="421"/>
                </a:lnTo>
                <a:cubicBezTo>
                  <a:pt x="2700" y="430"/>
                  <a:pt x="2693" y="437"/>
                  <a:pt x="2684" y="437"/>
                </a:cubicBezTo>
                <a:cubicBezTo>
                  <a:pt x="2675" y="437"/>
                  <a:pt x="2667" y="430"/>
                  <a:pt x="2667" y="421"/>
                </a:cubicBezTo>
                <a:close/>
                <a:moveTo>
                  <a:pt x="2667" y="187"/>
                </a:moveTo>
                <a:lnTo>
                  <a:pt x="2667" y="100"/>
                </a:lnTo>
                <a:lnTo>
                  <a:pt x="2684" y="117"/>
                </a:lnTo>
                <a:lnTo>
                  <a:pt x="2671" y="117"/>
                </a:lnTo>
                <a:cubicBezTo>
                  <a:pt x="2662" y="117"/>
                  <a:pt x="2655" y="109"/>
                  <a:pt x="2655" y="100"/>
                </a:cubicBezTo>
                <a:cubicBezTo>
                  <a:pt x="2655" y="91"/>
                  <a:pt x="2662" y="83"/>
                  <a:pt x="2671" y="83"/>
                </a:cubicBezTo>
                <a:lnTo>
                  <a:pt x="2684" y="83"/>
                </a:lnTo>
                <a:cubicBezTo>
                  <a:pt x="2693" y="83"/>
                  <a:pt x="2700" y="91"/>
                  <a:pt x="2700" y="100"/>
                </a:cubicBezTo>
                <a:lnTo>
                  <a:pt x="2700" y="187"/>
                </a:lnTo>
                <a:cubicBezTo>
                  <a:pt x="2700" y="197"/>
                  <a:pt x="2693" y="204"/>
                  <a:pt x="2684" y="204"/>
                </a:cubicBezTo>
                <a:cubicBezTo>
                  <a:pt x="2675" y="204"/>
                  <a:pt x="2667" y="197"/>
                  <a:pt x="2667" y="187"/>
                </a:cubicBezTo>
                <a:close/>
                <a:moveTo>
                  <a:pt x="2538" y="117"/>
                </a:moveTo>
                <a:lnTo>
                  <a:pt x="2438" y="117"/>
                </a:lnTo>
                <a:cubicBezTo>
                  <a:pt x="2429" y="117"/>
                  <a:pt x="2421" y="109"/>
                  <a:pt x="2421" y="100"/>
                </a:cubicBezTo>
                <a:cubicBezTo>
                  <a:pt x="2421" y="91"/>
                  <a:pt x="2429" y="83"/>
                  <a:pt x="2438" y="83"/>
                </a:cubicBezTo>
                <a:lnTo>
                  <a:pt x="2538" y="83"/>
                </a:lnTo>
                <a:cubicBezTo>
                  <a:pt x="2547" y="83"/>
                  <a:pt x="2555" y="91"/>
                  <a:pt x="2555" y="100"/>
                </a:cubicBezTo>
                <a:cubicBezTo>
                  <a:pt x="2555" y="109"/>
                  <a:pt x="2547" y="117"/>
                  <a:pt x="2538" y="117"/>
                </a:cubicBezTo>
                <a:close/>
                <a:moveTo>
                  <a:pt x="2305" y="117"/>
                </a:moveTo>
                <a:lnTo>
                  <a:pt x="2205" y="117"/>
                </a:lnTo>
                <a:cubicBezTo>
                  <a:pt x="2195" y="117"/>
                  <a:pt x="2188" y="109"/>
                  <a:pt x="2188" y="100"/>
                </a:cubicBezTo>
                <a:cubicBezTo>
                  <a:pt x="2188" y="91"/>
                  <a:pt x="2195" y="83"/>
                  <a:pt x="2205" y="83"/>
                </a:cubicBezTo>
                <a:lnTo>
                  <a:pt x="2305" y="83"/>
                </a:lnTo>
                <a:cubicBezTo>
                  <a:pt x="2314" y="83"/>
                  <a:pt x="2321" y="91"/>
                  <a:pt x="2321" y="100"/>
                </a:cubicBezTo>
                <a:cubicBezTo>
                  <a:pt x="2321" y="109"/>
                  <a:pt x="2314" y="117"/>
                  <a:pt x="2305" y="117"/>
                </a:cubicBezTo>
                <a:close/>
                <a:moveTo>
                  <a:pt x="2071" y="117"/>
                </a:moveTo>
                <a:lnTo>
                  <a:pt x="1971" y="117"/>
                </a:lnTo>
                <a:cubicBezTo>
                  <a:pt x="1962" y="117"/>
                  <a:pt x="1955" y="109"/>
                  <a:pt x="1955" y="100"/>
                </a:cubicBezTo>
                <a:cubicBezTo>
                  <a:pt x="1955" y="91"/>
                  <a:pt x="1962" y="83"/>
                  <a:pt x="1971" y="83"/>
                </a:cubicBezTo>
                <a:lnTo>
                  <a:pt x="2071" y="83"/>
                </a:lnTo>
                <a:cubicBezTo>
                  <a:pt x="2080" y="83"/>
                  <a:pt x="2088" y="91"/>
                  <a:pt x="2088" y="100"/>
                </a:cubicBezTo>
                <a:cubicBezTo>
                  <a:pt x="2088" y="109"/>
                  <a:pt x="2080" y="117"/>
                  <a:pt x="2071" y="117"/>
                </a:cubicBezTo>
                <a:close/>
                <a:moveTo>
                  <a:pt x="1838" y="117"/>
                </a:moveTo>
                <a:lnTo>
                  <a:pt x="1738" y="117"/>
                </a:lnTo>
                <a:cubicBezTo>
                  <a:pt x="1729" y="117"/>
                  <a:pt x="1721" y="109"/>
                  <a:pt x="1721" y="100"/>
                </a:cubicBezTo>
                <a:cubicBezTo>
                  <a:pt x="1721" y="91"/>
                  <a:pt x="1729" y="83"/>
                  <a:pt x="1738" y="83"/>
                </a:cubicBezTo>
                <a:lnTo>
                  <a:pt x="1838" y="83"/>
                </a:lnTo>
                <a:cubicBezTo>
                  <a:pt x="1847" y="83"/>
                  <a:pt x="1855" y="91"/>
                  <a:pt x="1855" y="100"/>
                </a:cubicBezTo>
                <a:cubicBezTo>
                  <a:pt x="1855" y="109"/>
                  <a:pt x="1847" y="117"/>
                  <a:pt x="1838" y="117"/>
                </a:cubicBezTo>
                <a:close/>
                <a:moveTo>
                  <a:pt x="1605" y="117"/>
                </a:moveTo>
                <a:lnTo>
                  <a:pt x="1505" y="117"/>
                </a:lnTo>
                <a:cubicBezTo>
                  <a:pt x="1495" y="117"/>
                  <a:pt x="1488" y="109"/>
                  <a:pt x="1488" y="100"/>
                </a:cubicBezTo>
                <a:cubicBezTo>
                  <a:pt x="1488" y="91"/>
                  <a:pt x="1495" y="83"/>
                  <a:pt x="1505" y="83"/>
                </a:cubicBezTo>
                <a:lnTo>
                  <a:pt x="1605" y="83"/>
                </a:lnTo>
                <a:cubicBezTo>
                  <a:pt x="1614" y="83"/>
                  <a:pt x="1621" y="91"/>
                  <a:pt x="1621" y="100"/>
                </a:cubicBezTo>
                <a:cubicBezTo>
                  <a:pt x="1621" y="109"/>
                  <a:pt x="1614" y="117"/>
                  <a:pt x="1605" y="117"/>
                </a:cubicBezTo>
                <a:close/>
                <a:moveTo>
                  <a:pt x="1371" y="117"/>
                </a:moveTo>
                <a:lnTo>
                  <a:pt x="1271" y="117"/>
                </a:lnTo>
                <a:cubicBezTo>
                  <a:pt x="1262" y="117"/>
                  <a:pt x="1255" y="109"/>
                  <a:pt x="1255" y="100"/>
                </a:cubicBezTo>
                <a:cubicBezTo>
                  <a:pt x="1255" y="91"/>
                  <a:pt x="1262" y="83"/>
                  <a:pt x="1271" y="83"/>
                </a:cubicBezTo>
                <a:lnTo>
                  <a:pt x="1371" y="83"/>
                </a:lnTo>
                <a:cubicBezTo>
                  <a:pt x="1380" y="83"/>
                  <a:pt x="1388" y="91"/>
                  <a:pt x="1388" y="100"/>
                </a:cubicBezTo>
                <a:cubicBezTo>
                  <a:pt x="1388" y="109"/>
                  <a:pt x="1380" y="117"/>
                  <a:pt x="1371" y="117"/>
                </a:cubicBezTo>
                <a:close/>
                <a:moveTo>
                  <a:pt x="1138" y="117"/>
                </a:moveTo>
                <a:lnTo>
                  <a:pt x="1038" y="117"/>
                </a:lnTo>
                <a:cubicBezTo>
                  <a:pt x="1029" y="117"/>
                  <a:pt x="1021" y="109"/>
                  <a:pt x="1021" y="100"/>
                </a:cubicBezTo>
                <a:cubicBezTo>
                  <a:pt x="1021" y="91"/>
                  <a:pt x="1029" y="83"/>
                  <a:pt x="1038" y="83"/>
                </a:cubicBezTo>
                <a:lnTo>
                  <a:pt x="1138" y="83"/>
                </a:lnTo>
                <a:cubicBezTo>
                  <a:pt x="1147" y="83"/>
                  <a:pt x="1155" y="91"/>
                  <a:pt x="1155" y="100"/>
                </a:cubicBezTo>
                <a:cubicBezTo>
                  <a:pt x="1155" y="109"/>
                  <a:pt x="1147" y="117"/>
                  <a:pt x="1138" y="117"/>
                </a:cubicBezTo>
                <a:close/>
                <a:moveTo>
                  <a:pt x="905" y="117"/>
                </a:moveTo>
                <a:lnTo>
                  <a:pt x="805" y="117"/>
                </a:lnTo>
                <a:cubicBezTo>
                  <a:pt x="795" y="117"/>
                  <a:pt x="788" y="109"/>
                  <a:pt x="788" y="100"/>
                </a:cubicBezTo>
                <a:cubicBezTo>
                  <a:pt x="788" y="91"/>
                  <a:pt x="795" y="83"/>
                  <a:pt x="805" y="83"/>
                </a:cubicBezTo>
                <a:lnTo>
                  <a:pt x="905" y="83"/>
                </a:lnTo>
                <a:cubicBezTo>
                  <a:pt x="914" y="83"/>
                  <a:pt x="921" y="91"/>
                  <a:pt x="921" y="100"/>
                </a:cubicBezTo>
                <a:cubicBezTo>
                  <a:pt x="921" y="109"/>
                  <a:pt x="914" y="117"/>
                  <a:pt x="905" y="117"/>
                </a:cubicBezTo>
                <a:close/>
                <a:moveTo>
                  <a:pt x="671" y="117"/>
                </a:moveTo>
                <a:lnTo>
                  <a:pt x="571" y="117"/>
                </a:lnTo>
                <a:cubicBezTo>
                  <a:pt x="562" y="117"/>
                  <a:pt x="555" y="109"/>
                  <a:pt x="555" y="100"/>
                </a:cubicBezTo>
                <a:cubicBezTo>
                  <a:pt x="555" y="91"/>
                  <a:pt x="562" y="83"/>
                  <a:pt x="571" y="83"/>
                </a:cubicBezTo>
                <a:lnTo>
                  <a:pt x="671" y="83"/>
                </a:lnTo>
                <a:cubicBezTo>
                  <a:pt x="680" y="83"/>
                  <a:pt x="688" y="91"/>
                  <a:pt x="688" y="100"/>
                </a:cubicBezTo>
                <a:cubicBezTo>
                  <a:pt x="688" y="109"/>
                  <a:pt x="680" y="117"/>
                  <a:pt x="671" y="117"/>
                </a:cubicBezTo>
                <a:close/>
                <a:moveTo>
                  <a:pt x="438" y="117"/>
                </a:moveTo>
                <a:lnTo>
                  <a:pt x="338" y="117"/>
                </a:lnTo>
                <a:cubicBezTo>
                  <a:pt x="329" y="117"/>
                  <a:pt x="321" y="109"/>
                  <a:pt x="321" y="100"/>
                </a:cubicBezTo>
                <a:cubicBezTo>
                  <a:pt x="321" y="91"/>
                  <a:pt x="329" y="83"/>
                  <a:pt x="338" y="83"/>
                </a:cubicBezTo>
                <a:lnTo>
                  <a:pt x="438" y="83"/>
                </a:lnTo>
                <a:cubicBezTo>
                  <a:pt x="447" y="83"/>
                  <a:pt x="455" y="91"/>
                  <a:pt x="455" y="100"/>
                </a:cubicBezTo>
                <a:cubicBezTo>
                  <a:pt x="455" y="109"/>
                  <a:pt x="447" y="117"/>
                  <a:pt x="438" y="117"/>
                </a:cubicBezTo>
                <a:close/>
                <a:moveTo>
                  <a:pt x="205" y="117"/>
                </a:moveTo>
                <a:lnTo>
                  <a:pt x="167" y="117"/>
                </a:lnTo>
                <a:cubicBezTo>
                  <a:pt x="158" y="117"/>
                  <a:pt x="150" y="109"/>
                  <a:pt x="150" y="100"/>
                </a:cubicBezTo>
                <a:cubicBezTo>
                  <a:pt x="150" y="91"/>
                  <a:pt x="158" y="83"/>
                  <a:pt x="167" y="83"/>
                </a:cubicBezTo>
                <a:lnTo>
                  <a:pt x="205" y="83"/>
                </a:lnTo>
                <a:cubicBezTo>
                  <a:pt x="214" y="83"/>
                  <a:pt x="221" y="91"/>
                  <a:pt x="221" y="100"/>
                </a:cubicBezTo>
                <a:cubicBezTo>
                  <a:pt x="221" y="109"/>
                  <a:pt x="214" y="117"/>
                  <a:pt x="205" y="117"/>
                </a:cubicBezTo>
                <a:close/>
                <a:moveTo>
                  <a:pt x="200" y="200"/>
                </a:moveTo>
                <a:lnTo>
                  <a:pt x="0" y="100"/>
                </a:lnTo>
                <a:lnTo>
                  <a:pt x="200" y="0"/>
                </a:lnTo>
                <a:lnTo>
                  <a:pt x="200" y="200"/>
                </a:lnTo>
                <a:close/>
              </a:path>
            </a:pathLst>
          </a:custGeom>
          <a:solidFill>
            <a:srgbClr val="3333CC"/>
          </a:solidFill>
          <a:ln w="1" cap="flat">
            <a:solidFill>
              <a:srgbClr val="3333CC"/>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26" name="Rectangle 221"/>
          <p:cNvSpPr>
            <a:spLocks noChangeArrowheads="1"/>
          </p:cNvSpPr>
          <p:nvPr/>
        </p:nvSpPr>
        <p:spPr bwMode="auto">
          <a:xfrm>
            <a:off x="7131050" y="4921250"/>
            <a:ext cx="6127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localChange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7" name="Rectangle 222"/>
          <p:cNvSpPr>
            <a:spLocks noChangeArrowheads="1"/>
          </p:cNvSpPr>
          <p:nvPr/>
        </p:nvSpPr>
        <p:spPr bwMode="auto">
          <a:xfrm>
            <a:off x="7699375" y="4921250"/>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8" name="Rectangle 223"/>
          <p:cNvSpPr>
            <a:spLocks noChangeArrowheads="1"/>
          </p:cNvSpPr>
          <p:nvPr/>
        </p:nvSpPr>
        <p:spPr bwMode="auto">
          <a:xfrm>
            <a:off x="7758113" y="4921250"/>
            <a:ext cx="4333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Assoc ||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9" name="Rectangle 224"/>
          <p:cNvSpPr>
            <a:spLocks noChangeArrowheads="1"/>
          </p:cNvSpPr>
          <p:nvPr/>
        </p:nvSpPr>
        <p:spPr bwMode="auto">
          <a:xfrm>
            <a:off x="7131050" y="5021263"/>
            <a:ext cx="11620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ACIIVITY_TIMER_Event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0" name="Rectangle 226"/>
          <p:cNvSpPr>
            <a:spLocks noChangeArrowheads="1"/>
          </p:cNvSpPr>
          <p:nvPr/>
        </p:nvSpPr>
        <p:spPr bwMode="auto">
          <a:xfrm>
            <a:off x="4175125" y="6042025"/>
            <a:ext cx="6127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localChange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1" name="Rectangle 227"/>
          <p:cNvSpPr>
            <a:spLocks noChangeArrowheads="1"/>
          </p:cNvSpPr>
          <p:nvPr/>
        </p:nvSpPr>
        <p:spPr bwMode="auto">
          <a:xfrm>
            <a:off x="4743450" y="6042025"/>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2" name="Rectangle 228"/>
          <p:cNvSpPr>
            <a:spLocks noChangeArrowheads="1"/>
          </p:cNvSpPr>
          <p:nvPr/>
        </p:nvSpPr>
        <p:spPr bwMode="auto">
          <a:xfrm>
            <a:off x="4803775" y="6042025"/>
            <a:ext cx="48101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PreAssoc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3" name="Freeform 229"/>
          <p:cNvSpPr>
            <a:spLocks noEditPoints="1"/>
          </p:cNvSpPr>
          <p:nvPr/>
        </p:nvSpPr>
        <p:spPr bwMode="auto">
          <a:xfrm>
            <a:off x="4911725" y="2901950"/>
            <a:ext cx="601663" cy="1646238"/>
          </a:xfrm>
          <a:custGeom>
            <a:avLst/>
            <a:gdLst/>
            <a:ahLst/>
            <a:cxnLst>
              <a:cxn ang="0">
                <a:pos x="233" y="11575"/>
              </a:cxn>
              <a:cxn ang="0">
                <a:pos x="500" y="11509"/>
              </a:cxn>
              <a:cxn ang="0">
                <a:pos x="500" y="11575"/>
              </a:cxn>
              <a:cxn ang="0">
                <a:pos x="1167" y="11509"/>
              </a:cxn>
              <a:cxn ang="0">
                <a:pos x="933" y="11542"/>
              </a:cxn>
              <a:cxn ang="0">
                <a:pos x="1667" y="11542"/>
              </a:cxn>
              <a:cxn ang="0">
                <a:pos x="1433" y="11509"/>
              </a:cxn>
              <a:cxn ang="0">
                <a:pos x="2100" y="11575"/>
              </a:cxn>
              <a:cxn ang="0">
                <a:pos x="2367" y="11509"/>
              </a:cxn>
              <a:cxn ang="0">
                <a:pos x="2367" y="11575"/>
              </a:cxn>
              <a:cxn ang="0">
                <a:pos x="3033" y="11509"/>
              </a:cxn>
              <a:cxn ang="0">
                <a:pos x="2800" y="11542"/>
              </a:cxn>
              <a:cxn ang="0">
                <a:pos x="3533" y="11542"/>
              </a:cxn>
              <a:cxn ang="0">
                <a:pos x="3300" y="11509"/>
              </a:cxn>
              <a:cxn ang="0">
                <a:pos x="3542" y="11084"/>
              </a:cxn>
              <a:cxn ang="0">
                <a:pos x="3475" y="10817"/>
              </a:cxn>
              <a:cxn ang="0">
                <a:pos x="3542" y="10817"/>
              </a:cxn>
              <a:cxn ang="0">
                <a:pos x="3475" y="10150"/>
              </a:cxn>
              <a:cxn ang="0">
                <a:pos x="3508" y="10384"/>
              </a:cxn>
              <a:cxn ang="0">
                <a:pos x="3508" y="9650"/>
              </a:cxn>
              <a:cxn ang="0">
                <a:pos x="3475" y="9884"/>
              </a:cxn>
              <a:cxn ang="0">
                <a:pos x="3542" y="9217"/>
              </a:cxn>
              <a:cxn ang="0">
                <a:pos x="3475" y="8950"/>
              </a:cxn>
              <a:cxn ang="0">
                <a:pos x="3542" y="8950"/>
              </a:cxn>
              <a:cxn ang="0">
                <a:pos x="3475" y="8284"/>
              </a:cxn>
              <a:cxn ang="0">
                <a:pos x="3508" y="8517"/>
              </a:cxn>
              <a:cxn ang="0">
                <a:pos x="3508" y="7784"/>
              </a:cxn>
              <a:cxn ang="0">
                <a:pos x="3475" y="8017"/>
              </a:cxn>
              <a:cxn ang="0">
                <a:pos x="3542" y="7350"/>
              </a:cxn>
              <a:cxn ang="0">
                <a:pos x="3475" y="7084"/>
              </a:cxn>
              <a:cxn ang="0">
                <a:pos x="3542" y="7084"/>
              </a:cxn>
              <a:cxn ang="0">
                <a:pos x="3475" y="6417"/>
              </a:cxn>
              <a:cxn ang="0">
                <a:pos x="3508" y="6650"/>
              </a:cxn>
              <a:cxn ang="0">
                <a:pos x="3508" y="5917"/>
              </a:cxn>
              <a:cxn ang="0">
                <a:pos x="3475" y="6150"/>
              </a:cxn>
              <a:cxn ang="0">
                <a:pos x="3542" y="5484"/>
              </a:cxn>
              <a:cxn ang="0">
                <a:pos x="3475" y="5217"/>
              </a:cxn>
              <a:cxn ang="0">
                <a:pos x="3542" y="5217"/>
              </a:cxn>
              <a:cxn ang="0">
                <a:pos x="3475" y="4550"/>
              </a:cxn>
              <a:cxn ang="0">
                <a:pos x="3508" y="4784"/>
              </a:cxn>
              <a:cxn ang="0">
                <a:pos x="3508" y="4050"/>
              </a:cxn>
              <a:cxn ang="0">
                <a:pos x="3475" y="4284"/>
              </a:cxn>
              <a:cxn ang="0">
                <a:pos x="3542" y="3617"/>
              </a:cxn>
              <a:cxn ang="0">
                <a:pos x="3475" y="3350"/>
              </a:cxn>
              <a:cxn ang="0">
                <a:pos x="3542" y="3350"/>
              </a:cxn>
              <a:cxn ang="0">
                <a:pos x="3475" y="2684"/>
              </a:cxn>
              <a:cxn ang="0">
                <a:pos x="3508" y="2917"/>
              </a:cxn>
              <a:cxn ang="0">
                <a:pos x="3508" y="2184"/>
              </a:cxn>
              <a:cxn ang="0">
                <a:pos x="3475" y="2417"/>
              </a:cxn>
              <a:cxn ang="0">
                <a:pos x="3542" y="1750"/>
              </a:cxn>
              <a:cxn ang="0">
                <a:pos x="3475" y="1484"/>
              </a:cxn>
              <a:cxn ang="0">
                <a:pos x="3542" y="1484"/>
              </a:cxn>
              <a:cxn ang="0">
                <a:pos x="3475" y="817"/>
              </a:cxn>
              <a:cxn ang="0">
                <a:pos x="3508" y="1050"/>
              </a:cxn>
              <a:cxn ang="0">
                <a:pos x="3508" y="317"/>
              </a:cxn>
              <a:cxn ang="0">
                <a:pos x="3475" y="550"/>
              </a:cxn>
              <a:cxn ang="0">
                <a:pos x="3308" y="400"/>
              </a:cxn>
            </a:cxnLst>
            <a:rect l="0" t="0" r="r" b="b"/>
            <a:pathLst>
              <a:path w="3708" h="11575">
                <a:moveTo>
                  <a:pt x="33" y="11509"/>
                </a:moveTo>
                <a:lnTo>
                  <a:pt x="233" y="11509"/>
                </a:lnTo>
                <a:cubicBezTo>
                  <a:pt x="252" y="11509"/>
                  <a:pt x="267" y="11524"/>
                  <a:pt x="267" y="11542"/>
                </a:cubicBezTo>
                <a:cubicBezTo>
                  <a:pt x="267" y="11561"/>
                  <a:pt x="252" y="11575"/>
                  <a:pt x="233" y="11575"/>
                </a:cubicBezTo>
                <a:lnTo>
                  <a:pt x="33" y="11575"/>
                </a:lnTo>
                <a:cubicBezTo>
                  <a:pt x="15" y="11575"/>
                  <a:pt x="0" y="11561"/>
                  <a:pt x="0" y="11542"/>
                </a:cubicBezTo>
                <a:cubicBezTo>
                  <a:pt x="0" y="11524"/>
                  <a:pt x="15" y="11509"/>
                  <a:pt x="33" y="11509"/>
                </a:cubicBezTo>
                <a:close/>
                <a:moveTo>
                  <a:pt x="500" y="11509"/>
                </a:moveTo>
                <a:lnTo>
                  <a:pt x="700" y="11509"/>
                </a:lnTo>
                <a:cubicBezTo>
                  <a:pt x="719" y="11509"/>
                  <a:pt x="733" y="11524"/>
                  <a:pt x="733" y="11542"/>
                </a:cubicBezTo>
                <a:cubicBezTo>
                  <a:pt x="733" y="11561"/>
                  <a:pt x="719" y="11575"/>
                  <a:pt x="700" y="11575"/>
                </a:cubicBezTo>
                <a:lnTo>
                  <a:pt x="500" y="11575"/>
                </a:lnTo>
                <a:cubicBezTo>
                  <a:pt x="482" y="11575"/>
                  <a:pt x="467" y="11561"/>
                  <a:pt x="467" y="11542"/>
                </a:cubicBezTo>
                <a:cubicBezTo>
                  <a:pt x="467" y="11524"/>
                  <a:pt x="482" y="11509"/>
                  <a:pt x="500" y="11509"/>
                </a:cubicBezTo>
                <a:close/>
                <a:moveTo>
                  <a:pt x="967" y="11509"/>
                </a:moveTo>
                <a:lnTo>
                  <a:pt x="1167" y="11509"/>
                </a:lnTo>
                <a:cubicBezTo>
                  <a:pt x="1185" y="11509"/>
                  <a:pt x="1200" y="11524"/>
                  <a:pt x="1200" y="11542"/>
                </a:cubicBezTo>
                <a:cubicBezTo>
                  <a:pt x="1200" y="11561"/>
                  <a:pt x="1185" y="11575"/>
                  <a:pt x="1167" y="11575"/>
                </a:cubicBezTo>
                <a:lnTo>
                  <a:pt x="967" y="11575"/>
                </a:lnTo>
                <a:cubicBezTo>
                  <a:pt x="948" y="11575"/>
                  <a:pt x="933" y="11561"/>
                  <a:pt x="933" y="11542"/>
                </a:cubicBezTo>
                <a:cubicBezTo>
                  <a:pt x="933" y="11524"/>
                  <a:pt x="948" y="11509"/>
                  <a:pt x="967" y="11509"/>
                </a:cubicBezTo>
                <a:close/>
                <a:moveTo>
                  <a:pt x="1433" y="11509"/>
                </a:moveTo>
                <a:lnTo>
                  <a:pt x="1633" y="11509"/>
                </a:lnTo>
                <a:cubicBezTo>
                  <a:pt x="1652" y="11509"/>
                  <a:pt x="1667" y="11524"/>
                  <a:pt x="1667" y="11542"/>
                </a:cubicBezTo>
                <a:cubicBezTo>
                  <a:pt x="1667" y="11561"/>
                  <a:pt x="1652" y="11575"/>
                  <a:pt x="1633" y="11575"/>
                </a:cubicBezTo>
                <a:lnTo>
                  <a:pt x="1433" y="11575"/>
                </a:lnTo>
                <a:cubicBezTo>
                  <a:pt x="1415" y="11575"/>
                  <a:pt x="1400" y="11561"/>
                  <a:pt x="1400" y="11542"/>
                </a:cubicBezTo>
                <a:cubicBezTo>
                  <a:pt x="1400" y="11524"/>
                  <a:pt x="1415" y="11509"/>
                  <a:pt x="1433" y="11509"/>
                </a:cubicBezTo>
                <a:close/>
                <a:moveTo>
                  <a:pt x="1900" y="11509"/>
                </a:moveTo>
                <a:lnTo>
                  <a:pt x="2100" y="11509"/>
                </a:lnTo>
                <a:cubicBezTo>
                  <a:pt x="2119" y="11509"/>
                  <a:pt x="2133" y="11524"/>
                  <a:pt x="2133" y="11542"/>
                </a:cubicBezTo>
                <a:cubicBezTo>
                  <a:pt x="2133" y="11561"/>
                  <a:pt x="2119" y="11575"/>
                  <a:pt x="2100" y="11575"/>
                </a:cubicBezTo>
                <a:lnTo>
                  <a:pt x="1900" y="11575"/>
                </a:lnTo>
                <a:cubicBezTo>
                  <a:pt x="1882" y="11575"/>
                  <a:pt x="1867" y="11561"/>
                  <a:pt x="1867" y="11542"/>
                </a:cubicBezTo>
                <a:cubicBezTo>
                  <a:pt x="1867" y="11524"/>
                  <a:pt x="1882" y="11509"/>
                  <a:pt x="1900" y="11509"/>
                </a:cubicBezTo>
                <a:close/>
                <a:moveTo>
                  <a:pt x="2367" y="11509"/>
                </a:moveTo>
                <a:lnTo>
                  <a:pt x="2567" y="11509"/>
                </a:lnTo>
                <a:cubicBezTo>
                  <a:pt x="2585" y="11509"/>
                  <a:pt x="2600" y="11524"/>
                  <a:pt x="2600" y="11542"/>
                </a:cubicBezTo>
                <a:cubicBezTo>
                  <a:pt x="2600" y="11561"/>
                  <a:pt x="2585" y="11575"/>
                  <a:pt x="2567" y="11575"/>
                </a:cubicBezTo>
                <a:lnTo>
                  <a:pt x="2367" y="11575"/>
                </a:lnTo>
                <a:cubicBezTo>
                  <a:pt x="2348" y="11575"/>
                  <a:pt x="2333" y="11561"/>
                  <a:pt x="2333" y="11542"/>
                </a:cubicBezTo>
                <a:cubicBezTo>
                  <a:pt x="2333" y="11524"/>
                  <a:pt x="2348" y="11509"/>
                  <a:pt x="2367" y="11509"/>
                </a:cubicBezTo>
                <a:close/>
                <a:moveTo>
                  <a:pt x="2833" y="11509"/>
                </a:moveTo>
                <a:lnTo>
                  <a:pt x="3033" y="11509"/>
                </a:lnTo>
                <a:cubicBezTo>
                  <a:pt x="3052" y="11509"/>
                  <a:pt x="3067" y="11524"/>
                  <a:pt x="3067" y="11542"/>
                </a:cubicBezTo>
                <a:cubicBezTo>
                  <a:pt x="3067" y="11561"/>
                  <a:pt x="3052" y="11575"/>
                  <a:pt x="3033" y="11575"/>
                </a:cubicBezTo>
                <a:lnTo>
                  <a:pt x="2833" y="11575"/>
                </a:lnTo>
                <a:cubicBezTo>
                  <a:pt x="2815" y="11575"/>
                  <a:pt x="2800" y="11561"/>
                  <a:pt x="2800" y="11542"/>
                </a:cubicBezTo>
                <a:cubicBezTo>
                  <a:pt x="2800" y="11524"/>
                  <a:pt x="2815" y="11509"/>
                  <a:pt x="2833" y="11509"/>
                </a:cubicBezTo>
                <a:close/>
                <a:moveTo>
                  <a:pt x="3300" y="11509"/>
                </a:moveTo>
                <a:lnTo>
                  <a:pt x="3500" y="11509"/>
                </a:lnTo>
                <a:cubicBezTo>
                  <a:pt x="3519" y="11509"/>
                  <a:pt x="3533" y="11524"/>
                  <a:pt x="3533" y="11542"/>
                </a:cubicBezTo>
                <a:cubicBezTo>
                  <a:pt x="3533" y="11561"/>
                  <a:pt x="3519" y="11575"/>
                  <a:pt x="3500" y="11575"/>
                </a:cubicBezTo>
                <a:lnTo>
                  <a:pt x="3300" y="11575"/>
                </a:lnTo>
                <a:cubicBezTo>
                  <a:pt x="3282" y="11575"/>
                  <a:pt x="3267" y="11561"/>
                  <a:pt x="3267" y="11542"/>
                </a:cubicBezTo>
                <a:cubicBezTo>
                  <a:pt x="3267" y="11524"/>
                  <a:pt x="3282" y="11509"/>
                  <a:pt x="3300" y="11509"/>
                </a:cubicBezTo>
                <a:close/>
                <a:moveTo>
                  <a:pt x="3475" y="11284"/>
                </a:moveTo>
                <a:lnTo>
                  <a:pt x="3475" y="11084"/>
                </a:lnTo>
                <a:cubicBezTo>
                  <a:pt x="3475" y="11065"/>
                  <a:pt x="3490" y="11050"/>
                  <a:pt x="3508" y="11050"/>
                </a:cubicBezTo>
                <a:cubicBezTo>
                  <a:pt x="3527" y="11050"/>
                  <a:pt x="3542" y="11065"/>
                  <a:pt x="3542" y="11084"/>
                </a:cubicBezTo>
                <a:lnTo>
                  <a:pt x="3542" y="11284"/>
                </a:lnTo>
                <a:cubicBezTo>
                  <a:pt x="3542" y="11302"/>
                  <a:pt x="3527" y="11317"/>
                  <a:pt x="3508" y="11317"/>
                </a:cubicBezTo>
                <a:cubicBezTo>
                  <a:pt x="3490" y="11317"/>
                  <a:pt x="3475" y="11302"/>
                  <a:pt x="3475" y="11284"/>
                </a:cubicBezTo>
                <a:close/>
                <a:moveTo>
                  <a:pt x="3475" y="10817"/>
                </a:moveTo>
                <a:lnTo>
                  <a:pt x="3475" y="10617"/>
                </a:lnTo>
                <a:cubicBezTo>
                  <a:pt x="3475" y="10599"/>
                  <a:pt x="3490" y="10584"/>
                  <a:pt x="3508" y="10584"/>
                </a:cubicBezTo>
                <a:cubicBezTo>
                  <a:pt x="3527" y="10584"/>
                  <a:pt x="3542" y="10599"/>
                  <a:pt x="3542" y="10617"/>
                </a:cubicBezTo>
                <a:lnTo>
                  <a:pt x="3542" y="10817"/>
                </a:lnTo>
                <a:cubicBezTo>
                  <a:pt x="3542" y="10836"/>
                  <a:pt x="3527" y="10850"/>
                  <a:pt x="3508" y="10850"/>
                </a:cubicBezTo>
                <a:cubicBezTo>
                  <a:pt x="3490" y="10850"/>
                  <a:pt x="3475" y="10836"/>
                  <a:pt x="3475" y="10817"/>
                </a:cubicBezTo>
                <a:close/>
                <a:moveTo>
                  <a:pt x="3475" y="10350"/>
                </a:moveTo>
                <a:lnTo>
                  <a:pt x="3475" y="10150"/>
                </a:lnTo>
                <a:cubicBezTo>
                  <a:pt x="3475" y="10132"/>
                  <a:pt x="3490" y="10117"/>
                  <a:pt x="3508" y="10117"/>
                </a:cubicBezTo>
                <a:cubicBezTo>
                  <a:pt x="3527" y="10117"/>
                  <a:pt x="3542" y="10132"/>
                  <a:pt x="3542" y="10150"/>
                </a:cubicBezTo>
                <a:lnTo>
                  <a:pt x="3542" y="10350"/>
                </a:lnTo>
                <a:cubicBezTo>
                  <a:pt x="3542" y="10369"/>
                  <a:pt x="3527" y="10384"/>
                  <a:pt x="3508" y="10384"/>
                </a:cubicBezTo>
                <a:cubicBezTo>
                  <a:pt x="3490" y="10384"/>
                  <a:pt x="3475" y="10369"/>
                  <a:pt x="3475" y="10350"/>
                </a:cubicBezTo>
                <a:close/>
                <a:moveTo>
                  <a:pt x="3475" y="9884"/>
                </a:moveTo>
                <a:lnTo>
                  <a:pt x="3475" y="9684"/>
                </a:lnTo>
                <a:cubicBezTo>
                  <a:pt x="3475" y="9665"/>
                  <a:pt x="3490" y="9650"/>
                  <a:pt x="3508" y="9650"/>
                </a:cubicBezTo>
                <a:cubicBezTo>
                  <a:pt x="3527" y="9650"/>
                  <a:pt x="3542" y="9665"/>
                  <a:pt x="3542" y="9684"/>
                </a:cubicBezTo>
                <a:lnTo>
                  <a:pt x="3542" y="9884"/>
                </a:lnTo>
                <a:cubicBezTo>
                  <a:pt x="3542" y="9902"/>
                  <a:pt x="3527" y="9917"/>
                  <a:pt x="3508" y="9917"/>
                </a:cubicBezTo>
                <a:cubicBezTo>
                  <a:pt x="3490" y="9917"/>
                  <a:pt x="3475" y="9902"/>
                  <a:pt x="3475" y="9884"/>
                </a:cubicBezTo>
                <a:close/>
                <a:moveTo>
                  <a:pt x="3475" y="9417"/>
                </a:moveTo>
                <a:lnTo>
                  <a:pt x="3475" y="9217"/>
                </a:lnTo>
                <a:cubicBezTo>
                  <a:pt x="3475" y="9199"/>
                  <a:pt x="3490" y="9184"/>
                  <a:pt x="3508" y="9184"/>
                </a:cubicBezTo>
                <a:cubicBezTo>
                  <a:pt x="3527" y="9184"/>
                  <a:pt x="3542" y="9199"/>
                  <a:pt x="3542" y="9217"/>
                </a:cubicBezTo>
                <a:lnTo>
                  <a:pt x="3542" y="9417"/>
                </a:lnTo>
                <a:cubicBezTo>
                  <a:pt x="3542" y="9436"/>
                  <a:pt x="3527" y="9450"/>
                  <a:pt x="3508" y="9450"/>
                </a:cubicBezTo>
                <a:cubicBezTo>
                  <a:pt x="3490" y="9450"/>
                  <a:pt x="3475" y="9436"/>
                  <a:pt x="3475" y="9417"/>
                </a:cubicBezTo>
                <a:close/>
                <a:moveTo>
                  <a:pt x="3475" y="8950"/>
                </a:moveTo>
                <a:lnTo>
                  <a:pt x="3475" y="8750"/>
                </a:lnTo>
                <a:cubicBezTo>
                  <a:pt x="3475" y="8732"/>
                  <a:pt x="3490" y="8717"/>
                  <a:pt x="3508" y="8717"/>
                </a:cubicBezTo>
                <a:cubicBezTo>
                  <a:pt x="3527" y="8717"/>
                  <a:pt x="3542" y="8732"/>
                  <a:pt x="3542" y="8750"/>
                </a:cubicBezTo>
                <a:lnTo>
                  <a:pt x="3542" y="8950"/>
                </a:lnTo>
                <a:cubicBezTo>
                  <a:pt x="3542" y="8969"/>
                  <a:pt x="3527" y="8984"/>
                  <a:pt x="3508" y="8984"/>
                </a:cubicBezTo>
                <a:cubicBezTo>
                  <a:pt x="3490" y="8984"/>
                  <a:pt x="3475" y="8969"/>
                  <a:pt x="3475" y="8950"/>
                </a:cubicBezTo>
                <a:close/>
                <a:moveTo>
                  <a:pt x="3475" y="8484"/>
                </a:moveTo>
                <a:lnTo>
                  <a:pt x="3475" y="8284"/>
                </a:lnTo>
                <a:cubicBezTo>
                  <a:pt x="3475" y="8265"/>
                  <a:pt x="3490" y="8250"/>
                  <a:pt x="3508" y="8250"/>
                </a:cubicBezTo>
                <a:cubicBezTo>
                  <a:pt x="3527" y="8250"/>
                  <a:pt x="3542" y="8265"/>
                  <a:pt x="3542" y="8284"/>
                </a:cubicBezTo>
                <a:lnTo>
                  <a:pt x="3542" y="8484"/>
                </a:lnTo>
                <a:cubicBezTo>
                  <a:pt x="3542" y="8502"/>
                  <a:pt x="3527" y="8517"/>
                  <a:pt x="3508" y="8517"/>
                </a:cubicBezTo>
                <a:cubicBezTo>
                  <a:pt x="3490" y="8517"/>
                  <a:pt x="3475" y="8502"/>
                  <a:pt x="3475" y="8484"/>
                </a:cubicBezTo>
                <a:close/>
                <a:moveTo>
                  <a:pt x="3475" y="8017"/>
                </a:moveTo>
                <a:lnTo>
                  <a:pt x="3475" y="7817"/>
                </a:lnTo>
                <a:cubicBezTo>
                  <a:pt x="3475" y="7799"/>
                  <a:pt x="3490" y="7784"/>
                  <a:pt x="3508" y="7784"/>
                </a:cubicBezTo>
                <a:cubicBezTo>
                  <a:pt x="3527" y="7784"/>
                  <a:pt x="3542" y="7799"/>
                  <a:pt x="3542" y="7817"/>
                </a:cubicBezTo>
                <a:lnTo>
                  <a:pt x="3542" y="8017"/>
                </a:lnTo>
                <a:cubicBezTo>
                  <a:pt x="3542" y="8036"/>
                  <a:pt x="3527" y="8050"/>
                  <a:pt x="3508" y="8050"/>
                </a:cubicBezTo>
                <a:cubicBezTo>
                  <a:pt x="3490" y="8050"/>
                  <a:pt x="3475" y="8036"/>
                  <a:pt x="3475" y="8017"/>
                </a:cubicBezTo>
                <a:close/>
                <a:moveTo>
                  <a:pt x="3475" y="7550"/>
                </a:moveTo>
                <a:lnTo>
                  <a:pt x="3475" y="7350"/>
                </a:lnTo>
                <a:cubicBezTo>
                  <a:pt x="3475" y="7332"/>
                  <a:pt x="3490" y="7317"/>
                  <a:pt x="3508" y="7317"/>
                </a:cubicBezTo>
                <a:cubicBezTo>
                  <a:pt x="3527" y="7317"/>
                  <a:pt x="3542" y="7332"/>
                  <a:pt x="3542" y="7350"/>
                </a:cubicBezTo>
                <a:lnTo>
                  <a:pt x="3542" y="7550"/>
                </a:lnTo>
                <a:cubicBezTo>
                  <a:pt x="3542" y="7569"/>
                  <a:pt x="3527" y="7584"/>
                  <a:pt x="3508" y="7584"/>
                </a:cubicBezTo>
                <a:cubicBezTo>
                  <a:pt x="3490" y="7584"/>
                  <a:pt x="3475" y="7569"/>
                  <a:pt x="3475" y="7550"/>
                </a:cubicBezTo>
                <a:close/>
                <a:moveTo>
                  <a:pt x="3475" y="7084"/>
                </a:moveTo>
                <a:lnTo>
                  <a:pt x="3475" y="6884"/>
                </a:lnTo>
                <a:cubicBezTo>
                  <a:pt x="3475" y="6865"/>
                  <a:pt x="3490" y="6850"/>
                  <a:pt x="3508" y="6850"/>
                </a:cubicBezTo>
                <a:cubicBezTo>
                  <a:pt x="3527" y="6850"/>
                  <a:pt x="3542" y="6865"/>
                  <a:pt x="3542" y="6884"/>
                </a:cubicBezTo>
                <a:lnTo>
                  <a:pt x="3542" y="7084"/>
                </a:lnTo>
                <a:cubicBezTo>
                  <a:pt x="3542" y="7102"/>
                  <a:pt x="3527" y="7117"/>
                  <a:pt x="3508" y="7117"/>
                </a:cubicBezTo>
                <a:cubicBezTo>
                  <a:pt x="3490" y="7117"/>
                  <a:pt x="3475" y="7102"/>
                  <a:pt x="3475" y="7084"/>
                </a:cubicBezTo>
                <a:close/>
                <a:moveTo>
                  <a:pt x="3475" y="6617"/>
                </a:moveTo>
                <a:lnTo>
                  <a:pt x="3475" y="6417"/>
                </a:lnTo>
                <a:cubicBezTo>
                  <a:pt x="3475" y="6399"/>
                  <a:pt x="3490" y="6384"/>
                  <a:pt x="3508" y="6384"/>
                </a:cubicBezTo>
                <a:cubicBezTo>
                  <a:pt x="3527" y="6384"/>
                  <a:pt x="3542" y="6399"/>
                  <a:pt x="3542" y="6417"/>
                </a:cubicBezTo>
                <a:lnTo>
                  <a:pt x="3542" y="6617"/>
                </a:lnTo>
                <a:cubicBezTo>
                  <a:pt x="3542" y="6636"/>
                  <a:pt x="3527" y="6650"/>
                  <a:pt x="3508" y="6650"/>
                </a:cubicBezTo>
                <a:cubicBezTo>
                  <a:pt x="3490" y="6650"/>
                  <a:pt x="3475" y="6636"/>
                  <a:pt x="3475" y="6617"/>
                </a:cubicBezTo>
                <a:close/>
                <a:moveTo>
                  <a:pt x="3475" y="6150"/>
                </a:moveTo>
                <a:lnTo>
                  <a:pt x="3475" y="5950"/>
                </a:lnTo>
                <a:cubicBezTo>
                  <a:pt x="3475" y="5932"/>
                  <a:pt x="3490" y="5917"/>
                  <a:pt x="3508" y="5917"/>
                </a:cubicBezTo>
                <a:cubicBezTo>
                  <a:pt x="3527" y="5917"/>
                  <a:pt x="3542" y="5932"/>
                  <a:pt x="3542" y="5950"/>
                </a:cubicBezTo>
                <a:lnTo>
                  <a:pt x="3542" y="6150"/>
                </a:lnTo>
                <a:cubicBezTo>
                  <a:pt x="3542" y="6169"/>
                  <a:pt x="3527" y="6184"/>
                  <a:pt x="3508" y="6184"/>
                </a:cubicBezTo>
                <a:cubicBezTo>
                  <a:pt x="3490" y="6184"/>
                  <a:pt x="3475" y="6169"/>
                  <a:pt x="3475" y="6150"/>
                </a:cubicBezTo>
                <a:close/>
                <a:moveTo>
                  <a:pt x="3475" y="5684"/>
                </a:moveTo>
                <a:lnTo>
                  <a:pt x="3475" y="5484"/>
                </a:lnTo>
                <a:cubicBezTo>
                  <a:pt x="3475" y="5465"/>
                  <a:pt x="3490" y="5450"/>
                  <a:pt x="3508" y="5450"/>
                </a:cubicBezTo>
                <a:cubicBezTo>
                  <a:pt x="3527" y="5450"/>
                  <a:pt x="3542" y="5465"/>
                  <a:pt x="3542" y="5484"/>
                </a:cubicBezTo>
                <a:lnTo>
                  <a:pt x="3542" y="5684"/>
                </a:lnTo>
                <a:cubicBezTo>
                  <a:pt x="3542" y="5702"/>
                  <a:pt x="3527" y="5717"/>
                  <a:pt x="3508" y="5717"/>
                </a:cubicBezTo>
                <a:cubicBezTo>
                  <a:pt x="3490" y="5717"/>
                  <a:pt x="3475" y="5702"/>
                  <a:pt x="3475" y="5684"/>
                </a:cubicBezTo>
                <a:close/>
                <a:moveTo>
                  <a:pt x="3475" y="5217"/>
                </a:moveTo>
                <a:lnTo>
                  <a:pt x="3475" y="5017"/>
                </a:lnTo>
                <a:cubicBezTo>
                  <a:pt x="3475" y="4999"/>
                  <a:pt x="3490" y="4984"/>
                  <a:pt x="3508" y="4984"/>
                </a:cubicBezTo>
                <a:cubicBezTo>
                  <a:pt x="3527" y="4984"/>
                  <a:pt x="3542" y="4999"/>
                  <a:pt x="3542" y="5017"/>
                </a:cubicBezTo>
                <a:lnTo>
                  <a:pt x="3542" y="5217"/>
                </a:lnTo>
                <a:cubicBezTo>
                  <a:pt x="3542" y="5236"/>
                  <a:pt x="3527" y="5250"/>
                  <a:pt x="3508" y="5250"/>
                </a:cubicBezTo>
                <a:cubicBezTo>
                  <a:pt x="3490" y="5250"/>
                  <a:pt x="3475" y="5236"/>
                  <a:pt x="3475" y="5217"/>
                </a:cubicBezTo>
                <a:close/>
                <a:moveTo>
                  <a:pt x="3475" y="4750"/>
                </a:moveTo>
                <a:lnTo>
                  <a:pt x="3475" y="4550"/>
                </a:lnTo>
                <a:cubicBezTo>
                  <a:pt x="3475" y="4532"/>
                  <a:pt x="3490" y="4517"/>
                  <a:pt x="3508" y="4517"/>
                </a:cubicBezTo>
                <a:cubicBezTo>
                  <a:pt x="3527" y="4517"/>
                  <a:pt x="3542" y="4532"/>
                  <a:pt x="3542" y="4550"/>
                </a:cubicBezTo>
                <a:lnTo>
                  <a:pt x="3542" y="4750"/>
                </a:lnTo>
                <a:cubicBezTo>
                  <a:pt x="3542" y="4769"/>
                  <a:pt x="3527" y="4784"/>
                  <a:pt x="3508" y="4784"/>
                </a:cubicBezTo>
                <a:cubicBezTo>
                  <a:pt x="3490" y="4784"/>
                  <a:pt x="3475" y="4769"/>
                  <a:pt x="3475" y="4750"/>
                </a:cubicBezTo>
                <a:close/>
                <a:moveTo>
                  <a:pt x="3475" y="4284"/>
                </a:moveTo>
                <a:lnTo>
                  <a:pt x="3475" y="4084"/>
                </a:lnTo>
                <a:cubicBezTo>
                  <a:pt x="3475" y="4065"/>
                  <a:pt x="3490" y="4050"/>
                  <a:pt x="3508" y="4050"/>
                </a:cubicBezTo>
                <a:cubicBezTo>
                  <a:pt x="3527" y="4050"/>
                  <a:pt x="3542" y="4065"/>
                  <a:pt x="3542" y="4084"/>
                </a:cubicBezTo>
                <a:lnTo>
                  <a:pt x="3542" y="4284"/>
                </a:lnTo>
                <a:cubicBezTo>
                  <a:pt x="3542" y="4302"/>
                  <a:pt x="3527" y="4317"/>
                  <a:pt x="3508" y="4317"/>
                </a:cubicBezTo>
                <a:cubicBezTo>
                  <a:pt x="3490" y="4317"/>
                  <a:pt x="3475" y="4302"/>
                  <a:pt x="3475" y="4284"/>
                </a:cubicBezTo>
                <a:close/>
                <a:moveTo>
                  <a:pt x="3475" y="3817"/>
                </a:moveTo>
                <a:lnTo>
                  <a:pt x="3475" y="3617"/>
                </a:lnTo>
                <a:cubicBezTo>
                  <a:pt x="3475" y="3599"/>
                  <a:pt x="3490" y="3584"/>
                  <a:pt x="3508" y="3584"/>
                </a:cubicBezTo>
                <a:cubicBezTo>
                  <a:pt x="3527" y="3584"/>
                  <a:pt x="3542" y="3599"/>
                  <a:pt x="3542" y="3617"/>
                </a:cubicBezTo>
                <a:lnTo>
                  <a:pt x="3542" y="3817"/>
                </a:lnTo>
                <a:cubicBezTo>
                  <a:pt x="3542" y="3836"/>
                  <a:pt x="3527" y="3850"/>
                  <a:pt x="3508" y="3850"/>
                </a:cubicBezTo>
                <a:cubicBezTo>
                  <a:pt x="3490" y="3850"/>
                  <a:pt x="3475" y="3836"/>
                  <a:pt x="3475" y="3817"/>
                </a:cubicBezTo>
                <a:close/>
                <a:moveTo>
                  <a:pt x="3475" y="3350"/>
                </a:moveTo>
                <a:lnTo>
                  <a:pt x="3475" y="3150"/>
                </a:lnTo>
                <a:cubicBezTo>
                  <a:pt x="3475" y="3132"/>
                  <a:pt x="3490" y="3117"/>
                  <a:pt x="3508" y="3117"/>
                </a:cubicBezTo>
                <a:cubicBezTo>
                  <a:pt x="3527" y="3117"/>
                  <a:pt x="3542" y="3132"/>
                  <a:pt x="3542" y="3150"/>
                </a:cubicBezTo>
                <a:lnTo>
                  <a:pt x="3542" y="3350"/>
                </a:lnTo>
                <a:cubicBezTo>
                  <a:pt x="3542" y="3369"/>
                  <a:pt x="3527" y="3384"/>
                  <a:pt x="3508" y="3384"/>
                </a:cubicBezTo>
                <a:cubicBezTo>
                  <a:pt x="3490" y="3384"/>
                  <a:pt x="3475" y="3369"/>
                  <a:pt x="3475" y="3350"/>
                </a:cubicBezTo>
                <a:close/>
                <a:moveTo>
                  <a:pt x="3475" y="2884"/>
                </a:moveTo>
                <a:lnTo>
                  <a:pt x="3475" y="2684"/>
                </a:lnTo>
                <a:cubicBezTo>
                  <a:pt x="3475" y="2665"/>
                  <a:pt x="3490" y="2650"/>
                  <a:pt x="3508" y="2650"/>
                </a:cubicBezTo>
                <a:cubicBezTo>
                  <a:pt x="3527" y="2650"/>
                  <a:pt x="3542" y="2665"/>
                  <a:pt x="3542" y="2684"/>
                </a:cubicBezTo>
                <a:lnTo>
                  <a:pt x="3542" y="2884"/>
                </a:lnTo>
                <a:cubicBezTo>
                  <a:pt x="3542" y="2902"/>
                  <a:pt x="3527" y="2917"/>
                  <a:pt x="3508" y="2917"/>
                </a:cubicBezTo>
                <a:cubicBezTo>
                  <a:pt x="3490" y="2917"/>
                  <a:pt x="3475" y="2902"/>
                  <a:pt x="3475" y="2884"/>
                </a:cubicBezTo>
                <a:close/>
                <a:moveTo>
                  <a:pt x="3475" y="2417"/>
                </a:moveTo>
                <a:lnTo>
                  <a:pt x="3475" y="2217"/>
                </a:lnTo>
                <a:cubicBezTo>
                  <a:pt x="3475" y="2199"/>
                  <a:pt x="3490" y="2184"/>
                  <a:pt x="3508" y="2184"/>
                </a:cubicBezTo>
                <a:cubicBezTo>
                  <a:pt x="3527" y="2184"/>
                  <a:pt x="3542" y="2199"/>
                  <a:pt x="3542" y="2217"/>
                </a:cubicBezTo>
                <a:lnTo>
                  <a:pt x="3542" y="2417"/>
                </a:lnTo>
                <a:cubicBezTo>
                  <a:pt x="3542" y="2436"/>
                  <a:pt x="3527" y="2450"/>
                  <a:pt x="3508" y="2450"/>
                </a:cubicBezTo>
                <a:cubicBezTo>
                  <a:pt x="3490" y="2450"/>
                  <a:pt x="3475" y="2436"/>
                  <a:pt x="3475" y="2417"/>
                </a:cubicBezTo>
                <a:close/>
                <a:moveTo>
                  <a:pt x="3475" y="1950"/>
                </a:moveTo>
                <a:lnTo>
                  <a:pt x="3475" y="1750"/>
                </a:lnTo>
                <a:cubicBezTo>
                  <a:pt x="3475" y="1732"/>
                  <a:pt x="3490" y="1717"/>
                  <a:pt x="3508" y="1717"/>
                </a:cubicBezTo>
                <a:cubicBezTo>
                  <a:pt x="3527" y="1717"/>
                  <a:pt x="3542" y="1732"/>
                  <a:pt x="3542" y="1750"/>
                </a:cubicBezTo>
                <a:lnTo>
                  <a:pt x="3542" y="1950"/>
                </a:lnTo>
                <a:cubicBezTo>
                  <a:pt x="3542" y="1969"/>
                  <a:pt x="3527" y="1984"/>
                  <a:pt x="3508" y="1984"/>
                </a:cubicBezTo>
                <a:cubicBezTo>
                  <a:pt x="3490" y="1984"/>
                  <a:pt x="3475" y="1969"/>
                  <a:pt x="3475" y="1950"/>
                </a:cubicBezTo>
                <a:close/>
                <a:moveTo>
                  <a:pt x="3475" y="1484"/>
                </a:moveTo>
                <a:lnTo>
                  <a:pt x="3475" y="1284"/>
                </a:lnTo>
                <a:cubicBezTo>
                  <a:pt x="3475" y="1265"/>
                  <a:pt x="3490" y="1250"/>
                  <a:pt x="3508" y="1250"/>
                </a:cubicBezTo>
                <a:cubicBezTo>
                  <a:pt x="3527" y="1250"/>
                  <a:pt x="3542" y="1265"/>
                  <a:pt x="3542" y="1284"/>
                </a:cubicBezTo>
                <a:lnTo>
                  <a:pt x="3542" y="1484"/>
                </a:lnTo>
                <a:cubicBezTo>
                  <a:pt x="3542" y="1502"/>
                  <a:pt x="3527" y="1517"/>
                  <a:pt x="3508" y="1517"/>
                </a:cubicBezTo>
                <a:cubicBezTo>
                  <a:pt x="3490" y="1517"/>
                  <a:pt x="3475" y="1502"/>
                  <a:pt x="3475" y="1484"/>
                </a:cubicBezTo>
                <a:close/>
                <a:moveTo>
                  <a:pt x="3475" y="1017"/>
                </a:moveTo>
                <a:lnTo>
                  <a:pt x="3475" y="817"/>
                </a:lnTo>
                <a:cubicBezTo>
                  <a:pt x="3475" y="799"/>
                  <a:pt x="3490" y="784"/>
                  <a:pt x="3508" y="784"/>
                </a:cubicBezTo>
                <a:cubicBezTo>
                  <a:pt x="3527" y="784"/>
                  <a:pt x="3542" y="799"/>
                  <a:pt x="3542" y="817"/>
                </a:cubicBezTo>
                <a:lnTo>
                  <a:pt x="3542" y="1017"/>
                </a:lnTo>
                <a:cubicBezTo>
                  <a:pt x="3542" y="1036"/>
                  <a:pt x="3527" y="1050"/>
                  <a:pt x="3508" y="1050"/>
                </a:cubicBezTo>
                <a:cubicBezTo>
                  <a:pt x="3490" y="1050"/>
                  <a:pt x="3475" y="1036"/>
                  <a:pt x="3475" y="1017"/>
                </a:cubicBezTo>
                <a:close/>
                <a:moveTo>
                  <a:pt x="3475" y="550"/>
                </a:moveTo>
                <a:lnTo>
                  <a:pt x="3475" y="350"/>
                </a:lnTo>
                <a:cubicBezTo>
                  <a:pt x="3475" y="332"/>
                  <a:pt x="3490" y="317"/>
                  <a:pt x="3508" y="317"/>
                </a:cubicBezTo>
                <a:cubicBezTo>
                  <a:pt x="3527" y="317"/>
                  <a:pt x="3542" y="332"/>
                  <a:pt x="3542" y="350"/>
                </a:cubicBezTo>
                <a:lnTo>
                  <a:pt x="3542" y="550"/>
                </a:lnTo>
                <a:cubicBezTo>
                  <a:pt x="3542" y="569"/>
                  <a:pt x="3527" y="584"/>
                  <a:pt x="3508" y="584"/>
                </a:cubicBezTo>
                <a:cubicBezTo>
                  <a:pt x="3490" y="584"/>
                  <a:pt x="3475" y="569"/>
                  <a:pt x="3475" y="550"/>
                </a:cubicBezTo>
                <a:close/>
                <a:moveTo>
                  <a:pt x="3308" y="400"/>
                </a:moveTo>
                <a:lnTo>
                  <a:pt x="3508" y="0"/>
                </a:lnTo>
                <a:lnTo>
                  <a:pt x="3708" y="400"/>
                </a:lnTo>
                <a:lnTo>
                  <a:pt x="3308" y="400"/>
                </a:lnTo>
                <a:close/>
              </a:path>
            </a:pathLst>
          </a:custGeom>
          <a:solidFill>
            <a:srgbClr val="3333CC"/>
          </a:solidFill>
          <a:ln w="1" cap="flat">
            <a:solidFill>
              <a:srgbClr val="3333CC"/>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34" name="Rectangle 230"/>
          <p:cNvSpPr>
            <a:spLocks noChangeArrowheads="1"/>
          </p:cNvSpPr>
          <p:nvPr/>
        </p:nvSpPr>
        <p:spPr bwMode="auto">
          <a:xfrm>
            <a:off x="3840163" y="5440363"/>
            <a:ext cx="6127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localChange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5" name="Rectangle 231"/>
          <p:cNvSpPr>
            <a:spLocks noChangeArrowheads="1"/>
          </p:cNvSpPr>
          <p:nvPr/>
        </p:nvSpPr>
        <p:spPr bwMode="auto">
          <a:xfrm>
            <a:off x="4408488" y="5440363"/>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6" name="Rectangle 232"/>
          <p:cNvSpPr>
            <a:spLocks noChangeArrowheads="1"/>
          </p:cNvSpPr>
          <p:nvPr/>
        </p:nvSpPr>
        <p:spPr bwMode="auto">
          <a:xfrm>
            <a:off x="4468813" y="5440363"/>
            <a:ext cx="32226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7" name="Rectangle 233"/>
          <p:cNvSpPr>
            <a:spLocks noChangeArrowheads="1"/>
          </p:cNvSpPr>
          <p:nvPr/>
        </p:nvSpPr>
        <p:spPr bwMode="auto">
          <a:xfrm>
            <a:off x="4235450" y="3055938"/>
            <a:ext cx="6223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err="1" smtClean="0">
                <a:ln>
                  <a:noFill/>
                </a:ln>
                <a:solidFill>
                  <a:srgbClr val="3333CC"/>
                </a:solidFill>
                <a:effectLst/>
                <a:latin typeface="Arial" pitchFamily="34" charset="0"/>
                <a:cs typeface="Arial" pitchFamily="34" charset="0"/>
              </a:rPr>
              <a:t>ACKTimeout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8" name="Rectangle 234"/>
          <p:cNvSpPr>
            <a:spLocks noChangeArrowheads="1"/>
          </p:cNvSpPr>
          <p:nvPr/>
        </p:nvSpPr>
        <p:spPr bwMode="auto">
          <a:xfrm>
            <a:off x="4816475" y="3055938"/>
            <a:ext cx="1270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9" name="Rectangle 235"/>
          <p:cNvSpPr>
            <a:spLocks noChangeArrowheads="1"/>
          </p:cNvSpPr>
          <p:nvPr/>
        </p:nvSpPr>
        <p:spPr bwMode="auto">
          <a:xfrm>
            <a:off x="4894263" y="3055938"/>
            <a:ext cx="45243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DeAssoc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0" name="Rectangle 236"/>
          <p:cNvSpPr>
            <a:spLocks noChangeArrowheads="1"/>
          </p:cNvSpPr>
          <p:nvPr/>
        </p:nvSpPr>
        <p:spPr bwMode="auto">
          <a:xfrm>
            <a:off x="5310188" y="3055938"/>
            <a:ext cx="1682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1" name="Freeform 237"/>
          <p:cNvSpPr>
            <a:spLocks noEditPoints="1"/>
          </p:cNvSpPr>
          <p:nvPr/>
        </p:nvSpPr>
        <p:spPr bwMode="auto">
          <a:xfrm>
            <a:off x="2797175" y="2760663"/>
            <a:ext cx="1938338" cy="1708150"/>
          </a:xfrm>
          <a:custGeom>
            <a:avLst/>
            <a:gdLst/>
            <a:ahLst/>
            <a:cxnLst>
              <a:cxn ang="0">
                <a:pos x="0" y="11984"/>
              </a:cxn>
              <a:cxn ang="0">
                <a:pos x="500" y="12017"/>
              </a:cxn>
              <a:cxn ang="0">
                <a:pos x="1167" y="12017"/>
              </a:cxn>
              <a:cxn ang="0">
                <a:pos x="1667" y="11984"/>
              </a:cxn>
              <a:cxn ang="0">
                <a:pos x="2100" y="11950"/>
              </a:cxn>
              <a:cxn ang="0">
                <a:pos x="2367" y="11950"/>
              </a:cxn>
              <a:cxn ang="0">
                <a:pos x="2367" y="11950"/>
              </a:cxn>
              <a:cxn ang="0">
                <a:pos x="2775" y="11959"/>
              </a:cxn>
              <a:cxn ang="0">
                <a:pos x="2809" y="11459"/>
              </a:cxn>
              <a:cxn ang="0">
                <a:pos x="2809" y="10792"/>
              </a:cxn>
              <a:cxn ang="0">
                <a:pos x="2775" y="10292"/>
              </a:cxn>
              <a:cxn ang="0">
                <a:pos x="2742" y="9859"/>
              </a:cxn>
              <a:cxn ang="0">
                <a:pos x="2742" y="9592"/>
              </a:cxn>
              <a:cxn ang="0">
                <a:pos x="2742" y="9592"/>
              </a:cxn>
              <a:cxn ang="0">
                <a:pos x="2775" y="9159"/>
              </a:cxn>
              <a:cxn ang="0">
                <a:pos x="2809" y="8659"/>
              </a:cxn>
              <a:cxn ang="0">
                <a:pos x="2809" y="7992"/>
              </a:cxn>
              <a:cxn ang="0">
                <a:pos x="2775" y="7492"/>
              </a:cxn>
              <a:cxn ang="0">
                <a:pos x="2742" y="7059"/>
              </a:cxn>
              <a:cxn ang="0">
                <a:pos x="2742" y="6792"/>
              </a:cxn>
              <a:cxn ang="0">
                <a:pos x="2742" y="6792"/>
              </a:cxn>
              <a:cxn ang="0">
                <a:pos x="2775" y="6359"/>
              </a:cxn>
              <a:cxn ang="0">
                <a:pos x="2809" y="5859"/>
              </a:cxn>
              <a:cxn ang="0">
                <a:pos x="2809" y="5192"/>
              </a:cxn>
              <a:cxn ang="0">
                <a:pos x="2775" y="4692"/>
              </a:cxn>
              <a:cxn ang="0">
                <a:pos x="2742" y="4259"/>
              </a:cxn>
              <a:cxn ang="0">
                <a:pos x="2742" y="3992"/>
              </a:cxn>
              <a:cxn ang="0">
                <a:pos x="2742" y="3992"/>
              </a:cxn>
              <a:cxn ang="0">
                <a:pos x="2775" y="3559"/>
              </a:cxn>
              <a:cxn ang="0">
                <a:pos x="2809" y="3059"/>
              </a:cxn>
              <a:cxn ang="0">
                <a:pos x="2809" y="2392"/>
              </a:cxn>
              <a:cxn ang="0">
                <a:pos x="2775" y="1892"/>
              </a:cxn>
              <a:cxn ang="0">
                <a:pos x="2742" y="1459"/>
              </a:cxn>
              <a:cxn ang="0">
                <a:pos x="2742" y="1192"/>
              </a:cxn>
              <a:cxn ang="0">
                <a:pos x="2742" y="1192"/>
              </a:cxn>
              <a:cxn ang="0">
                <a:pos x="2775" y="759"/>
              </a:cxn>
              <a:cxn ang="0">
                <a:pos x="2950" y="200"/>
              </a:cxn>
              <a:cxn ang="0">
                <a:pos x="2742" y="259"/>
              </a:cxn>
              <a:cxn ang="0">
                <a:pos x="3150" y="200"/>
              </a:cxn>
              <a:cxn ang="0">
                <a:pos x="3650" y="234"/>
              </a:cxn>
              <a:cxn ang="0">
                <a:pos x="4317" y="234"/>
              </a:cxn>
              <a:cxn ang="0">
                <a:pos x="4817" y="200"/>
              </a:cxn>
              <a:cxn ang="0">
                <a:pos x="5250" y="167"/>
              </a:cxn>
              <a:cxn ang="0">
                <a:pos x="5517" y="167"/>
              </a:cxn>
              <a:cxn ang="0">
                <a:pos x="5517" y="167"/>
              </a:cxn>
              <a:cxn ang="0">
                <a:pos x="5950" y="200"/>
              </a:cxn>
              <a:cxn ang="0">
                <a:pos x="6450" y="234"/>
              </a:cxn>
              <a:cxn ang="0">
                <a:pos x="7117" y="234"/>
              </a:cxn>
              <a:cxn ang="0">
                <a:pos x="7617" y="200"/>
              </a:cxn>
              <a:cxn ang="0">
                <a:pos x="8050" y="167"/>
              </a:cxn>
              <a:cxn ang="0">
                <a:pos x="8317" y="167"/>
              </a:cxn>
              <a:cxn ang="0">
                <a:pos x="8317" y="167"/>
              </a:cxn>
              <a:cxn ang="0">
                <a:pos x="8750" y="200"/>
              </a:cxn>
              <a:cxn ang="0">
                <a:pos x="9250" y="234"/>
              </a:cxn>
              <a:cxn ang="0">
                <a:pos x="9917" y="234"/>
              </a:cxn>
              <a:cxn ang="0">
                <a:pos x="10417" y="200"/>
              </a:cxn>
              <a:cxn ang="0">
                <a:pos x="10850" y="167"/>
              </a:cxn>
              <a:cxn ang="0">
                <a:pos x="11117" y="167"/>
              </a:cxn>
              <a:cxn ang="0">
                <a:pos x="11117" y="167"/>
              </a:cxn>
              <a:cxn ang="0">
                <a:pos x="11550" y="200"/>
              </a:cxn>
            </a:cxnLst>
            <a:rect l="0" t="0" r="r" b="b"/>
            <a:pathLst>
              <a:path w="11950" h="12017">
                <a:moveTo>
                  <a:pt x="34" y="11950"/>
                </a:moveTo>
                <a:lnTo>
                  <a:pt x="234" y="11950"/>
                </a:lnTo>
                <a:cubicBezTo>
                  <a:pt x="252" y="11950"/>
                  <a:pt x="267" y="11965"/>
                  <a:pt x="267" y="11984"/>
                </a:cubicBezTo>
                <a:cubicBezTo>
                  <a:pt x="267" y="12002"/>
                  <a:pt x="252" y="12017"/>
                  <a:pt x="234" y="12017"/>
                </a:cubicBezTo>
                <a:lnTo>
                  <a:pt x="34" y="12017"/>
                </a:lnTo>
                <a:cubicBezTo>
                  <a:pt x="15" y="12017"/>
                  <a:pt x="0" y="12002"/>
                  <a:pt x="0" y="11984"/>
                </a:cubicBezTo>
                <a:cubicBezTo>
                  <a:pt x="0" y="11965"/>
                  <a:pt x="15" y="11950"/>
                  <a:pt x="34" y="11950"/>
                </a:cubicBezTo>
                <a:close/>
                <a:moveTo>
                  <a:pt x="500" y="11950"/>
                </a:moveTo>
                <a:lnTo>
                  <a:pt x="700" y="11950"/>
                </a:lnTo>
                <a:cubicBezTo>
                  <a:pt x="719" y="11950"/>
                  <a:pt x="734" y="11965"/>
                  <a:pt x="734" y="11984"/>
                </a:cubicBezTo>
                <a:cubicBezTo>
                  <a:pt x="734" y="12002"/>
                  <a:pt x="719" y="12017"/>
                  <a:pt x="700" y="12017"/>
                </a:cubicBezTo>
                <a:lnTo>
                  <a:pt x="500" y="12017"/>
                </a:lnTo>
                <a:cubicBezTo>
                  <a:pt x="482" y="12017"/>
                  <a:pt x="467" y="12002"/>
                  <a:pt x="467" y="11984"/>
                </a:cubicBezTo>
                <a:cubicBezTo>
                  <a:pt x="467" y="11965"/>
                  <a:pt x="482" y="11950"/>
                  <a:pt x="500" y="11950"/>
                </a:cubicBezTo>
                <a:close/>
                <a:moveTo>
                  <a:pt x="967" y="11950"/>
                </a:moveTo>
                <a:lnTo>
                  <a:pt x="1167" y="11950"/>
                </a:lnTo>
                <a:cubicBezTo>
                  <a:pt x="1186" y="11950"/>
                  <a:pt x="1200" y="11965"/>
                  <a:pt x="1200" y="11984"/>
                </a:cubicBezTo>
                <a:cubicBezTo>
                  <a:pt x="1200" y="12002"/>
                  <a:pt x="1186" y="12017"/>
                  <a:pt x="1167" y="12017"/>
                </a:cubicBezTo>
                <a:lnTo>
                  <a:pt x="967" y="12017"/>
                </a:lnTo>
                <a:cubicBezTo>
                  <a:pt x="949" y="12017"/>
                  <a:pt x="934" y="12002"/>
                  <a:pt x="934" y="11984"/>
                </a:cubicBezTo>
                <a:cubicBezTo>
                  <a:pt x="934" y="11965"/>
                  <a:pt x="949" y="11950"/>
                  <a:pt x="967" y="11950"/>
                </a:cubicBezTo>
                <a:close/>
                <a:moveTo>
                  <a:pt x="1434" y="11950"/>
                </a:moveTo>
                <a:lnTo>
                  <a:pt x="1634" y="11950"/>
                </a:lnTo>
                <a:cubicBezTo>
                  <a:pt x="1652" y="11950"/>
                  <a:pt x="1667" y="11965"/>
                  <a:pt x="1667" y="11984"/>
                </a:cubicBezTo>
                <a:cubicBezTo>
                  <a:pt x="1667" y="12002"/>
                  <a:pt x="1652" y="12017"/>
                  <a:pt x="1634" y="12017"/>
                </a:cubicBezTo>
                <a:lnTo>
                  <a:pt x="1434" y="12017"/>
                </a:lnTo>
                <a:cubicBezTo>
                  <a:pt x="1415" y="12017"/>
                  <a:pt x="1400" y="12002"/>
                  <a:pt x="1400" y="11984"/>
                </a:cubicBezTo>
                <a:cubicBezTo>
                  <a:pt x="1400" y="11965"/>
                  <a:pt x="1415" y="11950"/>
                  <a:pt x="1434" y="11950"/>
                </a:cubicBezTo>
                <a:close/>
                <a:moveTo>
                  <a:pt x="1900" y="11950"/>
                </a:moveTo>
                <a:lnTo>
                  <a:pt x="2100" y="11950"/>
                </a:lnTo>
                <a:cubicBezTo>
                  <a:pt x="2119" y="11950"/>
                  <a:pt x="2134" y="11965"/>
                  <a:pt x="2134" y="11984"/>
                </a:cubicBezTo>
                <a:cubicBezTo>
                  <a:pt x="2134" y="12002"/>
                  <a:pt x="2119" y="12017"/>
                  <a:pt x="2100" y="12017"/>
                </a:cubicBezTo>
                <a:lnTo>
                  <a:pt x="1900" y="12017"/>
                </a:lnTo>
                <a:cubicBezTo>
                  <a:pt x="1882" y="12017"/>
                  <a:pt x="1867" y="12002"/>
                  <a:pt x="1867" y="11984"/>
                </a:cubicBezTo>
                <a:cubicBezTo>
                  <a:pt x="1867" y="11965"/>
                  <a:pt x="1882" y="11950"/>
                  <a:pt x="1900" y="11950"/>
                </a:cubicBezTo>
                <a:close/>
                <a:moveTo>
                  <a:pt x="2367" y="11950"/>
                </a:moveTo>
                <a:lnTo>
                  <a:pt x="2567" y="11950"/>
                </a:lnTo>
                <a:cubicBezTo>
                  <a:pt x="2586" y="11950"/>
                  <a:pt x="2600" y="11965"/>
                  <a:pt x="2600" y="11984"/>
                </a:cubicBezTo>
                <a:cubicBezTo>
                  <a:pt x="2600" y="12002"/>
                  <a:pt x="2586" y="12017"/>
                  <a:pt x="2567" y="12017"/>
                </a:cubicBezTo>
                <a:lnTo>
                  <a:pt x="2367" y="12017"/>
                </a:lnTo>
                <a:cubicBezTo>
                  <a:pt x="2349" y="12017"/>
                  <a:pt x="2334" y="12002"/>
                  <a:pt x="2334" y="11984"/>
                </a:cubicBezTo>
                <a:cubicBezTo>
                  <a:pt x="2334" y="11965"/>
                  <a:pt x="2349" y="11950"/>
                  <a:pt x="2367" y="11950"/>
                </a:cubicBezTo>
                <a:close/>
                <a:moveTo>
                  <a:pt x="2742" y="11925"/>
                </a:moveTo>
                <a:lnTo>
                  <a:pt x="2742" y="11725"/>
                </a:lnTo>
                <a:cubicBezTo>
                  <a:pt x="2742" y="11707"/>
                  <a:pt x="2757" y="11692"/>
                  <a:pt x="2775" y="11692"/>
                </a:cubicBezTo>
                <a:cubicBezTo>
                  <a:pt x="2794" y="11692"/>
                  <a:pt x="2809" y="11707"/>
                  <a:pt x="2809" y="11725"/>
                </a:cubicBezTo>
                <a:lnTo>
                  <a:pt x="2809" y="11925"/>
                </a:lnTo>
                <a:cubicBezTo>
                  <a:pt x="2809" y="11944"/>
                  <a:pt x="2794" y="11959"/>
                  <a:pt x="2775" y="11959"/>
                </a:cubicBezTo>
                <a:cubicBezTo>
                  <a:pt x="2757" y="11959"/>
                  <a:pt x="2742" y="11944"/>
                  <a:pt x="2742" y="11925"/>
                </a:cubicBezTo>
                <a:close/>
                <a:moveTo>
                  <a:pt x="2742" y="11459"/>
                </a:moveTo>
                <a:lnTo>
                  <a:pt x="2742" y="11259"/>
                </a:lnTo>
                <a:cubicBezTo>
                  <a:pt x="2742" y="11240"/>
                  <a:pt x="2757" y="11225"/>
                  <a:pt x="2775" y="11225"/>
                </a:cubicBezTo>
                <a:cubicBezTo>
                  <a:pt x="2794" y="11225"/>
                  <a:pt x="2809" y="11240"/>
                  <a:pt x="2809" y="11259"/>
                </a:cubicBezTo>
                <a:lnTo>
                  <a:pt x="2809" y="11459"/>
                </a:lnTo>
                <a:cubicBezTo>
                  <a:pt x="2809" y="11477"/>
                  <a:pt x="2794" y="11492"/>
                  <a:pt x="2775" y="11492"/>
                </a:cubicBezTo>
                <a:cubicBezTo>
                  <a:pt x="2757" y="11492"/>
                  <a:pt x="2742" y="11477"/>
                  <a:pt x="2742" y="11459"/>
                </a:cubicBezTo>
                <a:close/>
                <a:moveTo>
                  <a:pt x="2742" y="10992"/>
                </a:moveTo>
                <a:lnTo>
                  <a:pt x="2742" y="10792"/>
                </a:lnTo>
                <a:cubicBezTo>
                  <a:pt x="2742" y="10773"/>
                  <a:pt x="2757" y="10759"/>
                  <a:pt x="2775" y="10759"/>
                </a:cubicBezTo>
                <a:cubicBezTo>
                  <a:pt x="2794" y="10759"/>
                  <a:pt x="2809" y="10773"/>
                  <a:pt x="2809" y="10792"/>
                </a:cubicBezTo>
                <a:lnTo>
                  <a:pt x="2809" y="10992"/>
                </a:lnTo>
                <a:cubicBezTo>
                  <a:pt x="2809" y="11010"/>
                  <a:pt x="2794" y="11025"/>
                  <a:pt x="2775" y="11025"/>
                </a:cubicBezTo>
                <a:cubicBezTo>
                  <a:pt x="2757" y="11025"/>
                  <a:pt x="2742" y="11010"/>
                  <a:pt x="2742" y="10992"/>
                </a:cubicBezTo>
                <a:close/>
                <a:moveTo>
                  <a:pt x="2742" y="10525"/>
                </a:moveTo>
                <a:lnTo>
                  <a:pt x="2742" y="10325"/>
                </a:lnTo>
                <a:cubicBezTo>
                  <a:pt x="2742" y="10307"/>
                  <a:pt x="2757" y="10292"/>
                  <a:pt x="2775" y="10292"/>
                </a:cubicBezTo>
                <a:cubicBezTo>
                  <a:pt x="2794" y="10292"/>
                  <a:pt x="2809" y="10307"/>
                  <a:pt x="2809" y="10325"/>
                </a:cubicBezTo>
                <a:lnTo>
                  <a:pt x="2809" y="10525"/>
                </a:lnTo>
                <a:cubicBezTo>
                  <a:pt x="2809" y="10544"/>
                  <a:pt x="2794" y="10559"/>
                  <a:pt x="2775" y="10559"/>
                </a:cubicBezTo>
                <a:cubicBezTo>
                  <a:pt x="2757" y="10559"/>
                  <a:pt x="2742" y="10544"/>
                  <a:pt x="2742" y="10525"/>
                </a:cubicBezTo>
                <a:close/>
                <a:moveTo>
                  <a:pt x="2742" y="10059"/>
                </a:moveTo>
                <a:lnTo>
                  <a:pt x="2742" y="9859"/>
                </a:lnTo>
                <a:cubicBezTo>
                  <a:pt x="2742" y="9840"/>
                  <a:pt x="2757" y="9825"/>
                  <a:pt x="2775" y="9825"/>
                </a:cubicBezTo>
                <a:cubicBezTo>
                  <a:pt x="2794" y="9825"/>
                  <a:pt x="2809" y="9840"/>
                  <a:pt x="2809" y="9859"/>
                </a:cubicBezTo>
                <a:lnTo>
                  <a:pt x="2809" y="10059"/>
                </a:lnTo>
                <a:cubicBezTo>
                  <a:pt x="2809" y="10077"/>
                  <a:pt x="2794" y="10092"/>
                  <a:pt x="2775" y="10092"/>
                </a:cubicBezTo>
                <a:cubicBezTo>
                  <a:pt x="2757" y="10092"/>
                  <a:pt x="2742" y="10077"/>
                  <a:pt x="2742" y="10059"/>
                </a:cubicBezTo>
                <a:close/>
                <a:moveTo>
                  <a:pt x="2742" y="9592"/>
                </a:moveTo>
                <a:lnTo>
                  <a:pt x="2742" y="9392"/>
                </a:lnTo>
                <a:cubicBezTo>
                  <a:pt x="2742" y="9373"/>
                  <a:pt x="2757" y="9359"/>
                  <a:pt x="2775" y="9359"/>
                </a:cubicBezTo>
                <a:cubicBezTo>
                  <a:pt x="2794" y="9359"/>
                  <a:pt x="2809" y="9373"/>
                  <a:pt x="2809" y="9392"/>
                </a:cubicBezTo>
                <a:lnTo>
                  <a:pt x="2809" y="9592"/>
                </a:lnTo>
                <a:cubicBezTo>
                  <a:pt x="2809" y="9610"/>
                  <a:pt x="2794" y="9625"/>
                  <a:pt x="2775" y="9625"/>
                </a:cubicBezTo>
                <a:cubicBezTo>
                  <a:pt x="2757" y="9625"/>
                  <a:pt x="2742" y="9610"/>
                  <a:pt x="2742" y="9592"/>
                </a:cubicBezTo>
                <a:close/>
                <a:moveTo>
                  <a:pt x="2742" y="9125"/>
                </a:moveTo>
                <a:lnTo>
                  <a:pt x="2742" y="8925"/>
                </a:lnTo>
                <a:cubicBezTo>
                  <a:pt x="2742" y="8907"/>
                  <a:pt x="2757" y="8892"/>
                  <a:pt x="2775" y="8892"/>
                </a:cubicBezTo>
                <a:cubicBezTo>
                  <a:pt x="2794" y="8892"/>
                  <a:pt x="2809" y="8907"/>
                  <a:pt x="2809" y="8925"/>
                </a:cubicBezTo>
                <a:lnTo>
                  <a:pt x="2809" y="9125"/>
                </a:lnTo>
                <a:cubicBezTo>
                  <a:pt x="2809" y="9144"/>
                  <a:pt x="2794" y="9159"/>
                  <a:pt x="2775" y="9159"/>
                </a:cubicBezTo>
                <a:cubicBezTo>
                  <a:pt x="2757" y="9159"/>
                  <a:pt x="2742" y="9144"/>
                  <a:pt x="2742" y="9125"/>
                </a:cubicBezTo>
                <a:close/>
                <a:moveTo>
                  <a:pt x="2742" y="8659"/>
                </a:moveTo>
                <a:lnTo>
                  <a:pt x="2742" y="8459"/>
                </a:lnTo>
                <a:cubicBezTo>
                  <a:pt x="2742" y="8440"/>
                  <a:pt x="2757" y="8425"/>
                  <a:pt x="2775" y="8425"/>
                </a:cubicBezTo>
                <a:cubicBezTo>
                  <a:pt x="2794" y="8425"/>
                  <a:pt x="2809" y="8440"/>
                  <a:pt x="2809" y="8459"/>
                </a:cubicBezTo>
                <a:lnTo>
                  <a:pt x="2809" y="8659"/>
                </a:lnTo>
                <a:cubicBezTo>
                  <a:pt x="2809" y="8677"/>
                  <a:pt x="2794" y="8692"/>
                  <a:pt x="2775" y="8692"/>
                </a:cubicBezTo>
                <a:cubicBezTo>
                  <a:pt x="2757" y="8692"/>
                  <a:pt x="2742" y="8677"/>
                  <a:pt x="2742" y="8659"/>
                </a:cubicBezTo>
                <a:close/>
                <a:moveTo>
                  <a:pt x="2742" y="8192"/>
                </a:moveTo>
                <a:lnTo>
                  <a:pt x="2742" y="7992"/>
                </a:lnTo>
                <a:cubicBezTo>
                  <a:pt x="2742" y="7973"/>
                  <a:pt x="2757" y="7959"/>
                  <a:pt x="2775" y="7959"/>
                </a:cubicBezTo>
                <a:cubicBezTo>
                  <a:pt x="2794" y="7959"/>
                  <a:pt x="2809" y="7973"/>
                  <a:pt x="2809" y="7992"/>
                </a:cubicBezTo>
                <a:lnTo>
                  <a:pt x="2809" y="8192"/>
                </a:lnTo>
                <a:cubicBezTo>
                  <a:pt x="2809" y="8210"/>
                  <a:pt x="2794" y="8225"/>
                  <a:pt x="2775" y="8225"/>
                </a:cubicBezTo>
                <a:cubicBezTo>
                  <a:pt x="2757" y="8225"/>
                  <a:pt x="2742" y="8210"/>
                  <a:pt x="2742" y="8192"/>
                </a:cubicBezTo>
                <a:close/>
                <a:moveTo>
                  <a:pt x="2742" y="7725"/>
                </a:moveTo>
                <a:lnTo>
                  <a:pt x="2742" y="7525"/>
                </a:lnTo>
                <a:cubicBezTo>
                  <a:pt x="2742" y="7507"/>
                  <a:pt x="2757" y="7492"/>
                  <a:pt x="2775" y="7492"/>
                </a:cubicBezTo>
                <a:cubicBezTo>
                  <a:pt x="2794" y="7492"/>
                  <a:pt x="2809" y="7507"/>
                  <a:pt x="2809" y="7525"/>
                </a:cubicBezTo>
                <a:lnTo>
                  <a:pt x="2809" y="7725"/>
                </a:lnTo>
                <a:cubicBezTo>
                  <a:pt x="2809" y="7744"/>
                  <a:pt x="2794" y="7759"/>
                  <a:pt x="2775" y="7759"/>
                </a:cubicBezTo>
                <a:cubicBezTo>
                  <a:pt x="2757" y="7759"/>
                  <a:pt x="2742" y="7744"/>
                  <a:pt x="2742" y="7725"/>
                </a:cubicBezTo>
                <a:close/>
                <a:moveTo>
                  <a:pt x="2742" y="7259"/>
                </a:moveTo>
                <a:lnTo>
                  <a:pt x="2742" y="7059"/>
                </a:lnTo>
                <a:cubicBezTo>
                  <a:pt x="2742" y="7040"/>
                  <a:pt x="2757" y="7025"/>
                  <a:pt x="2775" y="7025"/>
                </a:cubicBezTo>
                <a:cubicBezTo>
                  <a:pt x="2794" y="7025"/>
                  <a:pt x="2809" y="7040"/>
                  <a:pt x="2809" y="7059"/>
                </a:cubicBezTo>
                <a:lnTo>
                  <a:pt x="2809" y="7259"/>
                </a:lnTo>
                <a:cubicBezTo>
                  <a:pt x="2809" y="7277"/>
                  <a:pt x="2794" y="7292"/>
                  <a:pt x="2775" y="7292"/>
                </a:cubicBezTo>
                <a:cubicBezTo>
                  <a:pt x="2757" y="7292"/>
                  <a:pt x="2742" y="7277"/>
                  <a:pt x="2742" y="7259"/>
                </a:cubicBezTo>
                <a:close/>
                <a:moveTo>
                  <a:pt x="2742" y="6792"/>
                </a:moveTo>
                <a:lnTo>
                  <a:pt x="2742" y="6592"/>
                </a:lnTo>
                <a:cubicBezTo>
                  <a:pt x="2742" y="6573"/>
                  <a:pt x="2757" y="6559"/>
                  <a:pt x="2775" y="6559"/>
                </a:cubicBezTo>
                <a:cubicBezTo>
                  <a:pt x="2794" y="6559"/>
                  <a:pt x="2809" y="6573"/>
                  <a:pt x="2809" y="6592"/>
                </a:cubicBezTo>
                <a:lnTo>
                  <a:pt x="2809" y="6792"/>
                </a:lnTo>
                <a:cubicBezTo>
                  <a:pt x="2809" y="6810"/>
                  <a:pt x="2794" y="6825"/>
                  <a:pt x="2775" y="6825"/>
                </a:cubicBezTo>
                <a:cubicBezTo>
                  <a:pt x="2757" y="6825"/>
                  <a:pt x="2742" y="6810"/>
                  <a:pt x="2742" y="6792"/>
                </a:cubicBezTo>
                <a:close/>
                <a:moveTo>
                  <a:pt x="2742" y="6325"/>
                </a:moveTo>
                <a:lnTo>
                  <a:pt x="2742" y="6125"/>
                </a:lnTo>
                <a:cubicBezTo>
                  <a:pt x="2742" y="6107"/>
                  <a:pt x="2757" y="6092"/>
                  <a:pt x="2775" y="6092"/>
                </a:cubicBezTo>
                <a:cubicBezTo>
                  <a:pt x="2794" y="6092"/>
                  <a:pt x="2809" y="6107"/>
                  <a:pt x="2809" y="6125"/>
                </a:cubicBezTo>
                <a:lnTo>
                  <a:pt x="2809" y="6325"/>
                </a:lnTo>
                <a:cubicBezTo>
                  <a:pt x="2809" y="6344"/>
                  <a:pt x="2794" y="6359"/>
                  <a:pt x="2775" y="6359"/>
                </a:cubicBezTo>
                <a:cubicBezTo>
                  <a:pt x="2757" y="6359"/>
                  <a:pt x="2742" y="6344"/>
                  <a:pt x="2742" y="6325"/>
                </a:cubicBezTo>
                <a:close/>
                <a:moveTo>
                  <a:pt x="2742" y="5859"/>
                </a:moveTo>
                <a:lnTo>
                  <a:pt x="2742" y="5659"/>
                </a:lnTo>
                <a:cubicBezTo>
                  <a:pt x="2742" y="5640"/>
                  <a:pt x="2757" y="5625"/>
                  <a:pt x="2775" y="5625"/>
                </a:cubicBezTo>
                <a:cubicBezTo>
                  <a:pt x="2794" y="5625"/>
                  <a:pt x="2809" y="5640"/>
                  <a:pt x="2809" y="5659"/>
                </a:cubicBezTo>
                <a:lnTo>
                  <a:pt x="2809" y="5859"/>
                </a:lnTo>
                <a:cubicBezTo>
                  <a:pt x="2809" y="5877"/>
                  <a:pt x="2794" y="5892"/>
                  <a:pt x="2775" y="5892"/>
                </a:cubicBezTo>
                <a:cubicBezTo>
                  <a:pt x="2757" y="5892"/>
                  <a:pt x="2742" y="5877"/>
                  <a:pt x="2742" y="5859"/>
                </a:cubicBezTo>
                <a:close/>
                <a:moveTo>
                  <a:pt x="2742" y="5392"/>
                </a:moveTo>
                <a:lnTo>
                  <a:pt x="2742" y="5192"/>
                </a:lnTo>
                <a:cubicBezTo>
                  <a:pt x="2742" y="5173"/>
                  <a:pt x="2757" y="5159"/>
                  <a:pt x="2775" y="5159"/>
                </a:cubicBezTo>
                <a:cubicBezTo>
                  <a:pt x="2794" y="5159"/>
                  <a:pt x="2809" y="5173"/>
                  <a:pt x="2809" y="5192"/>
                </a:cubicBezTo>
                <a:lnTo>
                  <a:pt x="2809" y="5392"/>
                </a:lnTo>
                <a:cubicBezTo>
                  <a:pt x="2809" y="5410"/>
                  <a:pt x="2794" y="5425"/>
                  <a:pt x="2775" y="5425"/>
                </a:cubicBezTo>
                <a:cubicBezTo>
                  <a:pt x="2757" y="5425"/>
                  <a:pt x="2742" y="5410"/>
                  <a:pt x="2742" y="5392"/>
                </a:cubicBezTo>
                <a:close/>
                <a:moveTo>
                  <a:pt x="2742" y="4925"/>
                </a:moveTo>
                <a:lnTo>
                  <a:pt x="2742" y="4725"/>
                </a:lnTo>
                <a:cubicBezTo>
                  <a:pt x="2742" y="4707"/>
                  <a:pt x="2757" y="4692"/>
                  <a:pt x="2775" y="4692"/>
                </a:cubicBezTo>
                <a:cubicBezTo>
                  <a:pt x="2794" y="4692"/>
                  <a:pt x="2809" y="4707"/>
                  <a:pt x="2809" y="4725"/>
                </a:cubicBezTo>
                <a:lnTo>
                  <a:pt x="2809" y="4925"/>
                </a:lnTo>
                <a:cubicBezTo>
                  <a:pt x="2809" y="4944"/>
                  <a:pt x="2794" y="4959"/>
                  <a:pt x="2775" y="4959"/>
                </a:cubicBezTo>
                <a:cubicBezTo>
                  <a:pt x="2757" y="4959"/>
                  <a:pt x="2742" y="4944"/>
                  <a:pt x="2742" y="4925"/>
                </a:cubicBezTo>
                <a:close/>
                <a:moveTo>
                  <a:pt x="2742" y="4459"/>
                </a:moveTo>
                <a:lnTo>
                  <a:pt x="2742" y="4259"/>
                </a:lnTo>
                <a:cubicBezTo>
                  <a:pt x="2742" y="4240"/>
                  <a:pt x="2757" y="4225"/>
                  <a:pt x="2775" y="4225"/>
                </a:cubicBezTo>
                <a:cubicBezTo>
                  <a:pt x="2794" y="4225"/>
                  <a:pt x="2809" y="4240"/>
                  <a:pt x="2809" y="4259"/>
                </a:cubicBezTo>
                <a:lnTo>
                  <a:pt x="2809" y="4459"/>
                </a:lnTo>
                <a:cubicBezTo>
                  <a:pt x="2809" y="4477"/>
                  <a:pt x="2794" y="4492"/>
                  <a:pt x="2775" y="4492"/>
                </a:cubicBezTo>
                <a:cubicBezTo>
                  <a:pt x="2757" y="4492"/>
                  <a:pt x="2742" y="4477"/>
                  <a:pt x="2742" y="4459"/>
                </a:cubicBezTo>
                <a:close/>
                <a:moveTo>
                  <a:pt x="2742" y="3992"/>
                </a:moveTo>
                <a:lnTo>
                  <a:pt x="2742" y="3792"/>
                </a:lnTo>
                <a:cubicBezTo>
                  <a:pt x="2742" y="3773"/>
                  <a:pt x="2757" y="3759"/>
                  <a:pt x="2775" y="3759"/>
                </a:cubicBezTo>
                <a:cubicBezTo>
                  <a:pt x="2794" y="3759"/>
                  <a:pt x="2809" y="3773"/>
                  <a:pt x="2809" y="3792"/>
                </a:cubicBezTo>
                <a:lnTo>
                  <a:pt x="2809" y="3992"/>
                </a:lnTo>
                <a:cubicBezTo>
                  <a:pt x="2809" y="4010"/>
                  <a:pt x="2794" y="4025"/>
                  <a:pt x="2775" y="4025"/>
                </a:cubicBezTo>
                <a:cubicBezTo>
                  <a:pt x="2757" y="4025"/>
                  <a:pt x="2742" y="4010"/>
                  <a:pt x="2742" y="3992"/>
                </a:cubicBezTo>
                <a:close/>
                <a:moveTo>
                  <a:pt x="2742" y="3525"/>
                </a:moveTo>
                <a:lnTo>
                  <a:pt x="2742" y="3325"/>
                </a:lnTo>
                <a:cubicBezTo>
                  <a:pt x="2742" y="3307"/>
                  <a:pt x="2757" y="3292"/>
                  <a:pt x="2775" y="3292"/>
                </a:cubicBezTo>
                <a:cubicBezTo>
                  <a:pt x="2794" y="3292"/>
                  <a:pt x="2809" y="3307"/>
                  <a:pt x="2809" y="3325"/>
                </a:cubicBezTo>
                <a:lnTo>
                  <a:pt x="2809" y="3525"/>
                </a:lnTo>
                <a:cubicBezTo>
                  <a:pt x="2809" y="3544"/>
                  <a:pt x="2794" y="3559"/>
                  <a:pt x="2775" y="3559"/>
                </a:cubicBezTo>
                <a:cubicBezTo>
                  <a:pt x="2757" y="3559"/>
                  <a:pt x="2742" y="3544"/>
                  <a:pt x="2742" y="3525"/>
                </a:cubicBezTo>
                <a:close/>
                <a:moveTo>
                  <a:pt x="2742" y="3059"/>
                </a:moveTo>
                <a:lnTo>
                  <a:pt x="2742" y="2859"/>
                </a:lnTo>
                <a:cubicBezTo>
                  <a:pt x="2742" y="2840"/>
                  <a:pt x="2757" y="2825"/>
                  <a:pt x="2775" y="2825"/>
                </a:cubicBezTo>
                <a:cubicBezTo>
                  <a:pt x="2794" y="2825"/>
                  <a:pt x="2809" y="2840"/>
                  <a:pt x="2809" y="2859"/>
                </a:cubicBezTo>
                <a:lnTo>
                  <a:pt x="2809" y="3059"/>
                </a:lnTo>
                <a:cubicBezTo>
                  <a:pt x="2809" y="3077"/>
                  <a:pt x="2794" y="3092"/>
                  <a:pt x="2775" y="3092"/>
                </a:cubicBezTo>
                <a:cubicBezTo>
                  <a:pt x="2757" y="3092"/>
                  <a:pt x="2742" y="3077"/>
                  <a:pt x="2742" y="3059"/>
                </a:cubicBezTo>
                <a:close/>
                <a:moveTo>
                  <a:pt x="2742" y="2592"/>
                </a:moveTo>
                <a:lnTo>
                  <a:pt x="2742" y="2392"/>
                </a:lnTo>
                <a:cubicBezTo>
                  <a:pt x="2742" y="2373"/>
                  <a:pt x="2757" y="2359"/>
                  <a:pt x="2775" y="2359"/>
                </a:cubicBezTo>
                <a:cubicBezTo>
                  <a:pt x="2794" y="2359"/>
                  <a:pt x="2809" y="2373"/>
                  <a:pt x="2809" y="2392"/>
                </a:cubicBezTo>
                <a:lnTo>
                  <a:pt x="2809" y="2592"/>
                </a:lnTo>
                <a:cubicBezTo>
                  <a:pt x="2809" y="2610"/>
                  <a:pt x="2794" y="2625"/>
                  <a:pt x="2775" y="2625"/>
                </a:cubicBezTo>
                <a:cubicBezTo>
                  <a:pt x="2757" y="2625"/>
                  <a:pt x="2742" y="2610"/>
                  <a:pt x="2742" y="2592"/>
                </a:cubicBezTo>
                <a:close/>
                <a:moveTo>
                  <a:pt x="2742" y="2125"/>
                </a:moveTo>
                <a:lnTo>
                  <a:pt x="2742" y="1925"/>
                </a:lnTo>
                <a:cubicBezTo>
                  <a:pt x="2742" y="1907"/>
                  <a:pt x="2757" y="1892"/>
                  <a:pt x="2775" y="1892"/>
                </a:cubicBezTo>
                <a:cubicBezTo>
                  <a:pt x="2794" y="1892"/>
                  <a:pt x="2809" y="1907"/>
                  <a:pt x="2809" y="1925"/>
                </a:cubicBezTo>
                <a:lnTo>
                  <a:pt x="2809" y="2125"/>
                </a:lnTo>
                <a:cubicBezTo>
                  <a:pt x="2809" y="2144"/>
                  <a:pt x="2794" y="2159"/>
                  <a:pt x="2775" y="2159"/>
                </a:cubicBezTo>
                <a:cubicBezTo>
                  <a:pt x="2757" y="2159"/>
                  <a:pt x="2742" y="2144"/>
                  <a:pt x="2742" y="2125"/>
                </a:cubicBezTo>
                <a:close/>
                <a:moveTo>
                  <a:pt x="2742" y="1659"/>
                </a:moveTo>
                <a:lnTo>
                  <a:pt x="2742" y="1459"/>
                </a:lnTo>
                <a:cubicBezTo>
                  <a:pt x="2742" y="1440"/>
                  <a:pt x="2757" y="1425"/>
                  <a:pt x="2775" y="1425"/>
                </a:cubicBezTo>
                <a:cubicBezTo>
                  <a:pt x="2794" y="1425"/>
                  <a:pt x="2809" y="1440"/>
                  <a:pt x="2809" y="1459"/>
                </a:cubicBezTo>
                <a:lnTo>
                  <a:pt x="2809" y="1659"/>
                </a:lnTo>
                <a:cubicBezTo>
                  <a:pt x="2809" y="1677"/>
                  <a:pt x="2794" y="1692"/>
                  <a:pt x="2775" y="1692"/>
                </a:cubicBezTo>
                <a:cubicBezTo>
                  <a:pt x="2757" y="1692"/>
                  <a:pt x="2742" y="1677"/>
                  <a:pt x="2742" y="1659"/>
                </a:cubicBezTo>
                <a:close/>
                <a:moveTo>
                  <a:pt x="2742" y="1192"/>
                </a:moveTo>
                <a:lnTo>
                  <a:pt x="2742" y="992"/>
                </a:lnTo>
                <a:cubicBezTo>
                  <a:pt x="2742" y="973"/>
                  <a:pt x="2757" y="959"/>
                  <a:pt x="2775" y="959"/>
                </a:cubicBezTo>
                <a:cubicBezTo>
                  <a:pt x="2794" y="959"/>
                  <a:pt x="2809" y="973"/>
                  <a:pt x="2809" y="992"/>
                </a:cubicBezTo>
                <a:lnTo>
                  <a:pt x="2809" y="1192"/>
                </a:lnTo>
                <a:cubicBezTo>
                  <a:pt x="2809" y="1210"/>
                  <a:pt x="2794" y="1225"/>
                  <a:pt x="2775" y="1225"/>
                </a:cubicBezTo>
                <a:cubicBezTo>
                  <a:pt x="2757" y="1225"/>
                  <a:pt x="2742" y="1210"/>
                  <a:pt x="2742" y="1192"/>
                </a:cubicBezTo>
                <a:close/>
                <a:moveTo>
                  <a:pt x="2742" y="725"/>
                </a:moveTo>
                <a:lnTo>
                  <a:pt x="2742" y="525"/>
                </a:lnTo>
                <a:cubicBezTo>
                  <a:pt x="2742" y="507"/>
                  <a:pt x="2757" y="492"/>
                  <a:pt x="2775" y="492"/>
                </a:cubicBezTo>
                <a:cubicBezTo>
                  <a:pt x="2794" y="492"/>
                  <a:pt x="2809" y="507"/>
                  <a:pt x="2809" y="525"/>
                </a:cubicBezTo>
                <a:lnTo>
                  <a:pt x="2809" y="725"/>
                </a:lnTo>
                <a:cubicBezTo>
                  <a:pt x="2809" y="744"/>
                  <a:pt x="2794" y="759"/>
                  <a:pt x="2775" y="759"/>
                </a:cubicBezTo>
                <a:cubicBezTo>
                  <a:pt x="2757" y="759"/>
                  <a:pt x="2742" y="744"/>
                  <a:pt x="2742" y="725"/>
                </a:cubicBezTo>
                <a:close/>
                <a:moveTo>
                  <a:pt x="2742" y="259"/>
                </a:moveTo>
                <a:lnTo>
                  <a:pt x="2742" y="200"/>
                </a:lnTo>
                <a:cubicBezTo>
                  <a:pt x="2742" y="182"/>
                  <a:pt x="2757" y="167"/>
                  <a:pt x="2775" y="167"/>
                </a:cubicBezTo>
                <a:lnTo>
                  <a:pt x="2917" y="167"/>
                </a:lnTo>
                <a:cubicBezTo>
                  <a:pt x="2936" y="167"/>
                  <a:pt x="2950" y="182"/>
                  <a:pt x="2950" y="200"/>
                </a:cubicBezTo>
                <a:cubicBezTo>
                  <a:pt x="2950" y="219"/>
                  <a:pt x="2936" y="234"/>
                  <a:pt x="2917" y="234"/>
                </a:cubicBezTo>
                <a:lnTo>
                  <a:pt x="2775" y="234"/>
                </a:lnTo>
                <a:lnTo>
                  <a:pt x="2809" y="200"/>
                </a:lnTo>
                <a:lnTo>
                  <a:pt x="2809" y="259"/>
                </a:lnTo>
                <a:cubicBezTo>
                  <a:pt x="2809" y="277"/>
                  <a:pt x="2794" y="292"/>
                  <a:pt x="2775" y="292"/>
                </a:cubicBezTo>
                <a:cubicBezTo>
                  <a:pt x="2757" y="292"/>
                  <a:pt x="2742" y="277"/>
                  <a:pt x="2742" y="259"/>
                </a:cubicBezTo>
                <a:close/>
                <a:moveTo>
                  <a:pt x="3184" y="167"/>
                </a:moveTo>
                <a:lnTo>
                  <a:pt x="3384" y="167"/>
                </a:lnTo>
                <a:cubicBezTo>
                  <a:pt x="3402" y="167"/>
                  <a:pt x="3417" y="182"/>
                  <a:pt x="3417" y="200"/>
                </a:cubicBezTo>
                <a:cubicBezTo>
                  <a:pt x="3417" y="219"/>
                  <a:pt x="3402" y="234"/>
                  <a:pt x="3384" y="234"/>
                </a:cubicBezTo>
                <a:lnTo>
                  <a:pt x="3184" y="234"/>
                </a:lnTo>
                <a:cubicBezTo>
                  <a:pt x="3165" y="234"/>
                  <a:pt x="3150" y="219"/>
                  <a:pt x="3150" y="200"/>
                </a:cubicBezTo>
                <a:cubicBezTo>
                  <a:pt x="3150" y="182"/>
                  <a:pt x="3165" y="167"/>
                  <a:pt x="3184" y="167"/>
                </a:cubicBezTo>
                <a:close/>
                <a:moveTo>
                  <a:pt x="3650" y="167"/>
                </a:moveTo>
                <a:lnTo>
                  <a:pt x="3850" y="167"/>
                </a:lnTo>
                <a:cubicBezTo>
                  <a:pt x="3869" y="167"/>
                  <a:pt x="3884" y="182"/>
                  <a:pt x="3884" y="200"/>
                </a:cubicBezTo>
                <a:cubicBezTo>
                  <a:pt x="3884" y="219"/>
                  <a:pt x="3869" y="234"/>
                  <a:pt x="3850" y="234"/>
                </a:cubicBezTo>
                <a:lnTo>
                  <a:pt x="3650" y="234"/>
                </a:lnTo>
                <a:cubicBezTo>
                  <a:pt x="3632" y="234"/>
                  <a:pt x="3617" y="219"/>
                  <a:pt x="3617" y="200"/>
                </a:cubicBezTo>
                <a:cubicBezTo>
                  <a:pt x="3617" y="182"/>
                  <a:pt x="3632" y="167"/>
                  <a:pt x="3650" y="167"/>
                </a:cubicBezTo>
                <a:close/>
                <a:moveTo>
                  <a:pt x="4117" y="167"/>
                </a:moveTo>
                <a:lnTo>
                  <a:pt x="4317" y="167"/>
                </a:lnTo>
                <a:cubicBezTo>
                  <a:pt x="4336" y="167"/>
                  <a:pt x="4350" y="182"/>
                  <a:pt x="4350" y="200"/>
                </a:cubicBezTo>
                <a:cubicBezTo>
                  <a:pt x="4350" y="219"/>
                  <a:pt x="4336" y="234"/>
                  <a:pt x="4317" y="234"/>
                </a:cubicBezTo>
                <a:lnTo>
                  <a:pt x="4117" y="234"/>
                </a:lnTo>
                <a:cubicBezTo>
                  <a:pt x="4099" y="234"/>
                  <a:pt x="4084" y="219"/>
                  <a:pt x="4084" y="200"/>
                </a:cubicBezTo>
                <a:cubicBezTo>
                  <a:pt x="4084" y="182"/>
                  <a:pt x="4099" y="167"/>
                  <a:pt x="4117" y="167"/>
                </a:cubicBezTo>
                <a:close/>
                <a:moveTo>
                  <a:pt x="4584" y="167"/>
                </a:moveTo>
                <a:lnTo>
                  <a:pt x="4784" y="167"/>
                </a:lnTo>
                <a:cubicBezTo>
                  <a:pt x="4802" y="167"/>
                  <a:pt x="4817" y="182"/>
                  <a:pt x="4817" y="200"/>
                </a:cubicBezTo>
                <a:cubicBezTo>
                  <a:pt x="4817" y="219"/>
                  <a:pt x="4802" y="234"/>
                  <a:pt x="4784" y="234"/>
                </a:cubicBezTo>
                <a:lnTo>
                  <a:pt x="4584" y="234"/>
                </a:lnTo>
                <a:cubicBezTo>
                  <a:pt x="4565" y="234"/>
                  <a:pt x="4550" y="219"/>
                  <a:pt x="4550" y="200"/>
                </a:cubicBezTo>
                <a:cubicBezTo>
                  <a:pt x="4550" y="182"/>
                  <a:pt x="4565" y="167"/>
                  <a:pt x="4584" y="167"/>
                </a:cubicBezTo>
                <a:close/>
                <a:moveTo>
                  <a:pt x="5050" y="167"/>
                </a:moveTo>
                <a:lnTo>
                  <a:pt x="5250" y="167"/>
                </a:lnTo>
                <a:cubicBezTo>
                  <a:pt x="5269" y="167"/>
                  <a:pt x="5284" y="182"/>
                  <a:pt x="5284" y="200"/>
                </a:cubicBezTo>
                <a:cubicBezTo>
                  <a:pt x="5284" y="219"/>
                  <a:pt x="5269" y="234"/>
                  <a:pt x="5250" y="234"/>
                </a:cubicBezTo>
                <a:lnTo>
                  <a:pt x="5050" y="234"/>
                </a:lnTo>
                <a:cubicBezTo>
                  <a:pt x="5032" y="234"/>
                  <a:pt x="5017" y="219"/>
                  <a:pt x="5017" y="200"/>
                </a:cubicBezTo>
                <a:cubicBezTo>
                  <a:pt x="5017" y="182"/>
                  <a:pt x="5032" y="167"/>
                  <a:pt x="5050" y="167"/>
                </a:cubicBezTo>
                <a:close/>
                <a:moveTo>
                  <a:pt x="5517" y="167"/>
                </a:moveTo>
                <a:lnTo>
                  <a:pt x="5717" y="167"/>
                </a:lnTo>
                <a:cubicBezTo>
                  <a:pt x="5736" y="167"/>
                  <a:pt x="5750" y="182"/>
                  <a:pt x="5750" y="200"/>
                </a:cubicBezTo>
                <a:cubicBezTo>
                  <a:pt x="5750" y="219"/>
                  <a:pt x="5736" y="234"/>
                  <a:pt x="5717" y="234"/>
                </a:cubicBezTo>
                <a:lnTo>
                  <a:pt x="5517" y="234"/>
                </a:lnTo>
                <a:cubicBezTo>
                  <a:pt x="5499" y="234"/>
                  <a:pt x="5484" y="219"/>
                  <a:pt x="5484" y="200"/>
                </a:cubicBezTo>
                <a:cubicBezTo>
                  <a:pt x="5484" y="182"/>
                  <a:pt x="5499" y="167"/>
                  <a:pt x="5517" y="167"/>
                </a:cubicBezTo>
                <a:close/>
                <a:moveTo>
                  <a:pt x="5984" y="167"/>
                </a:moveTo>
                <a:lnTo>
                  <a:pt x="6184" y="167"/>
                </a:lnTo>
                <a:cubicBezTo>
                  <a:pt x="6202" y="167"/>
                  <a:pt x="6217" y="182"/>
                  <a:pt x="6217" y="200"/>
                </a:cubicBezTo>
                <a:cubicBezTo>
                  <a:pt x="6217" y="219"/>
                  <a:pt x="6202" y="234"/>
                  <a:pt x="6184" y="234"/>
                </a:cubicBezTo>
                <a:lnTo>
                  <a:pt x="5984" y="234"/>
                </a:lnTo>
                <a:cubicBezTo>
                  <a:pt x="5965" y="234"/>
                  <a:pt x="5950" y="219"/>
                  <a:pt x="5950" y="200"/>
                </a:cubicBezTo>
                <a:cubicBezTo>
                  <a:pt x="5950" y="182"/>
                  <a:pt x="5965" y="167"/>
                  <a:pt x="5984" y="167"/>
                </a:cubicBezTo>
                <a:close/>
                <a:moveTo>
                  <a:pt x="6450" y="167"/>
                </a:moveTo>
                <a:lnTo>
                  <a:pt x="6650" y="167"/>
                </a:lnTo>
                <a:cubicBezTo>
                  <a:pt x="6669" y="167"/>
                  <a:pt x="6684" y="182"/>
                  <a:pt x="6684" y="200"/>
                </a:cubicBezTo>
                <a:cubicBezTo>
                  <a:pt x="6684" y="219"/>
                  <a:pt x="6669" y="234"/>
                  <a:pt x="6650" y="234"/>
                </a:cubicBezTo>
                <a:lnTo>
                  <a:pt x="6450" y="234"/>
                </a:lnTo>
                <a:cubicBezTo>
                  <a:pt x="6432" y="234"/>
                  <a:pt x="6417" y="219"/>
                  <a:pt x="6417" y="200"/>
                </a:cubicBezTo>
                <a:cubicBezTo>
                  <a:pt x="6417" y="182"/>
                  <a:pt x="6432" y="167"/>
                  <a:pt x="6450" y="167"/>
                </a:cubicBezTo>
                <a:close/>
                <a:moveTo>
                  <a:pt x="6917" y="167"/>
                </a:moveTo>
                <a:lnTo>
                  <a:pt x="7117" y="167"/>
                </a:lnTo>
                <a:cubicBezTo>
                  <a:pt x="7136" y="167"/>
                  <a:pt x="7150" y="182"/>
                  <a:pt x="7150" y="200"/>
                </a:cubicBezTo>
                <a:cubicBezTo>
                  <a:pt x="7150" y="219"/>
                  <a:pt x="7136" y="234"/>
                  <a:pt x="7117" y="234"/>
                </a:cubicBezTo>
                <a:lnTo>
                  <a:pt x="6917" y="234"/>
                </a:lnTo>
                <a:cubicBezTo>
                  <a:pt x="6899" y="234"/>
                  <a:pt x="6884" y="219"/>
                  <a:pt x="6884" y="200"/>
                </a:cubicBezTo>
                <a:cubicBezTo>
                  <a:pt x="6884" y="182"/>
                  <a:pt x="6899" y="167"/>
                  <a:pt x="6917" y="167"/>
                </a:cubicBezTo>
                <a:close/>
                <a:moveTo>
                  <a:pt x="7384" y="167"/>
                </a:moveTo>
                <a:lnTo>
                  <a:pt x="7584" y="167"/>
                </a:lnTo>
                <a:cubicBezTo>
                  <a:pt x="7602" y="167"/>
                  <a:pt x="7617" y="182"/>
                  <a:pt x="7617" y="200"/>
                </a:cubicBezTo>
                <a:cubicBezTo>
                  <a:pt x="7617" y="219"/>
                  <a:pt x="7602" y="234"/>
                  <a:pt x="7584" y="234"/>
                </a:cubicBezTo>
                <a:lnTo>
                  <a:pt x="7384" y="234"/>
                </a:lnTo>
                <a:cubicBezTo>
                  <a:pt x="7365" y="234"/>
                  <a:pt x="7350" y="219"/>
                  <a:pt x="7350" y="200"/>
                </a:cubicBezTo>
                <a:cubicBezTo>
                  <a:pt x="7350" y="182"/>
                  <a:pt x="7365" y="167"/>
                  <a:pt x="7384" y="167"/>
                </a:cubicBezTo>
                <a:close/>
                <a:moveTo>
                  <a:pt x="7850" y="167"/>
                </a:moveTo>
                <a:lnTo>
                  <a:pt x="8050" y="167"/>
                </a:lnTo>
                <a:cubicBezTo>
                  <a:pt x="8069" y="167"/>
                  <a:pt x="8084" y="182"/>
                  <a:pt x="8084" y="200"/>
                </a:cubicBezTo>
                <a:cubicBezTo>
                  <a:pt x="8084" y="219"/>
                  <a:pt x="8069" y="234"/>
                  <a:pt x="8050" y="234"/>
                </a:cubicBezTo>
                <a:lnTo>
                  <a:pt x="7850" y="234"/>
                </a:lnTo>
                <a:cubicBezTo>
                  <a:pt x="7832" y="234"/>
                  <a:pt x="7817" y="219"/>
                  <a:pt x="7817" y="200"/>
                </a:cubicBezTo>
                <a:cubicBezTo>
                  <a:pt x="7817" y="182"/>
                  <a:pt x="7832" y="167"/>
                  <a:pt x="7850" y="167"/>
                </a:cubicBezTo>
                <a:close/>
                <a:moveTo>
                  <a:pt x="8317" y="167"/>
                </a:moveTo>
                <a:lnTo>
                  <a:pt x="8517" y="167"/>
                </a:lnTo>
                <a:cubicBezTo>
                  <a:pt x="8536" y="167"/>
                  <a:pt x="8550" y="182"/>
                  <a:pt x="8550" y="200"/>
                </a:cubicBezTo>
                <a:cubicBezTo>
                  <a:pt x="8550" y="219"/>
                  <a:pt x="8536" y="234"/>
                  <a:pt x="8517" y="234"/>
                </a:cubicBezTo>
                <a:lnTo>
                  <a:pt x="8317" y="234"/>
                </a:lnTo>
                <a:cubicBezTo>
                  <a:pt x="8299" y="234"/>
                  <a:pt x="8284" y="219"/>
                  <a:pt x="8284" y="200"/>
                </a:cubicBezTo>
                <a:cubicBezTo>
                  <a:pt x="8284" y="182"/>
                  <a:pt x="8299" y="167"/>
                  <a:pt x="8317" y="167"/>
                </a:cubicBezTo>
                <a:close/>
                <a:moveTo>
                  <a:pt x="8784" y="167"/>
                </a:moveTo>
                <a:lnTo>
                  <a:pt x="8984" y="167"/>
                </a:lnTo>
                <a:cubicBezTo>
                  <a:pt x="9002" y="167"/>
                  <a:pt x="9017" y="182"/>
                  <a:pt x="9017" y="200"/>
                </a:cubicBezTo>
                <a:cubicBezTo>
                  <a:pt x="9017" y="219"/>
                  <a:pt x="9002" y="234"/>
                  <a:pt x="8984" y="234"/>
                </a:cubicBezTo>
                <a:lnTo>
                  <a:pt x="8784" y="234"/>
                </a:lnTo>
                <a:cubicBezTo>
                  <a:pt x="8765" y="234"/>
                  <a:pt x="8750" y="219"/>
                  <a:pt x="8750" y="200"/>
                </a:cubicBezTo>
                <a:cubicBezTo>
                  <a:pt x="8750" y="182"/>
                  <a:pt x="8765" y="167"/>
                  <a:pt x="8784" y="167"/>
                </a:cubicBezTo>
                <a:close/>
                <a:moveTo>
                  <a:pt x="9250" y="167"/>
                </a:moveTo>
                <a:lnTo>
                  <a:pt x="9450" y="167"/>
                </a:lnTo>
                <a:cubicBezTo>
                  <a:pt x="9469" y="167"/>
                  <a:pt x="9484" y="182"/>
                  <a:pt x="9484" y="200"/>
                </a:cubicBezTo>
                <a:cubicBezTo>
                  <a:pt x="9484" y="219"/>
                  <a:pt x="9469" y="234"/>
                  <a:pt x="9450" y="234"/>
                </a:cubicBezTo>
                <a:lnTo>
                  <a:pt x="9250" y="234"/>
                </a:lnTo>
                <a:cubicBezTo>
                  <a:pt x="9232" y="234"/>
                  <a:pt x="9217" y="219"/>
                  <a:pt x="9217" y="200"/>
                </a:cubicBezTo>
                <a:cubicBezTo>
                  <a:pt x="9217" y="182"/>
                  <a:pt x="9232" y="167"/>
                  <a:pt x="9250" y="167"/>
                </a:cubicBezTo>
                <a:close/>
                <a:moveTo>
                  <a:pt x="9717" y="167"/>
                </a:moveTo>
                <a:lnTo>
                  <a:pt x="9917" y="167"/>
                </a:lnTo>
                <a:cubicBezTo>
                  <a:pt x="9936" y="167"/>
                  <a:pt x="9950" y="182"/>
                  <a:pt x="9950" y="200"/>
                </a:cubicBezTo>
                <a:cubicBezTo>
                  <a:pt x="9950" y="219"/>
                  <a:pt x="9936" y="234"/>
                  <a:pt x="9917" y="234"/>
                </a:cubicBezTo>
                <a:lnTo>
                  <a:pt x="9717" y="234"/>
                </a:lnTo>
                <a:cubicBezTo>
                  <a:pt x="9699" y="234"/>
                  <a:pt x="9684" y="219"/>
                  <a:pt x="9684" y="200"/>
                </a:cubicBezTo>
                <a:cubicBezTo>
                  <a:pt x="9684" y="182"/>
                  <a:pt x="9699" y="167"/>
                  <a:pt x="9717" y="167"/>
                </a:cubicBezTo>
                <a:close/>
                <a:moveTo>
                  <a:pt x="10184" y="167"/>
                </a:moveTo>
                <a:lnTo>
                  <a:pt x="10384" y="167"/>
                </a:lnTo>
                <a:cubicBezTo>
                  <a:pt x="10402" y="167"/>
                  <a:pt x="10417" y="182"/>
                  <a:pt x="10417" y="200"/>
                </a:cubicBezTo>
                <a:cubicBezTo>
                  <a:pt x="10417" y="219"/>
                  <a:pt x="10402" y="234"/>
                  <a:pt x="10384" y="234"/>
                </a:cubicBezTo>
                <a:lnTo>
                  <a:pt x="10184" y="234"/>
                </a:lnTo>
                <a:cubicBezTo>
                  <a:pt x="10165" y="234"/>
                  <a:pt x="10150" y="219"/>
                  <a:pt x="10150" y="200"/>
                </a:cubicBezTo>
                <a:cubicBezTo>
                  <a:pt x="10150" y="182"/>
                  <a:pt x="10165" y="167"/>
                  <a:pt x="10184" y="167"/>
                </a:cubicBezTo>
                <a:close/>
                <a:moveTo>
                  <a:pt x="10650" y="167"/>
                </a:moveTo>
                <a:lnTo>
                  <a:pt x="10850" y="167"/>
                </a:lnTo>
                <a:cubicBezTo>
                  <a:pt x="10869" y="167"/>
                  <a:pt x="10884" y="182"/>
                  <a:pt x="10884" y="200"/>
                </a:cubicBezTo>
                <a:cubicBezTo>
                  <a:pt x="10884" y="219"/>
                  <a:pt x="10869" y="234"/>
                  <a:pt x="10850" y="234"/>
                </a:cubicBezTo>
                <a:lnTo>
                  <a:pt x="10650" y="234"/>
                </a:lnTo>
                <a:cubicBezTo>
                  <a:pt x="10632" y="234"/>
                  <a:pt x="10617" y="219"/>
                  <a:pt x="10617" y="200"/>
                </a:cubicBezTo>
                <a:cubicBezTo>
                  <a:pt x="10617" y="182"/>
                  <a:pt x="10632" y="167"/>
                  <a:pt x="10650" y="167"/>
                </a:cubicBezTo>
                <a:close/>
                <a:moveTo>
                  <a:pt x="11117" y="167"/>
                </a:moveTo>
                <a:lnTo>
                  <a:pt x="11317" y="167"/>
                </a:lnTo>
                <a:cubicBezTo>
                  <a:pt x="11336" y="167"/>
                  <a:pt x="11350" y="182"/>
                  <a:pt x="11350" y="200"/>
                </a:cubicBezTo>
                <a:cubicBezTo>
                  <a:pt x="11350" y="219"/>
                  <a:pt x="11336" y="234"/>
                  <a:pt x="11317" y="234"/>
                </a:cubicBezTo>
                <a:lnTo>
                  <a:pt x="11117" y="234"/>
                </a:lnTo>
                <a:cubicBezTo>
                  <a:pt x="11099" y="234"/>
                  <a:pt x="11084" y="219"/>
                  <a:pt x="11084" y="200"/>
                </a:cubicBezTo>
                <a:cubicBezTo>
                  <a:pt x="11084" y="182"/>
                  <a:pt x="11099" y="167"/>
                  <a:pt x="11117" y="167"/>
                </a:cubicBezTo>
                <a:close/>
                <a:moveTo>
                  <a:pt x="11584" y="167"/>
                </a:moveTo>
                <a:lnTo>
                  <a:pt x="11617" y="167"/>
                </a:lnTo>
                <a:cubicBezTo>
                  <a:pt x="11636" y="167"/>
                  <a:pt x="11650" y="182"/>
                  <a:pt x="11650" y="200"/>
                </a:cubicBezTo>
                <a:cubicBezTo>
                  <a:pt x="11650" y="219"/>
                  <a:pt x="11636" y="234"/>
                  <a:pt x="11617" y="234"/>
                </a:cubicBezTo>
                <a:lnTo>
                  <a:pt x="11584" y="234"/>
                </a:lnTo>
                <a:cubicBezTo>
                  <a:pt x="11565" y="234"/>
                  <a:pt x="11550" y="219"/>
                  <a:pt x="11550" y="200"/>
                </a:cubicBezTo>
                <a:cubicBezTo>
                  <a:pt x="11550" y="182"/>
                  <a:pt x="11565" y="167"/>
                  <a:pt x="11584" y="167"/>
                </a:cubicBezTo>
                <a:close/>
                <a:moveTo>
                  <a:pt x="11550" y="0"/>
                </a:moveTo>
                <a:lnTo>
                  <a:pt x="11950" y="200"/>
                </a:lnTo>
                <a:lnTo>
                  <a:pt x="11550" y="400"/>
                </a:lnTo>
                <a:lnTo>
                  <a:pt x="11550" y="0"/>
                </a:lnTo>
                <a:close/>
              </a:path>
            </a:pathLst>
          </a:custGeom>
          <a:solidFill>
            <a:srgbClr val="3333CC"/>
          </a:solidFill>
          <a:ln w="1" cap="flat">
            <a:solidFill>
              <a:srgbClr val="3333CC"/>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42" name="Freeform 238"/>
          <p:cNvSpPr>
            <a:spLocks noEditPoints="1"/>
          </p:cNvSpPr>
          <p:nvPr/>
        </p:nvSpPr>
        <p:spPr bwMode="auto">
          <a:xfrm>
            <a:off x="3455988" y="4257675"/>
            <a:ext cx="2582863" cy="1363663"/>
          </a:xfrm>
          <a:custGeom>
            <a:avLst/>
            <a:gdLst/>
            <a:ahLst/>
            <a:cxnLst>
              <a:cxn ang="0">
                <a:pos x="16" y="4762"/>
              </a:cxn>
              <a:cxn ang="0">
                <a:pos x="5141" y="4762"/>
              </a:cxn>
              <a:cxn ang="0">
                <a:pos x="5125" y="4779"/>
              </a:cxn>
              <a:cxn ang="0">
                <a:pos x="5125" y="100"/>
              </a:cxn>
              <a:cxn ang="0">
                <a:pos x="5141" y="83"/>
              </a:cxn>
              <a:cxn ang="0">
                <a:pos x="7791" y="83"/>
              </a:cxn>
              <a:cxn ang="0">
                <a:pos x="7808" y="100"/>
              </a:cxn>
              <a:cxn ang="0">
                <a:pos x="7791" y="117"/>
              </a:cxn>
              <a:cxn ang="0">
                <a:pos x="5141" y="117"/>
              </a:cxn>
              <a:cxn ang="0">
                <a:pos x="5158" y="100"/>
              </a:cxn>
              <a:cxn ang="0">
                <a:pos x="5158" y="4779"/>
              </a:cxn>
              <a:cxn ang="0">
                <a:pos x="5141" y="4796"/>
              </a:cxn>
              <a:cxn ang="0">
                <a:pos x="16" y="4796"/>
              </a:cxn>
              <a:cxn ang="0">
                <a:pos x="0" y="4779"/>
              </a:cxn>
              <a:cxn ang="0">
                <a:pos x="16" y="4762"/>
              </a:cxn>
              <a:cxn ang="0">
                <a:pos x="7758" y="0"/>
              </a:cxn>
              <a:cxn ang="0">
                <a:pos x="7958" y="100"/>
              </a:cxn>
              <a:cxn ang="0">
                <a:pos x="7758" y="200"/>
              </a:cxn>
              <a:cxn ang="0">
                <a:pos x="7758" y="0"/>
              </a:cxn>
            </a:cxnLst>
            <a:rect l="0" t="0" r="r" b="b"/>
            <a:pathLst>
              <a:path w="7958" h="4796">
                <a:moveTo>
                  <a:pt x="16" y="4762"/>
                </a:moveTo>
                <a:lnTo>
                  <a:pt x="5141" y="4762"/>
                </a:lnTo>
                <a:lnTo>
                  <a:pt x="5125" y="4779"/>
                </a:lnTo>
                <a:lnTo>
                  <a:pt x="5125" y="100"/>
                </a:lnTo>
                <a:cubicBezTo>
                  <a:pt x="5125" y="91"/>
                  <a:pt x="5132" y="83"/>
                  <a:pt x="5141" y="83"/>
                </a:cubicBezTo>
                <a:lnTo>
                  <a:pt x="7791" y="83"/>
                </a:lnTo>
                <a:cubicBezTo>
                  <a:pt x="7801" y="83"/>
                  <a:pt x="7808" y="91"/>
                  <a:pt x="7808" y="100"/>
                </a:cubicBezTo>
                <a:cubicBezTo>
                  <a:pt x="7808" y="109"/>
                  <a:pt x="7801" y="117"/>
                  <a:pt x="7791" y="117"/>
                </a:cubicBezTo>
                <a:lnTo>
                  <a:pt x="5141" y="117"/>
                </a:lnTo>
                <a:lnTo>
                  <a:pt x="5158" y="100"/>
                </a:lnTo>
                <a:lnTo>
                  <a:pt x="5158" y="4779"/>
                </a:lnTo>
                <a:cubicBezTo>
                  <a:pt x="5158" y="4788"/>
                  <a:pt x="5151" y="4796"/>
                  <a:pt x="5141" y="4796"/>
                </a:cubicBezTo>
                <a:lnTo>
                  <a:pt x="16" y="4796"/>
                </a:lnTo>
                <a:cubicBezTo>
                  <a:pt x="7" y="4796"/>
                  <a:pt x="0" y="4788"/>
                  <a:pt x="0" y="4779"/>
                </a:cubicBezTo>
                <a:cubicBezTo>
                  <a:pt x="0" y="4770"/>
                  <a:pt x="7" y="4762"/>
                  <a:pt x="16" y="4762"/>
                </a:cubicBezTo>
                <a:close/>
                <a:moveTo>
                  <a:pt x="7758" y="0"/>
                </a:moveTo>
                <a:lnTo>
                  <a:pt x="7958" y="100"/>
                </a:lnTo>
                <a:lnTo>
                  <a:pt x="7758" y="200"/>
                </a:lnTo>
                <a:lnTo>
                  <a:pt x="7758" y="0"/>
                </a:lnTo>
                <a:close/>
              </a:path>
            </a:pathLst>
          </a:custGeom>
          <a:solidFill>
            <a:srgbClr val="000000"/>
          </a:solidFill>
          <a:ln w="1"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43" name="Rectangle 239"/>
          <p:cNvSpPr>
            <a:spLocks noChangeArrowheads="1"/>
          </p:cNvSpPr>
          <p:nvPr/>
        </p:nvSpPr>
        <p:spPr bwMode="auto">
          <a:xfrm>
            <a:off x="4264025" y="5692775"/>
            <a:ext cx="3937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4" name="Rectangle 240"/>
          <p:cNvSpPr>
            <a:spLocks noChangeArrowheads="1"/>
          </p:cNvSpPr>
          <p:nvPr/>
        </p:nvSpPr>
        <p:spPr bwMode="auto">
          <a:xfrm>
            <a:off x="4627563" y="5692775"/>
            <a:ext cx="1270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 name="Rectangle 241"/>
          <p:cNvSpPr>
            <a:spLocks noChangeArrowheads="1"/>
          </p:cNvSpPr>
          <p:nvPr/>
        </p:nvSpPr>
        <p:spPr bwMode="auto">
          <a:xfrm>
            <a:off x="4264025" y="5792788"/>
            <a:ext cx="6127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localChange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 name="Rectangle 242"/>
          <p:cNvSpPr>
            <a:spLocks noChangeArrowheads="1"/>
          </p:cNvSpPr>
          <p:nvPr/>
        </p:nvSpPr>
        <p:spPr bwMode="auto">
          <a:xfrm>
            <a:off x="4805363" y="5792788"/>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 name="Rectangle 243"/>
          <p:cNvSpPr>
            <a:spLocks noChangeArrowheads="1"/>
          </p:cNvSpPr>
          <p:nvPr/>
        </p:nvSpPr>
        <p:spPr bwMode="auto">
          <a:xfrm>
            <a:off x="4838700" y="5792788"/>
            <a:ext cx="45243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DeAssoc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 name="Freeform 244"/>
          <p:cNvSpPr>
            <a:spLocks noEditPoints="1"/>
          </p:cNvSpPr>
          <p:nvPr/>
        </p:nvSpPr>
        <p:spPr bwMode="auto">
          <a:xfrm>
            <a:off x="3625850" y="1851025"/>
            <a:ext cx="65088" cy="252413"/>
          </a:xfrm>
          <a:custGeom>
            <a:avLst/>
            <a:gdLst/>
            <a:ahLst/>
            <a:cxnLst>
              <a:cxn ang="0">
                <a:pos x="233" y="33"/>
              </a:cxn>
              <a:cxn ang="0">
                <a:pos x="233" y="1441"/>
              </a:cxn>
              <a:cxn ang="0">
                <a:pos x="200" y="1475"/>
              </a:cxn>
              <a:cxn ang="0">
                <a:pos x="166" y="1441"/>
              </a:cxn>
              <a:cxn ang="0">
                <a:pos x="166" y="33"/>
              </a:cxn>
              <a:cxn ang="0">
                <a:pos x="200" y="0"/>
              </a:cxn>
              <a:cxn ang="0">
                <a:pos x="233" y="33"/>
              </a:cxn>
              <a:cxn ang="0">
                <a:pos x="400" y="1375"/>
              </a:cxn>
              <a:cxn ang="0">
                <a:pos x="200" y="1775"/>
              </a:cxn>
              <a:cxn ang="0">
                <a:pos x="0" y="1375"/>
              </a:cxn>
              <a:cxn ang="0">
                <a:pos x="400" y="1375"/>
              </a:cxn>
            </a:cxnLst>
            <a:rect l="0" t="0" r="r" b="b"/>
            <a:pathLst>
              <a:path w="400" h="1775">
                <a:moveTo>
                  <a:pt x="233" y="33"/>
                </a:moveTo>
                <a:lnTo>
                  <a:pt x="233" y="1441"/>
                </a:lnTo>
                <a:cubicBezTo>
                  <a:pt x="233" y="1460"/>
                  <a:pt x="218" y="1475"/>
                  <a:pt x="200" y="1475"/>
                </a:cubicBezTo>
                <a:cubicBezTo>
                  <a:pt x="181" y="1475"/>
                  <a:pt x="166" y="1460"/>
                  <a:pt x="166" y="1441"/>
                </a:cubicBezTo>
                <a:lnTo>
                  <a:pt x="166" y="33"/>
                </a:lnTo>
                <a:cubicBezTo>
                  <a:pt x="166" y="15"/>
                  <a:pt x="181" y="0"/>
                  <a:pt x="200" y="0"/>
                </a:cubicBezTo>
                <a:cubicBezTo>
                  <a:pt x="218" y="0"/>
                  <a:pt x="233" y="15"/>
                  <a:pt x="233" y="33"/>
                </a:cubicBezTo>
                <a:close/>
                <a:moveTo>
                  <a:pt x="400" y="1375"/>
                </a:moveTo>
                <a:lnTo>
                  <a:pt x="200" y="1775"/>
                </a:lnTo>
                <a:lnTo>
                  <a:pt x="0" y="1375"/>
                </a:lnTo>
                <a:lnTo>
                  <a:pt x="400" y="1375"/>
                </a:lnTo>
                <a:close/>
              </a:path>
            </a:pathLst>
          </a:custGeom>
          <a:solidFill>
            <a:srgbClr val="000000"/>
          </a:solidFill>
          <a:ln w="1"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grpSp>
        <p:nvGrpSpPr>
          <p:cNvPr id="249" name="Group 247"/>
          <p:cNvGrpSpPr>
            <a:grpSpLocks/>
          </p:cNvGrpSpPr>
          <p:nvPr/>
        </p:nvGrpSpPr>
        <p:grpSpPr bwMode="auto">
          <a:xfrm>
            <a:off x="2917825" y="1651000"/>
            <a:ext cx="1492250" cy="227013"/>
            <a:chOff x="1838" y="1040"/>
            <a:chExt cx="940" cy="143"/>
          </a:xfrm>
        </p:grpSpPr>
        <p:sp>
          <p:nvSpPr>
            <p:cNvPr id="250" name="Freeform 245"/>
            <p:cNvSpPr>
              <a:spLocks/>
            </p:cNvSpPr>
            <p:nvPr/>
          </p:nvSpPr>
          <p:spPr bwMode="auto">
            <a:xfrm>
              <a:off x="1838" y="1040"/>
              <a:ext cx="940" cy="143"/>
            </a:xfrm>
            <a:custGeom>
              <a:avLst/>
              <a:gdLst/>
              <a:ahLst/>
              <a:cxnLst>
                <a:cxn ang="0">
                  <a:pos x="267" y="0"/>
                </a:cxn>
                <a:cxn ang="0">
                  <a:pos x="0" y="267"/>
                </a:cxn>
                <a:cxn ang="0">
                  <a:pos x="0" y="1334"/>
                </a:cxn>
                <a:cxn ang="0">
                  <a:pos x="267" y="1600"/>
                </a:cxn>
                <a:cxn ang="0">
                  <a:pos x="8934" y="1600"/>
                </a:cxn>
                <a:cxn ang="0">
                  <a:pos x="9200" y="1334"/>
                </a:cxn>
                <a:cxn ang="0">
                  <a:pos x="9200" y="267"/>
                </a:cxn>
                <a:cxn ang="0">
                  <a:pos x="8934" y="0"/>
                </a:cxn>
                <a:cxn ang="0">
                  <a:pos x="267" y="0"/>
                </a:cxn>
              </a:cxnLst>
              <a:rect l="0" t="0" r="r" b="b"/>
              <a:pathLst>
                <a:path w="9200" h="1600">
                  <a:moveTo>
                    <a:pt x="267" y="0"/>
                  </a:moveTo>
                  <a:cubicBezTo>
                    <a:pt x="120" y="0"/>
                    <a:pt x="0" y="120"/>
                    <a:pt x="0" y="267"/>
                  </a:cubicBezTo>
                  <a:lnTo>
                    <a:pt x="0" y="1334"/>
                  </a:lnTo>
                  <a:cubicBezTo>
                    <a:pt x="0" y="1481"/>
                    <a:pt x="120" y="1600"/>
                    <a:pt x="267" y="1600"/>
                  </a:cubicBezTo>
                  <a:lnTo>
                    <a:pt x="8934" y="1600"/>
                  </a:lnTo>
                  <a:cubicBezTo>
                    <a:pt x="9081" y="1600"/>
                    <a:pt x="9200" y="1481"/>
                    <a:pt x="9200" y="1334"/>
                  </a:cubicBezTo>
                  <a:lnTo>
                    <a:pt x="9200" y="267"/>
                  </a:lnTo>
                  <a:cubicBezTo>
                    <a:pt x="9200" y="120"/>
                    <a:pt x="9081" y="0"/>
                    <a:pt x="8934" y="0"/>
                  </a:cubicBezTo>
                  <a:lnTo>
                    <a:pt x="267" y="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246"/>
            <p:cNvSpPr>
              <a:spLocks/>
            </p:cNvSpPr>
            <p:nvPr/>
          </p:nvSpPr>
          <p:spPr bwMode="auto">
            <a:xfrm>
              <a:off x="1838" y="1040"/>
              <a:ext cx="940" cy="143"/>
            </a:xfrm>
            <a:custGeom>
              <a:avLst/>
              <a:gdLst/>
              <a:ahLst/>
              <a:cxnLst>
                <a:cxn ang="0">
                  <a:pos x="267" y="0"/>
                </a:cxn>
                <a:cxn ang="0">
                  <a:pos x="0" y="267"/>
                </a:cxn>
                <a:cxn ang="0">
                  <a:pos x="0" y="1334"/>
                </a:cxn>
                <a:cxn ang="0">
                  <a:pos x="267" y="1600"/>
                </a:cxn>
                <a:cxn ang="0">
                  <a:pos x="8934" y="1600"/>
                </a:cxn>
                <a:cxn ang="0">
                  <a:pos x="9200" y="1334"/>
                </a:cxn>
                <a:cxn ang="0">
                  <a:pos x="9200" y="267"/>
                </a:cxn>
                <a:cxn ang="0">
                  <a:pos x="8934" y="0"/>
                </a:cxn>
                <a:cxn ang="0">
                  <a:pos x="267" y="0"/>
                </a:cxn>
              </a:cxnLst>
              <a:rect l="0" t="0" r="r" b="b"/>
              <a:pathLst>
                <a:path w="9200" h="1600">
                  <a:moveTo>
                    <a:pt x="267" y="0"/>
                  </a:moveTo>
                  <a:cubicBezTo>
                    <a:pt x="120" y="0"/>
                    <a:pt x="0" y="120"/>
                    <a:pt x="0" y="267"/>
                  </a:cubicBezTo>
                  <a:lnTo>
                    <a:pt x="0" y="1334"/>
                  </a:lnTo>
                  <a:cubicBezTo>
                    <a:pt x="0" y="1481"/>
                    <a:pt x="120" y="1600"/>
                    <a:pt x="267" y="1600"/>
                  </a:cubicBezTo>
                  <a:lnTo>
                    <a:pt x="8934" y="1600"/>
                  </a:lnTo>
                  <a:cubicBezTo>
                    <a:pt x="9081" y="1600"/>
                    <a:pt x="9200" y="1481"/>
                    <a:pt x="9200" y="1334"/>
                  </a:cubicBezTo>
                  <a:lnTo>
                    <a:pt x="9200" y="267"/>
                  </a:lnTo>
                  <a:cubicBezTo>
                    <a:pt x="9200" y="120"/>
                    <a:pt x="9081" y="0"/>
                    <a:pt x="8934" y="0"/>
                  </a:cubicBezTo>
                  <a:lnTo>
                    <a:pt x="267" y="0"/>
                  </a:lnTo>
                  <a:close/>
                </a:path>
              </a:pathLst>
            </a:custGeom>
            <a:noFill/>
            <a:ln w="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52" name="Rectangle 248"/>
          <p:cNvSpPr>
            <a:spLocks noChangeArrowheads="1"/>
          </p:cNvSpPr>
          <p:nvPr/>
        </p:nvSpPr>
        <p:spPr bwMode="auto">
          <a:xfrm>
            <a:off x="3240088" y="1714500"/>
            <a:ext cx="549275"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Local VSI</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3" name="Rectangle 249"/>
          <p:cNvSpPr>
            <a:spLocks noChangeArrowheads="1"/>
          </p:cNvSpPr>
          <p:nvPr/>
        </p:nvSpPr>
        <p:spPr bwMode="auto">
          <a:xfrm>
            <a:off x="3698875" y="1714500"/>
            <a:ext cx="88900"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4" name="Rectangle 250"/>
          <p:cNvSpPr>
            <a:spLocks noChangeArrowheads="1"/>
          </p:cNvSpPr>
          <p:nvPr/>
        </p:nvSpPr>
        <p:spPr bwMode="auto">
          <a:xfrm>
            <a:off x="3735388" y="1714500"/>
            <a:ext cx="433388"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START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255" name="Group 253"/>
          <p:cNvGrpSpPr>
            <a:grpSpLocks/>
          </p:cNvGrpSpPr>
          <p:nvPr/>
        </p:nvGrpSpPr>
        <p:grpSpPr bwMode="auto">
          <a:xfrm>
            <a:off x="4735513" y="2674938"/>
            <a:ext cx="1492250" cy="227013"/>
            <a:chOff x="2983" y="1685"/>
            <a:chExt cx="940" cy="143"/>
          </a:xfrm>
        </p:grpSpPr>
        <p:sp>
          <p:nvSpPr>
            <p:cNvPr id="256" name="Freeform 251"/>
            <p:cNvSpPr>
              <a:spLocks/>
            </p:cNvSpPr>
            <p:nvPr/>
          </p:nvSpPr>
          <p:spPr bwMode="auto">
            <a:xfrm>
              <a:off x="2983" y="1685"/>
              <a:ext cx="940" cy="143"/>
            </a:xfrm>
            <a:custGeom>
              <a:avLst/>
              <a:gdLst/>
              <a:ahLst/>
              <a:cxnLst>
                <a:cxn ang="0">
                  <a:pos x="134" y="0"/>
                </a:cxn>
                <a:cxn ang="0">
                  <a:pos x="0" y="134"/>
                </a:cxn>
                <a:cxn ang="0">
                  <a:pos x="0" y="667"/>
                </a:cxn>
                <a:cxn ang="0">
                  <a:pos x="134" y="800"/>
                </a:cxn>
                <a:cxn ang="0">
                  <a:pos x="4467" y="800"/>
                </a:cxn>
                <a:cxn ang="0">
                  <a:pos x="4600" y="667"/>
                </a:cxn>
                <a:cxn ang="0">
                  <a:pos x="4600" y="134"/>
                </a:cxn>
                <a:cxn ang="0">
                  <a:pos x="4467" y="0"/>
                </a:cxn>
                <a:cxn ang="0">
                  <a:pos x="134" y="0"/>
                </a:cxn>
              </a:cxnLst>
              <a:rect l="0" t="0" r="r" b="b"/>
              <a:pathLst>
                <a:path w="4600" h="800">
                  <a:moveTo>
                    <a:pt x="134" y="0"/>
                  </a:moveTo>
                  <a:cubicBezTo>
                    <a:pt x="60" y="0"/>
                    <a:pt x="0" y="60"/>
                    <a:pt x="0" y="134"/>
                  </a:cubicBezTo>
                  <a:lnTo>
                    <a:pt x="0" y="667"/>
                  </a:lnTo>
                  <a:cubicBezTo>
                    <a:pt x="0" y="741"/>
                    <a:pt x="60" y="800"/>
                    <a:pt x="134" y="800"/>
                  </a:cubicBezTo>
                  <a:lnTo>
                    <a:pt x="4467" y="800"/>
                  </a:lnTo>
                  <a:cubicBezTo>
                    <a:pt x="4541" y="800"/>
                    <a:pt x="4600" y="741"/>
                    <a:pt x="4600" y="667"/>
                  </a:cubicBezTo>
                  <a:lnTo>
                    <a:pt x="4600" y="134"/>
                  </a:lnTo>
                  <a:cubicBezTo>
                    <a:pt x="4600" y="60"/>
                    <a:pt x="4541" y="0"/>
                    <a:pt x="4467" y="0"/>
                  </a:cubicBezTo>
                  <a:lnTo>
                    <a:pt x="134" y="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7" name="Freeform 252"/>
            <p:cNvSpPr>
              <a:spLocks/>
            </p:cNvSpPr>
            <p:nvPr/>
          </p:nvSpPr>
          <p:spPr bwMode="auto">
            <a:xfrm>
              <a:off x="2983" y="1685"/>
              <a:ext cx="940" cy="143"/>
            </a:xfrm>
            <a:custGeom>
              <a:avLst/>
              <a:gdLst/>
              <a:ahLst/>
              <a:cxnLst>
                <a:cxn ang="0">
                  <a:pos x="134" y="0"/>
                </a:cxn>
                <a:cxn ang="0">
                  <a:pos x="0" y="134"/>
                </a:cxn>
                <a:cxn ang="0">
                  <a:pos x="0" y="667"/>
                </a:cxn>
                <a:cxn ang="0">
                  <a:pos x="134" y="800"/>
                </a:cxn>
                <a:cxn ang="0">
                  <a:pos x="4467" y="800"/>
                </a:cxn>
                <a:cxn ang="0">
                  <a:pos x="4600" y="667"/>
                </a:cxn>
                <a:cxn ang="0">
                  <a:pos x="4600" y="134"/>
                </a:cxn>
                <a:cxn ang="0">
                  <a:pos x="4467" y="0"/>
                </a:cxn>
                <a:cxn ang="0">
                  <a:pos x="134" y="0"/>
                </a:cxn>
              </a:cxnLst>
              <a:rect l="0" t="0" r="r" b="b"/>
              <a:pathLst>
                <a:path w="4600" h="800">
                  <a:moveTo>
                    <a:pt x="134" y="0"/>
                  </a:moveTo>
                  <a:cubicBezTo>
                    <a:pt x="60" y="0"/>
                    <a:pt x="0" y="60"/>
                    <a:pt x="0" y="134"/>
                  </a:cubicBezTo>
                  <a:lnTo>
                    <a:pt x="0" y="667"/>
                  </a:lnTo>
                  <a:cubicBezTo>
                    <a:pt x="0" y="741"/>
                    <a:pt x="60" y="800"/>
                    <a:pt x="134" y="800"/>
                  </a:cubicBezTo>
                  <a:lnTo>
                    <a:pt x="4467" y="800"/>
                  </a:lnTo>
                  <a:cubicBezTo>
                    <a:pt x="4541" y="800"/>
                    <a:pt x="4600" y="741"/>
                    <a:pt x="4600" y="667"/>
                  </a:cubicBezTo>
                  <a:lnTo>
                    <a:pt x="4600" y="134"/>
                  </a:lnTo>
                  <a:cubicBezTo>
                    <a:pt x="4600" y="60"/>
                    <a:pt x="4541" y="0"/>
                    <a:pt x="4467" y="0"/>
                  </a:cubicBezTo>
                  <a:lnTo>
                    <a:pt x="134" y="0"/>
                  </a:lnTo>
                  <a:close/>
                </a:path>
              </a:pathLst>
            </a:custGeom>
            <a:noFill/>
            <a:ln w="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58" name="Rectangle 254"/>
          <p:cNvSpPr>
            <a:spLocks noChangeArrowheads="1"/>
          </p:cNvSpPr>
          <p:nvPr/>
        </p:nvSpPr>
        <p:spPr bwMode="auto">
          <a:xfrm>
            <a:off x="5360988" y="2740025"/>
            <a:ext cx="309563"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EXIT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9" name="Freeform 255"/>
          <p:cNvSpPr>
            <a:spLocks noEditPoints="1"/>
          </p:cNvSpPr>
          <p:nvPr/>
        </p:nvSpPr>
        <p:spPr bwMode="auto">
          <a:xfrm>
            <a:off x="2117724" y="2686051"/>
            <a:ext cx="6283325" cy="3578226"/>
          </a:xfrm>
          <a:custGeom>
            <a:avLst/>
            <a:gdLst/>
            <a:ahLst/>
            <a:cxnLst>
              <a:cxn ang="0">
                <a:pos x="0" y="11500"/>
              </a:cxn>
              <a:cxn ang="0">
                <a:pos x="16" y="12317"/>
              </a:cxn>
              <a:cxn ang="0">
                <a:pos x="616" y="12284"/>
              </a:cxn>
              <a:cxn ang="0">
                <a:pos x="1066" y="12301"/>
              </a:cxn>
              <a:cxn ang="0">
                <a:pos x="1883" y="12317"/>
              </a:cxn>
              <a:cxn ang="0">
                <a:pos x="2583" y="12284"/>
              </a:cxn>
              <a:cxn ang="0">
                <a:pos x="2950" y="12284"/>
              </a:cxn>
              <a:cxn ang="0">
                <a:pos x="3650" y="12317"/>
              </a:cxn>
              <a:cxn ang="0">
                <a:pos x="4466" y="12301"/>
              </a:cxn>
              <a:cxn ang="0">
                <a:pos x="5050" y="12284"/>
              </a:cxn>
              <a:cxn ang="0">
                <a:pos x="5500" y="12301"/>
              </a:cxn>
              <a:cxn ang="0">
                <a:pos x="6316" y="12317"/>
              </a:cxn>
              <a:cxn ang="0">
                <a:pos x="7016" y="12284"/>
              </a:cxn>
              <a:cxn ang="0">
                <a:pos x="7383" y="12284"/>
              </a:cxn>
              <a:cxn ang="0">
                <a:pos x="8083" y="12317"/>
              </a:cxn>
              <a:cxn ang="0">
                <a:pos x="8900" y="12301"/>
              </a:cxn>
              <a:cxn ang="0">
                <a:pos x="9483" y="12284"/>
              </a:cxn>
              <a:cxn ang="0">
                <a:pos x="9933" y="12301"/>
              </a:cxn>
              <a:cxn ang="0">
                <a:pos x="10750" y="12317"/>
              </a:cxn>
              <a:cxn ang="0">
                <a:pos x="11450" y="12284"/>
              </a:cxn>
              <a:cxn ang="0">
                <a:pos x="11816" y="12284"/>
              </a:cxn>
              <a:cxn ang="0">
                <a:pos x="12516" y="12317"/>
              </a:cxn>
              <a:cxn ang="0">
                <a:pos x="13333" y="12301"/>
              </a:cxn>
              <a:cxn ang="0">
                <a:pos x="13916" y="12284"/>
              </a:cxn>
              <a:cxn ang="0">
                <a:pos x="14366" y="12301"/>
              </a:cxn>
              <a:cxn ang="0">
                <a:pos x="15183" y="12317"/>
              </a:cxn>
              <a:cxn ang="0">
                <a:pos x="15883" y="12284"/>
              </a:cxn>
              <a:cxn ang="0">
                <a:pos x="16250" y="12284"/>
              </a:cxn>
              <a:cxn ang="0">
                <a:pos x="16950" y="12317"/>
              </a:cxn>
              <a:cxn ang="0">
                <a:pos x="17766" y="12301"/>
              </a:cxn>
              <a:cxn ang="0">
                <a:pos x="18350" y="12284"/>
              </a:cxn>
              <a:cxn ang="0">
                <a:pos x="18524" y="12026"/>
              </a:cxn>
              <a:cxn ang="0">
                <a:pos x="18541" y="11209"/>
              </a:cxn>
              <a:cxn ang="0">
                <a:pos x="18508" y="10509"/>
              </a:cxn>
              <a:cxn ang="0">
                <a:pos x="18508" y="10142"/>
              </a:cxn>
              <a:cxn ang="0">
                <a:pos x="18541" y="9442"/>
              </a:cxn>
              <a:cxn ang="0">
                <a:pos x="18524" y="8626"/>
              </a:cxn>
              <a:cxn ang="0">
                <a:pos x="18508" y="8042"/>
              </a:cxn>
              <a:cxn ang="0">
                <a:pos x="18524" y="7592"/>
              </a:cxn>
              <a:cxn ang="0">
                <a:pos x="18541" y="6776"/>
              </a:cxn>
              <a:cxn ang="0">
                <a:pos x="18508" y="6076"/>
              </a:cxn>
              <a:cxn ang="0">
                <a:pos x="18508" y="5709"/>
              </a:cxn>
              <a:cxn ang="0">
                <a:pos x="18541" y="5009"/>
              </a:cxn>
              <a:cxn ang="0">
                <a:pos x="18524" y="4192"/>
              </a:cxn>
              <a:cxn ang="0">
                <a:pos x="18508" y="3609"/>
              </a:cxn>
              <a:cxn ang="0">
                <a:pos x="18524" y="3159"/>
              </a:cxn>
              <a:cxn ang="0">
                <a:pos x="18541" y="2342"/>
              </a:cxn>
              <a:cxn ang="0">
                <a:pos x="18508" y="1642"/>
              </a:cxn>
              <a:cxn ang="0">
                <a:pos x="18508" y="1276"/>
              </a:cxn>
              <a:cxn ang="0">
                <a:pos x="18541" y="576"/>
              </a:cxn>
              <a:cxn ang="0">
                <a:pos x="18524" y="126"/>
              </a:cxn>
              <a:cxn ang="0">
                <a:pos x="17733" y="84"/>
              </a:cxn>
              <a:cxn ang="0">
                <a:pos x="17033" y="117"/>
              </a:cxn>
              <a:cxn ang="0">
                <a:pos x="16666" y="117"/>
              </a:cxn>
              <a:cxn ang="0">
                <a:pos x="15966" y="84"/>
              </a:cxn>
              <a:cxn ang="0">
                <a:pos x="15150" y="100"/>
              </a:cxn>
              <a:cxn ang="0">
                <a:pos x="14566" y="117"/>
              </a:cxn>
              <a:cxn ang="0">
                <a:pos x="14116" y="100"/>
              </a:cxn>
              <a:cxn ang="0">
                <a:pos x="13300" y="84"/>
              </a:cxn>
              <a:cxn ang="0">
                <a:pos x="12600" y="117"/>
              </a:cxn>
            </a:cxnLst>
            <a:rect l="0" t="0" r="r" b="b"/>
            <a:pathLst>
              <a:path w="18541" h="12317">
                <a:moveTo>
                  <a:pt x="33" y="11034"/>
                </a:moveTo>
                <a:lnTo>
                  <a:pt x="33" y="11134"/>
                </a:lnTo>
                <a:cubicBezTo>
                  <a:pt x="33" y="11143"/>
                  <a:pt x="26" y="11150"/>
                  <a:pt x="16" y="11150"/>
                </a:cubicBezTo>
                <a:cubicBezTo>
                  <a:pt x="7" y="11150"/>
                  <a:pt x="0" y="11143"/>
                  <a:pt x="0" y="11134"/>
                </a:cubicBezTo>
                <a:lnTo>
                  <a:pt x="0" y="11034"/>
                </a:lnTo>
                <a:cubicBezTo>
                  <a:pt x="0" y="11025"/>
                  <a:pt x="7" y="11017"/>
                  <a:pt x="16" y="11017"/>
                </a:cubicBezTo>
                <a:cubicBezTo>
                  <a:pt x="26" y="11017"/>
                  <a:pt x="33" y="11025"/>
                  <a:pt x="33" y="11034"/>
                </a:cubicBezTo>
                <a:close/>
                <a:moveTo>
                  <a:pt x="33" y="11267"/>
                </a:moveTo>
                <a:lnTo>
                  <a:pt x="33" y="11367"/>
                </a:lnTo>
                <a:cubicBezTo>
                  <a:pt x="33" y="11376"/>
                  <a:pt x="26" y="11384"/>
                  <a:pt x="16" y="11384"/>
                </a:cubicBezTo>
                <a:cubicBezTo>
                  <a:pt x="7" y="11384"/>
                  <a:pt x="0" y="11376"/>
                  <a:pt x="0" y="11367"/>
                </a:cubicBezTo>
                <a:lnTo>
                  <a:pt x="0" y="11267"/>
                </a:lnTo>
                <a:cubicBezTo>
                  <a:pt x="0" y="11258"/>
                  <a:pt x="7" y="11250"/>
                  <a:pt x="16" y="11250"/>
                </a:cubicBezTo>
                <a:cubicBezTo>
                  <a:pt x="26" y="11250"/>
                  <a:pt x="33" y="11258"/>
                  <a:pt x="33" y="11267"/>
                </a:cubicBezTo>
                <a:close/>
                <a:moveTo>
                  <a:pt x="33" y="11500"/>
                </a:moveTo>
                <a:lnTo>
                  <a:pt x="33" y="11600"/>
                </a:lnTo>
                <a:cubicBezTo>
                  <a:pt x="33" y="11610"/>
                  <a:pt x="26" y="11617"/>
                  <a:pt x="16" y="11617"/>
                </a:cubicBezTo>
                <a:cubicBezTo>
                  <a:pt x="7" y="11617"/>
                  <a:pt x="0" y="11610"/>
                  <a:pt x="0" y="11600"/>
                </a:cubicBezTo>
                <a:lnTo>
                  <a:pt x="0" y="11500"/>
                </a:lnTo>
                <a:cubicBezTo>
                  <a:pt x="0" y="11491"/>
                  <a:pt x="7" y="11484"/>
                  <a:pt x="16" y="11484"/>
                </a:cubicBezTo>
                <a:cubicBezTo>
                  <a:pt x="26" y="11484"/>
                  <a:pt x="33" y="11491"/>
                  <a:pt x="33" y="11500"/>
                </a:cubicBezTo>
                <a:close/>
                <a:moveTo>
                  <a:pt x="33" y="11734"/>
                </a:moveTo>
                <a:lnTo>
                  <a:pt x="33" y="11834"/>
                </a:lnTo>
                <a:cubicBezTo>
                  <a:pt x="33" y="11843"/>
                  <a:pt x="26" y="11850"/>
                  <a:pt x="16" y="11850"/>
                </a:cubicBezTo>
                <a:cubicBezTo>
                  <a:pt x="7" y="11850"/>
                  <a:pt x="0" y="11843"/>
                  <a:pt x="0" y="11834"/>
                </a:cubicBezTo>
                <a:lnTo>
                  <a:pt x="0" y="11734"/>
                </a:lnTo>
                <a:cubicBezTo>
                  <a:pt x="0" y="11725"/>
                  <a:pt x="7" y="11717"/>
                  <a:pt x="16" y="11717"/>
                </a:cubicBezTo>
                <a:cubicBezTo>
                  <a:pt x="26" y="11717"/>
                  <a:pt x="33" y="11725"/>
                  <a:pt x="33" y="11734"/>
                </a:cubicBezTo>
                <a:close/>
                <a:moveTo>
                  <a:pt x="33" y="11967"/>
                </a:moveTo>
                <a:lnTo>
                  <a:pt x="33" y="12067"/>
                </a:lnTo>
                <a:cubicBezTo>
                  <a:pt x="33" y="12076"/>
                  <a:pt x="26" y="12084"/>
                  <a:pt x="16" y="12084"/>
                </a:cubicBezTo>
                <a:cubicBezTo>
                  <a:pt x="7" y="12084"/>
                  <a:pt x="0" y="12076"/>
                  <a:pt x="0" y="12067"/>
                </a:cubicBezTo>
                <a:lnTo>
                  <a:pt x="0" y="11967"/>
                </a:lnTo>
                <a:cubicBezTo>
                  <a:pt x="0" y="11958"/>
                  <a:pt x="7" y="11950"/>
                  <a:pt x="16" y="11950"/>
                </a:cubicBezTo>
                <a:cubicBezTo>
                  <a:pt x="26" y="11950"/>
                  <a:pt x="33" y="11958"/>
                  <a:pt x="33" y="11967"/>
                </a:cubicBezTo>
                <a:close/>
                <a:moveTo>
                  <a:pt x="33" y="12200"/>
                </a:moveTo>
                <a:lnTo>
                  <a:pt x="33" y="12300"/>
                </a:lnTo>
                <a:cubicBezTo>
                  <a:pt x="33" y="12310"/>
                  <a:pt x="26" y="12317"/>
                  <a:pt x="16" y="12317"/>
                </a:cubicBezTo>
                <a:cubicBezTo>
                  <a:pt x="7" y="12317"/>
                  <a:pt x="0" y="12310"/>
                  <a:pt x="0" y="12300"/>
                </a:cubicBezTo>
                <a:lnTo>
                  <a:pt x="0" y="12200"/>
                </a:lnTo>
                <a:cubicBezTo>
                  <a:pt x="0" y="12191"/>
                  <a:pt x="7" y="12184"/>
                  <a:pt x="16" y="12184"/>
                </a:cubicBezTo>
                <a:cubicBezTo>
                  <a:pt x="26" y="12184"/>
                  <a:pt x="33" y="12191"/>
                  <a:pt x="33" y="12200"/>
                </a:cubicBezTo>
                <a:close/>
                <a:moveTo>
                  <a:pt x="150" y="12284"/>
                </a:moveTo>
                <a:lnTo>
                  <a:pt x="250" y="12284"/>
                </a:lnTo>
                <a:cubicBezTo>
                  <a:pt x="259" y="12284"/>
                  <a:pt x="266" y="12292"/>
                  <a:pt x="266" y="12301"/>
                </a:cubicBezTo>
                <a:cubicBezTo>
                  <a:pt x="266" y="12310"/>
                  <a:pt x="259" y="12317"/>
                  <a:pt x="250" y="12317"/>
                </a:cubicBezTo>
                <a:lnTo>
                  <a:pt x="150" y="12317"/>
                </a:lnTo>
                <a:cubicBezTo>
                  <a:pt x="140" y="12317"/>
                  <a:pt x="133" y="12310"/>
                  <a:pt x="133" y="12301"/>
                </a:cubicBezTo>
                <a:cubicBezTo>
                  <a:pt x="133" y="12292"/>
                  <a:pt x="140" y="12284"/>
                  <a:pt x="150" y="12284"/>
                </a:cubicBezTo>
                <a:close/>
                <a:moveTo>
                  <a:pt x="383" y="12284"/>
                </a:moveTo>
                <a:lnTo>
                  <a:pt x="483" y="12284"/>
                </a:lnTo>
                <a:cubicBezTo>
                  <a:pt x="492" y="12284"/>
                  <a:pt x="500" y="12292"/>
                  <a:pt x="500" y="12301"/>
                </a:cubicBezTo>
                <a:cubicBezTo>
                  <a:pt x="500" y="12310"/>
                  <a:pt x="492" y="12317"/>
                  <a:pt x="483" y="12317"/>
                </a:cubicBezTo>
                <a:lnTo>
                  <a:pt x="383" y="12317"/>
                </a:lnTo>
                <a:cubicBezTo>
                  <a:pt x="374" y="12317"/>
                  <a:pt x="366" y="12310"/>
                  <a:pt x="366" y="12301"/>
                </a:cubicBezTo>
                <a:cubicBezTo>
                  <a:pt x="366" y="12292"/>
                  <a:pt x="374" y="12284"/>
                  <a:pt x="383" y="12284"/>
                </a:cubicBezTo>
                <a:close/>
                <a:moveTo>
                  <a:pt x="616" y="12284"/>
                </a:moveTo>
                <a:lnTo>
                  <a:pt x="716" y="12284"/>
                </a:lnTo>
                <a:cubicBezTo>
                  <a:pt x="725" y="12284"/>
                  <a:pt x="733" y="12292"/>
                  <a:pt x="733" y="12301"/>
                </a:cubicBezTo>
                <a:cubicBezTo>
                  <a:pt x="733" y="12310"/>
                  <a:pt x="725" y="12317"/>
                  <a:pt x="716" y="12317"/>
                </a:cubicBezTo>
                <a:lnTo>
                  <a:pt x="616" y="12317"/>
                </a:lnTo>
                <a:cubicBezTo>
                  <a:pt x="607" y="12317"/>
                  <a:pt x="600" y="12310"/>
                  <a:pt x="600" y="12301"/>
                </a:cubicBezTo>
                <a:cubicBezTo>
                  <a:pt x="600" y="12292"/>
                  <a:pt x="607" y="12284"/>
                  <a:pt x="616" y="12284"/>
                </a:cubicBezTo>
                <a:close/>
                <a:moveTo>
                  <a:pt x="850" y="12284"/>
                </a:moveTo>
                <a:lnTo>
                  <a:pt x="950" y="12284"/>
                </a:lnTo>
                <a:cubicBezTo>
                  <a:pt x="959" y="12284"/>
                  <a:pt x="966" y="12292"/>
                  <a:pt x="966" y="12301"/>
                </a:cubicBezTo>
                <a:cubicBezTo>
                  <a:pt x="966" y="12310"/>
                  <a:pt x="959" y="12317"/>
                  <a:pt x="950" y="12317"/>
                </a:cubicBezTo>
                <a:lnTo>
                  <a:pt x="850" y="12317"/>
                </a:lnTo>
                <a:cubicBezTo>
                  <a:pt x="840" y="12317"/>
                  <a:pt x="833" y="12310"/>
                  <a:pt x="833" y="12301"/>
                </a:cubicBezTo>
                <a:cubicBezTo>
                  <a:pt x="833" y="12292"/>
                  <a:pt x="840" y="12284"/>
                  <a:pt x="850" y="12284"/>
                </a:cubicBezTo>
                <a:close/>
                <a:moveTo>
                  <a:pt x="1083" y="12284"/>
                </a:moveTo>
                <a:lnTo>
                  <a:pt x="1183" y="12284"/>
                </a:lnTo>
                <a:cubicBezTo>
                  <a:pt x="1192" y="12284"/>
                  <a:pt x="1200" y="12292"/>
                  <a:pt x="1200" y="12301"/>
                </a:cubicBezTo>
                <a:cubicBezTo>
                  <a:pt x="1200" y="12310"/>
                  <a:pt x="1192" y="12317"/>
                  <a:pt x="1183" y="12317"/>
                </a:cubicBezTo>
                <a:lnTo>
                  <a:pt x="1083" y="12317"/>
                </a:lnTo>
                <a:cubicBezTo>
                  <a:pt x="1074" y="12317"/>
                  <a:pt x="1066" y="12310"/>
                  <a:pt x="1066" y="12301"/>
                </a:cubicBezTo>
                <a:cubicBezTo>
                  <a:pt x="1066" y="12292"/>
                  <a:pt x="1074" y="12284"/>
                  <a:pt x="1083" y="12284"/>
                </a:cubicBezTo>
                <a:close/>
                <a:moveTo>
                  <a:pt x="1316" y="12284"/>
                </a:moveTo>
                <a:lnTo>
                  <a:pt x="1416" y="12284"/>
                </a:lnTo>
                <a:cubicBezTo>
                  <a:pt x="1425" y="12284"/>
                  <a:pt x="1433" y="12292"/>
                  <a:pt x="1433" y="12301"/>
                </a:cubicBezTo>
                <a:cubicBezTo>
                  <a:pt x="1433" y="12310"/>
                  <a:pt x="1425" y="12317"/>
                  <a:pt x="1416" y="12317"/>
                </a:cubicBezTo>
                <a:lnTo>
                  <a:pt x="1316" y="12317"/>
                </a:lnTo>
                <a:cubicBezTo>
                  <a:pt x="1307" y="12317"/>
                  <a:pt x="1300" y="12310"/>
                  <a:pt x="1300" y="12301"/>
                </a:cubicBezTo>
                <a:cubicBezTo>
                  <a:pt x="1300" y="12292"/>
                  <a:pt x="1307" y="12284"/>
                  <a:pt x="1316" y="12284"/>
                </a:cubicBezTo>
                <a:close/>
                <a:moveTo>
                  <a:pt x="1550" y="12284"/>
                </a:moveTo>
                <a:lnTo>
                  <a:pt x="1650" y="12284"/>
                </a:lnTo>
                <a:cubicBezTo>
                  <a:pt x="1659" y="12284"/>
                  <a:pt x="1666" y="12292"/>
                  <a:pt x="1666" y="12301"/>
                </a:cubicBezTo>
                <a:cubicBezTo>
                  <a:pt x="1666" y="12310"/>
                  <a:pt x="1659" y="12317"/>
                  <a:pt x="1650" y="12317"/>
                </a:cubicBezTo>
                <a:lnTo>
                  <a:pt x="1550" y="12317"/>
                </a:lnTo>
                <a:cubicBezTo>
                  <a:pt x="1540" y="12317"/>
                  <a:pt x="1533" y="12310"/>
                  <a:pt x="1533" y="12301"/>
                </a:cubicBezTo>
                <a:cubicBezTo>
                  <a:pt x="1533" y="12292"/>
                  <a:pt x="1540" y="12284"/>
                  <a:pt x="1550" y="12284"/>
                </a:cubicBezTo>
                <a:close/>
                <a:moveTo>
                  <a:pt x="1783" y="12284"/>
                </a:moveTo>
                <a:lnTo>
                  <a:pt x="1883" y="12284"/>
                </a:lnTo>
                <a:cubicBezTo>
                  <a:pt x="1892" y="12284"/>
                  <a:pt x="1900" y="12292"/>
                  <a:pt x="1900" y="12301"/>
                </a:cubicBezTo>
                <a:cubicBezTo>
                  <a:pt x="1900" y="12310"/>
                  <a:pt x="1892" y="12317"/>
                  <a:pt x="1883" y="12317"/>
                </a:cubicBezTo>
                <a:lnTo>
                  <a:pt x="1783" y="12317"/>
                </a:lnTo>
                <a:cubicBezTo>
                  <a:pt x="1774" y="12317"/>
                  <a:pt x="1766" y="12310"/>
                  <a:pt x="1766" y="12301"/>
                </a:cubicBezTo>
                <a:cubicBezTo>
                  <a:pt x="1766" y="12292"/>
                  <a:pt x="1774" y="12284"/>
                  <a:pt x="1783" y="12284"/>
                </a:cubicBezTo>
                <a:close/>
                <a:moveTo>
                  <a:pt x="2016" y="12284"/>
                </a:moveTo>
                <a:lnTo>
                  <a:pt x="2116" y="12284"/>
                </a:lnTo>
                <a:cubicBezTo>
                  <a:pt x="2125" y="12284"/>
                  <a:pt x="2133" y="12292"/>
                  <a:pt x="2133" y="12301"/>
                </a:cubicBezTo>
                <a:cubicBezTo>
                  <a:pt x="2133" y="12310"/>
                  <a:pt x="2125" y="12317"/>
                  <a:pt x="2116" y="12317"/>
                </a:cubicBezTo>
                <a:lnTo>
                  <a:pt x="2016" y="12317"/>
                </a:lnTo>
                <a:cubicBezTo>
                  <a:pt x="2007" y="12317"/>
                  <a:pt x="2000" y="12310"/>
                  <a:pt x="2000" y="12301"/>
                </a:cubicBezTo>
                <a:cubicBezTo>
                  <a:pt x="2000" y="12292"/>
                  <a:pt x="2007" y="12284"/>
                  <a:pt x="2016" y="12284"/>
                </a:cubicBezTo>
                <a:close/>
                <a:moveTo>
                  <a:pt x="2250" y="12284"/>
                </a:moveTo>
                <a:lnTo>
                  <a:pt x="2350" y="12284"/>
                </a:lnTo>
                <a:cubicBezTo>
                  <a:pt x="2359" y="12284"/>
                  <a:pt x="2366" y="12292"/>
                  <a:pt x="2366" y="12301"/>
                </a:cubicBezTo>
                <a:cubicBezTo>
                  <a:pt x="2366" y="12310"/>
                  <a:pt x="2359" y="12317"/>
                  <a:pt x="2350" y="12317"/>
                </a:cubicBezTo>
                <a:lnTo>
                  <a:pt x="2250" y="12317"/>
                </a:lnTo>
                <a:cubicBezTo>
                  <a:pt x="2240" y="12317"/>
                  <a:pt x="2233" y="12310"/>
                  <a:pt x="2233" y="12301"/>
                </a:cubicBezTo>
                <a:cubicBezTo>
                  <a:pt x="2233" y="12292"/>
                  <a:pt x="2240" y="12284"/>
                  <a:pt x="2250" y="12284"/>
                </a:cubicBezTo>
                <a:close/>
                <a:moveTo>
                  <a:pt x="2483" y="12284"/>
                </a:moveTo>
                <a:lnTo>
                  <a:pt x="2583" y="12284"/>
                </a:lnTo>
                <a:cubicBezTo>
                  <a:pt x="2592" y="12284"/>
                  <a:pt x="2600" y="12292"/>
                  <a:pt x="2600" y="12301"/>
                </a:cubicBezTo>
                <a:cubicBezTo>
                  <a:pt x="2600" y="12310"/>
                  <a:pt x="2592" y="12317"/>
                  <a:pt x="2583" y="12317"/>
                </a:cubicBezTo>
                <a:lnTo>
                  <a:pt x="2483" y="12317"/>
                </a:lnTo>
                <a:cubicBezTo>
                  <a:pt x="2474" y="12317"/>
                  <a:pt x="2466" y="12310"/>
                  <a:pt x="2466" y="12301"/>
                </a:cubicBezTo>
                <a:cubicBezTo>
                  <a:pt x="2466" y="12292"/>
                  <a:pt x="2474" y="12284"/>
                  <a:pt x="2483" y="12284"/>
                </a:cubicBezTo>
                <a:close/>
                <a:moveTo>
                  <a:pt x="2716" y="12284"/>
                </a:moveTo>
                <a:lnTo>
                  <a:pt x="2816" y="12284"/>
                </a:lnTo>
                <a:cubicBezTo>
                  <a:pt x="2825" y="12284"/>
                  <a:pt x="2833" y="12292"/>
                  <a:pt x="2833" y="12301"/>
                </a:cubicBezTo>
                <a:cubicBezTo>
                  <a:pt x="2833" y="12310"/>
                  <a:pt x="2825" y="12317"/>
                  <a:pt x="2816" y="12317"/>
                </a:cubicBezTo>
                <a:lnTo>
                  <a:pt x="2716" y="12317"/>
                </a:lnTo>
                <a:cubicBezTo>
                  <a:pt x="2707" y="12317"/>
                  <a:pt x="2700" y="12310"/>
                  <a:pt x="2700" y="12301"/>
                </a:cubicBezTo>
                <a:cubicBezTo>
                  <a:pt x="2700" y="12292"/>
                  <a:pt x="2707" y="12284"/>
                  <a:pt x="2716" y="12284"/>
                </a:cubicBezTo>
                <a:close/>
                <a:moveTo>
                  <a:pt x="2950" y="12284"/>
                </a:moveTo>
                <a:lnTo>
                  <a:pt x="3050" y="12284"/>
                </a:lnTo>
                <a:cubicBezTo>
                  <a:pt x="3059" y="12284"/>
                  <a:pt x="3066" y="12292"/>
                  <a:pt x="3066" y="12301"/>
                </a:cubicBezTo>
                <a:cubicBezTo>
                  <a:pt x="3066" y="12310"/>
                  <a:pt x="3059" y="12317"/>
                  <a:pt x="3050" y="12317"/>
                </a:cubicBezTo>
                <a:lnTo>
                  <a:pt x="2950" y="12317"/>
                </a:lnTo>
                <a:cubicBezTo>
                  <a:pt x="2940" y="12317"/>
                  <a:pt x="2933" y="12310"/>
                  <a:pt x="2933" y="12301"/>
                </a:cubicBezTo>
                <a:cubicBezTo>
                  <a:pt x="2933" y="12292"/>
                  <a:pt x="2940" y="12284"/>
                  <a:pt x="2950" y="12284"/>
                </a:cubicBezTo>
                <a:close/>
                <a:moveTo>
                  <a:pt x="3183" y="12284"/>
                </a:moveTo>
                <a:lnTo>
                  <a:pt x="3283" y="12284"/>
                </a:lnTo>
                <a:cubicBezTo>
                  <a:pt x="3292" y="12284"/>
                  <a:pt x="3300" y="12292"/>
                  <a:pt x="3300" y="12301"/>
                </a:cubicBezTo>
                <a:cubicBezTo>
                  <a:pt x="3300" y="12310"/>
                  <a:pt x="3292" y="12317"/>
                  <a:pt x="3283" y="12317"/>
                </a:cubicBezTo>
                <a:lnTo>
                  <a:pt x="3183" y="12317"/>
                </a:lnTo>
                <a:cubicBezTo>
                  <a:pt x="3174" y="12317"/>
                  <a:pt x="3166" y="12310"/>
                  <a:pt x="3166" y="12301"/>
                </a:cubicBezTo>
                <a:cubicBezTo>
                  <a:pt x="3166" y="12292"/>
                  <a:pt x="3174" y="12284"/>
                  <a:pt x="3183" y="12284"/>
                </a:cubicBezTo>
                <a:close/>
                <a:moveTo>
                  <a:pt x="3416" y="12284"/>
                </a:moveTo>
                <a:lnTo>
                  <a:pt x="3516" y="12284"/>
                </a:lnTo>
                <a:cubicBezTo>
                  <a:pt x="3525" y="12284"/>
                  <a:pt x="3533" y="12292"/>
                  <a:pt x="3533" y="12301"/>
                </a:cubicBezTo>
                <a:cubicBezTo>
                  <a:pt x="3533" y="12310"/>
                  <a:pt x="3525" y="12317"/>
                  <a:pt x="3516" y="12317"/>
                </a:cubicBezTo>
                <a:lnTo>
                  <a:pt x="3416" y="12317"/>
                </a:lnTo>
                <a:cubicBezTo>
                  <a:pt x="3407" y="12317"/>
                  <a:pt x="3400" y="12310"/>
                  <a:pt x="3400" y="12301"/>
                </a:cubicBezTo>
                <a:cubicBezTo>
                  <a:pt x="3400" y="12292"/>
                  <a:pt x="3407" y="12284"/>
                  <a:pt x="3416" y="12284"/>
                </a:cubicBezTo>
                <a:close/>
                <a:moveTo>
                  <a:pt x="3650" y="12284"/>
                </a:moveTo>
                <a:lnTo>
                  <a:pt x="3750" y="12284"/>
                </a:lnTo>
                <a:cubicBezTo>
                  <a:pt x="3759" y="12284"/>
                  <a:pt x="3766" y="12292"/>
                  <a:pt x="3766" y="12301"/>
                </a:cubicBezTo>
                <a:cubicBezTo>
                  <a:pt x="3766" y="12310"/>
                  <a:pt x="3759" y="12317"/>
                  <a:pt x="3750" y="12317"/>
                </a:cubicBezTo>
                <a:lnTo>
                  <a:pt x="3650" y="12317"/>
                </a:lnTo>
                <a:cubicBezTo>
                  <a:pt x="3640" y="12317"/>
                  <a:pt x="3633" y="12310"/>
                  <a:pt x="3633" y="12301"/>
                </a:cubicBezTo>
                <a:cubicBezTo>
                  <a:pt x="3633" y="12292"/>
                  <a:pt x="3640" y="12284"/>
                  <a:pt x="3650" y="12284"/>
                </a:cubicBezTo>
                <a:close/>
                <a:moveTo>
                  <a:pt x="3883" y="12284"/>
                </a:moveTo>
                <a:lnTo>
                  <a:pt x="3983" y="12284"/>
                </a:lnTo>
                <a:cubicBezTo>
                  <a:pt x="3992" y="12284"/>
                  <a:pt x="4000" y="12292"/>
                  <a:pt x="4000" y="12301"/>
                </a:cubicBezTo>
                <a:cubicBezTo>
                  <a:pt x="4000" y="12310"/>
                  <a:pt x="3992" y="12317"/>
                  <a:pt x="3983" y="12317"/>
                </a:cubicBezTo>
                <a:lnTo>
                  <a:pt x="3883" y="12317"/>
                </a:lnTo>
                <a:cubicBezTo>
                  <a:pt x="3874" y="12317"/>
                  <a:pt x="3866" y="12310"/>
                  <a:pt x="3866" y="12301"/>
                </a:cubicBezTo>
                <a:cubicBezTo>
                  <a:pt x="3866" y="12292"/>
                  <a:pt x="3874" y="12284"/>
                  <a:pt x="3883" y="12284"/>
                </a:cubicBezTo>
                <a:close/>
                <a:moveTo>
                  <a:pt x="4116" y="12284"/>
                </a:moveTo>
                <a:lnTo>
                  <a:pt x="4216" y="12284"/>
                </a:lnTo>
                <a:cubicBezTo>
                  <a:pt x="4225" y="12284"/>
                  <a:pt x="4233" y="12292"/>
                  <a:pt x="4233" y="12301"/>
                </a:cubicBezTo>
                <a:cubicBezTo>
                  <a:pt x="4233" y="12310"/>
                  <a:pt x="4225" y="12317"/>
                  <a:pt x="4216" y="12317"/>
                </a:cubicBezTo>
                <a:lnTo>
                  <a:pt x="4116" y="12317"/>
                </a:lnTo>
                <a:cubicBezTo>
                  <a:pt x="4107" y="12317"/>
                  <a:pt x="4100" y="12310"/>
                  <a:pt x="4100" y="12301"/>
                </a:cubicBezTo>
                <a:cubicBezTo>
                  <a:pt x="4100" y="12292"/>
                  <a:pt x="4107" y="12284"/>
                  <a:pt x="4116" y="12284"/>
                </a:cubicBezTo>
                <a:close/>
                <a:moveTo>
                  <a:pt x="4350" y="12284"/>
                </a:moveTo>
                <a:lnTo>
                  <a:pt x="4450" y="12284"/>
                </a:lnTo>
                <a:cubicBezTo>
                  <a:pt x="4459" y="12284"/>
                  <a:pt x="4466" y="12292"/>
                  <a:pt x="4466" y="12301"/>
                </a:cubicBezTo>
                <a:cubicBezTo>
                  <a:pt x="4466" y="12310"/>
                  <a:pt x="4459" y="12317"/>
                  <a:pt x="4450" y="12317"/>
                </a:cubicBezTo>
                <a:lnTo>
                  <a:pt x="4350" y="12317"/>
                </a:lnTo>
                <a:cubicBezTo>
                  <a:pt x="4340" y="12317"/>
                  <a:pt x="4333" y="12310"/>
                  <a:pt x="4333" y="12301"/>
                </a:cubicBezTo>
                <a:cubicBezTo>
                  <a:pt x="4333" y="12292"/>
                  <a:pt x="4340" y="12284"/>
                  <a:pt x="4350" y="12284"/>
                </a:cubicBezTo>
                <a:close/>
                <a:moveTo>
                  <a:pt x="4583" y="12284"/>
                </a:moveTo>
                <a:lnTo>
                  <a:pt x="4683" y="12284"/>
                </a:lnTo>
                <a:cubicBezTo>
                  <a:pt x="4692" y="12284"/>
                  <a:pt x="4700" y="12292"/>
                  <a:pt x="4700" y="12301"/>
                </a:cubicBezTo>
                <a:cubicBezTo>
                  <a:pt x="4700" y="12310"/>
                  <a:pt x="4692" y="12317"/>
                  <a:pt x="4683" y="12317"/>
                </a:cubicBezTo>
                <a:lnTo>
                  <a:pt x="4583" y="12317"/>
                </a:lnTo>
                <a:cubicBezTo>
                  <a:pt x="4574" y="12317"/>
                  <a:pt x="4566" y="12310"/>
                  <a:pt x="4566" y="12301"/>
                </a:cubicBezTo>
                <a:cubicBezTo>
                  <a:pt x="4566" y="12292"/>
                  <a:pt x="4574" y="12284"/>
                  <a:pt x="4583" y="12284"/>
                </a:cubicBezTo>
                <a:close/>
                <a:moveTo>
                  <a:pt x="4816" y="12284"/>
                </a:moveTo>
                <a:lnTo>
                  <a:pt x="4916" y="12284"/>
                </a:lnTo>
                <a:cubicBezTo>
                  <a:pt x="4925" y="12284"/>
                  <a:pt x="4933" y="12292"/>
                  <a:pt x="4933" y="12301"/>
                </a:cubicBezTo>
                <a:cubicBezTo>
                  <a:pt x="4933" y="12310"/>
                  <a:pt x="4925" y="12317"/>
                  <a:pt x="4916" y="12317"/>
                </a:cubicBezTo>
                <a:lnTo>
                  <a:pt x="4816" y="12317"/>
                </a:lnTo>
                <a:cubicBezTo>
                  <a:pt x="4807" y="12317"/>
                  <a:pt x="4800" y="12310"/>
                  <a:pt x="4800" y="12301"/>
                </a:cubicBezTo>
                <a:cubicBezTo>
                  <a:pt x="4800" y="12292"/>
                  <a:pt x="4807" y="12284"/>
                  <a:pt x="4816" y="12284"/>
                </a:cubicBezTo>
                <a:close/>
                <a:moveTo>
                  <a:pt x="5050" y="12284"/>
                </a:moveTo>
                <a:lnTo>
                  <a:pt x="5150" y="12284"/>
                </a:lnTo>
                <a:cubicBezTo>
                  <a:pt x="5159" y="12284"/>
                  <a:pt x="5166" y="12292"/>
                  <a:pt x="5166" y="12301"/>
                </a:cubicBezTo>
                <a:cubicBezTo>
                  <a:pt x="5166" y="12310"/>
                  <a:pt x="5159" y="12317"/>
                  <a:pt x="5150" y="12317"/>
                </a:cubicBezTo>
                <a:lnTo>
                  <a:pt x="5050" y="12317"/>
                </a:lnTo>
                <a:cubicBezTo>
                  <a:pt x="5040" y="12317"/>
                  <a:pt x="5033" y="12310"/>
                  <a:pt x="5033" y="12301"/>
                </a:cubicBezTo>
                <a:cubicBezTo>
                  <a:pt x="5033" y="12292"/>
                  <a:pt x="5040" y="12284"/>
                  <a:pt x="5050" y="12284"/>
                </a:cubicBezTo>
                <a:close/>
                <a:moveTo>
                  <a:pt x="5283" y="12284"/>
                </a:moveTo>
                <a:lnTo>
                  <a:pt x="5383" y="12284"/>
                </a:lnTo>
                <a:cubicBezTo>
                  <a:pt x="5392" y="12284"/>
                  <a:pt x="5400" y="12292"/>
                  <a:pt x="5400" y="12301"/>
                </a:cubicBezTo>
                <a:cubicBezTo>
                  <a:pt x="5400" y="12310"/>
                  <a:pt x="5392" y="12317"/>
                  <a:pt x="5383" y="12317"/>
                </a:cubicBezTo>
                <a:lnTo>
                  <a:pt x="5283" y="12317"/>
                </a:lnTo>
                <a:cubicBezTo>
                  <a:pt x="5274" y="12317"/>
                  <a:pt x="5266" y="12310"/>
                  <a:pt x="5266" y="12301"/>
                </a:cubicBezTo>
                <a:cubicBezTo>
                  <a:pt x="5266" y="12292"/>
                  <a:pt x="5274" y="12284"/>
                  <a:pt x="5283" y="12284"/>
                </a:cubicBezTo>
                <a:close/>
                <a:moveTo>
                  <a:pt x="5516" y="12284"/>
                </a:moveTo>
                <a:lnTo>
                  <a:pt x="5616" y="12284"/>
                </a:lnTo>
                <a:cubicBezTo>
                  <a:pt x="5625" y="12284"/>
                  <a:pt x="5633" y="12292"/>
                  <a:pt x="5633" y="12301"/>
                </a:cubicBezTo>
                <a:cubicBezTo>
                  <a:pt x="5633" y="12310"/>
                  <a:pt x="5625" y="12317"/>
                  <a:pt x="5616" y="12317"/>
                </a:cubicBezTo>
                <a:lnTo>
                  <a:pt x="5516" y="12317"/>
                </a:lnTo>
                <a:cubicBezTo>
                  <a:pt x="5507" y="12317"/>
                  <a:pt x="5500" y="12310"/>
                  <a:pt x="5500" y="12301"/>
                </a:cubicBezTo>
                <a:cubicBezTo>
                  <a:pt x="5500" y="12292"/>
                  <a:pt x="5507" y="12284"/>
                  <a:pt x="5516" y="12284"/>
                </a:cubicBezTo>
                <a:close/>
                <a:moveTo>
                  <a:pt x="5750" y="12284"/>
                </a:moveTo>
                <a:lnTo>
                  <a:pt x="5850" y="12284"/>
                </a:lnTo>
                <a:cubicBezTo>
                  <a:pt x="5859" y="12284"/>
                  <a:pt x="5866" y="12292"/>
                  <a:pt x="5866" y="12301"/>
                </a:cubicBezTo>
                <a:cubicBezTo>
                  <a:pt x="5866" y="12310"/>
                  <a:pt x="5859" y="12317"/>
                  <a:pt x="5850" y="12317"/>
                </a:cubicBezTo>
                <a:lnTo>
                  <a:pt x="5750" y="12317"/>
                </a:lnTo>
                <a:cubicBezTo>
                  <a:pt x="5740" y="12317"/>
                  <a:pt x="5733" y="12310"/>
                  <a:pt x="5733" y="12301"/>
                </a:cubicBezTo>
                <a:cubicBezTo>
                  <a:pt x="5733" y="12292"/>
                  <a:pt x="5740" y="12284"/>
                  <a:pt x="5750" y="12284"/>
                </a:cubicBezTo>
                <a:close/>
                <a:moveTo>
                  <a:pt x="5983" y="12284"/>
                </a:moveTo>
                <a:lnTo>
                  <a:pt x="6083" y="12284"/>
                </a:lnTo>
                <a:cubicBezTo>
                  <a:pt x="6092" y="12284"/>
                  <a:pt x="6100" y="12292"/>
                  <a:pt x="6100" y="12301"/>
                </a:cubicBezTo>
                <a:cubicBezTo>
                  <a:pt x="6100" y="12310"/>
                  <a:pt x="6092" y="12317"/>
                  <a:pt x="6083" y="12317"/>
                </a:cubicBezTo>
                <a:lnTo>
                  <a:pt x="5983" y="12317"/>
                </a:lnTo>
                <a:cubicBezTo>
                  <a:pt x="5974" y="12317"/>
                  <a:pt x="5966" y="12310"/>
                  <a:pt x="5966" y="12301"/>
                </a:cubicBezTo>
                <a:cubicBezTo>
                  <a:pt x="5966" y="12292"/>
                  <a:pt x="5974" y="12284"/>
                  <a:pt x="5983" y="12284"/>
                </a:cubicBezTo>
                <a:close/>
                <a:moveTo>
                  <a:pt x="6216" y="12284"/>
                </a:moveTo>
                <a:lnTo>
                  <a:pt x="6316" y="12284"/>
                </a:lnTo>
                <a:cubicBezTo>
                  <a:pt x="6325" y="12284"/>
                  <a:pt x="6333" y="12292"/>
                  <a:pt x="6333" y="12301"/>
                </a:cubicBezTo>
                <a:cubicBezTo>
                  <a:pt x="6333" y="12310"/>
                  <a:pt x="6325" y="12317"/>
                  <a:pt x="6316" y="12317"/>
                </a:cubicBezTo>
                <a:lnTo>
                  <a:pt x="6216" y="12317"/>
                </a:lnTo>
                <a:cubicBezTo>
                  <a:pt x="6207" y="12317"/>
                  <a:pt x="6200" y="12310"/>
                  <a:pt x="6200" y="12301"/>
                </a:cubicBezTo>
                <a:cubicBezTo>
                  <a:pt x="6200" y="12292"/>
                  <a:pt x="6207" y="12284"/>
                  <a:pt x="6216" y="12284"/>
                </a:cubicBezTo>
                <a:close/>
                <a:moveTo>
                  <a:pt x="6450" y="12284"/>
                </a:moveTo>
                <a:lnTo>
                  <a:pt x="6550" y="12284"/>
                </a:lnTo>
                <a:cubicBezTo>
                  <a:pt x="6559" y="12284"/>
                  <a:pt x="6566" y="12292"/>
                  <a:pt x="6566" y="12301"/>
                </a:cubicBezTo>
                <a:cubicBezTo>
                  <a:pt x="6566" y="12310"/>
                  <a:pt x="6559" y="12317"/>
                  <a:pt x="6550" y="12317"/>
                </a:cubicBezTo>
                <a:lnTo>
                  <a:pt x="6450" y="12317"/>
                </a:lnTo>
                <a:cubicBezTo>
                  <a:pt x="6440" y="12317"/>
                  <a:pt x="6433" y="12310"/>
                  <a:pt x="6433" y="12301"/>
                </a:cubicBezTo>
                <a:cubicBezTo>
                  <a:pt x="6433" y="12292"/>
                  <a:pt x="6440" y="12284"/>
                  <a:pt x="6450" y="12284"/>
                </a:cubicBezTo>
                <a:close/>
                <a:moveTo>
                  <a:pt x="6683" y="12284"/>
                </a:moveTo>
                <a:lnTo>
                  <a:pt x="6783" y="12284"/>
                </a:lnTo>
                <a:cubicBezTo>
                  <a:pt x="6792" y="12284"/>
                  <a:pt x="6800" y="12292"/>
                  <a:pt x="6800" y="12301"/>
                </a:cubicBezTo>
                <a:cubicBezTo>
                  <a:pt x="6800" y="12310"/>
                  <a:pt x="6792" y="12317"/>
                  <a:pt x="6783" y="12317"/>
                </a:cubicBezTo>
                <a:lnTo>
                  <a:pt x="6683" y="12317"/>
                </a:lnTo>
                <a:cubicBezTo>
                  <a:pt x="6674" y="12317"/>
                  <a:pt x="6666" y="12310"/>
                  <a:pt x="6666" y="12301"/>
                </a:cubicBezTo>
                <a:cubicBezTo>
                  <a:pt x="6666" y="12292"/>
                  <a:pt x="6674" y="12284"/>
                  <a:pt x="6683" y="12284"/>
                </a:cubicBezTo>
                <a:close/>
                <a:moveTo>
                  <a:pt x="6916" y="12284"/>
                </a:moveTo>
                <a:lnTo>
                  <a:pt x="7016" y="12284"/>
                </a:lnTo>
                <a:cubicBezTo>
                  <a:pt x="7025" y="12284"/>
                  <a:pt x="7033" y="12292"/>
                  <a:pt x="7033" y="12301"/>
                </a:cubicBezTo>
                <a:cubicBezTo>
                  <a:pt x="7033" y="12310"/>
                  <a:pt x="7025" y="12317"/>
                  <a:pt x="7016" y="12317"/>
                </a:cubicBezTo>
                <a:lnTo>
                  <a:pt x="6916" y="12317"/>
                </a:lnTo>
                <a:cubicBezTo>
                  <a:pt x="6907" y="12317"/>
                  <a:pt x="6900" y="12310"/>
                  <a:pt x="6900" y="12301"/>
                </a:cubicBezTo>
                <a:cubicBezTo>
                  <a:pt x="6900" y="12292"/>
                  <a:pt x="6907" y="12284"/>
                  <a:pt x="6916" y="12284"/>
                </a:cubicBezTo>
                <a:close/>
                <a:moveTo>
                  <a:pt x="7150" y="12284"/>
                </a:moveTo>
                <a:lnTo>
                  <a:pt x="7250" y="12284"/>
                </a:lnTo>
                <a:cubicBezTo>
                  <a:pt x="7259" y="12284"/>
                  <a:pt x="7266" y="12292"/>
                  <a:pt x="7266" y="12301"/>
                </a:cubicBezTo>
                <a:cubicBezTo>
                  <a:pt x="7266" y="12310"/>
                  <a:pt x="7259" y="12317"/>
                  <a:pt x="7250" y="12317"/>
                </a:cubicBezTo>
                <a:lnTo>
                  <a:pt x="7150" y="12317"/>
                </a:lnTo>
                <a:cubicBezTo>
                  <a:pt x="7140" y="12317"/>
                  <a:pt x="7133" y="12310"/>
                  <a:pt x="7133" y="12301"/>
                </a:cubicBezTo>
                <a:cubicBezTo>
                  <a:pt x="7133" y="12292"/>
                  <a:pt x="7140" y="12284"/>
                  <a:pt x="7150" y="12284"/>
                </a:cubicBezTo>
                <a:close/>
                <a:moveTo>
                  <a:pt x="7383" y="12284"/>
                </a:moveTo>
                <a:lnTo>
                  <a:pt x="7483" y="12284"/>
                </a:lnTo>
                <a:cubicBezTo>
                  <a:pt x="7492" y="12284"/>
                  <a:pt x="7500" y="12292"/>
                  <a:pt x="7500" y="12301"/>
                </a:cubicBezTo>
                <a:cubicBezTo>
                  <a:pt x="7500" y="12310"/>
                  <a:pt x="7492" y="12317"/>
                  <a:pt x="7483" y="12317"/>
                </a:cubicBezTo>
                <a:lnTo>
                  <a:pt x="7383" y="12317"/>
                </a:lnTo>
                <a:cubicBezTo>
                  <a:pt x="7374" y="12317"/>
                  <a:pt x="7366" y="12310"/>
                  <a:pt x="7366" y="12301"/>
                </a:cubicBezTo>
                <a:cubicBezTo>
                  <a:pt x="7366" y="12292"/>
                  <a:pt x="7374" y="12284"/>
                  <a:pt x="7383" y="12284"/>
                </a:cubicBezTo>
                <a:close/>
                <a:moveTo>
                  <a:pt x="7616" y="12284"/>
                </a:moveTo>
                <a:lnTo>
                  <a:pt x="7716" y="12284"/>
                </a:lnTo>
                <a:cubicBezTo>
                  <a:pt x="7725" y="12284"/>
                  <a:pt x="7733" y="12292"/>
                  <a:pt x="7733" y="12301"/>
                </a:cubicBezTo>
                <a:cubicBezTo>
                  <a:pt x="7733" y="12310"/>
                  <a:pt x="7725" y="12317"/>
                  <a:pt x="7716" y="12317"/>
                </a:cubicBezTo>
                <a:lnTo>
                  <a:pt x="7616" y="12317"/>
                </a:lnTo>
                <a:cubicBezTo>
                  <a:pt x="7607" y="12317"/>
                  <a:pt x="7600" y="12310"/>
                  <a:pt x="7600" y="12301"/>
                </a:cubicBezTo>
                <a:cubicBezTo>
                  <a:pt x="7600" y="12292"/>
                  <a:pt x="7607" y="12284"/>
                  <a:pt x="7616" y="12284"/>
                </a:cubicBezTo>
                <a:close/>
                <a:moveTo>
                  <a:pt x="7850" y="12284"/>
                </a:moveTo>
                <a:lnTo>
                  <a:pt x="7950" y="12284"/>
                </a:lnTo>
                <a:cubicBezTo>
                  <a:pt x="7959" y="12284"/>
                  <a:pt x="7966" y="12292"/>
                  <a:pt x="7966" y="12301"/>
                </a:cubicBezTo>
                <a:cubicBezTo>
                  <a:pt x="7966" y="12310"/>
                  <a:pt x="7959" y="12317"/>
                  <a:pt x="7950" y="12317"/>
                </a:cubicBezTo>
                <a:lnTo>
                  <a:pt x="7850" y="12317"/>
                </a:lnTo>
                <a:cubicBezTo>
                  <a:pt x="7840" y="12317"/>
                  <a:pt x="7833" y="12310"/>
                  <a:pt x="7833" y="12301"/>
                </a:cubicBezTo>
                <a:cubicBezTo>
                  <a:pt x="7833" y="12292"/>
                  <a:pt x="7840" y="12284"/>
                  <a:pt x="7850" y="12284"/>
                </a:cubicBezTo>
                <a:close/>
                <a:moveTo>
                  <a:pt x="8083" y="12284"/>
                </a:moveTo>
                <a:lnTo>
                  <a:pt x="8183" y="12284"/>
                </a:lnTo>
                <a:cubicBezTo>
                  <a:pt x="8192" y="12284"/>
                  <a:pt x="8200" y="12292"/>
                  <a:pt x="8200" y="12301"/>
                </a:cubicBezTo>
                <a:cubicBezTo>
                  <a:pt x="8200" y="12310"/>
                  <a:pt x="8192" y="12317"/>
                  <a:pt x="8183" y="12317"/>
                </a:cubicBezTo>
                <a:lnTo>
                  <a:pt x="8083" y="12317"/>
                </a:lnTo>
                <a:cubicBezTo>
                  <a:pt x="8074" y="12317"/>
                  <a:pt x="8066" y="12310"/>
                  <a:pt x="8066" y="12301"/>
                </a:cubicBezTo>
                <a:cubicBezTo>
                  <a:pt x="8066" y="12292"/>
                  <a:pt x="8074" y="12284"/>
                  <a:pt x="8083" y="12284"/>
                </a:cubicBezTo>
                <a:close/>
                <a:moveTo>
                  <a:pt x="8316" y="12284"/>
                </a:moveTo>
                <a:lnTo>
                  <a:pt x="8416" y="12284"/>
                </a:lnTo>
                <a:cubicBezTo>
                  <a:pt x="8425" y="12284"/>
                  <a:pt x="8433" y="12292"/>
                  <a:pt x="8433" y="12301"/>
                </a:cubicBezTo>
                <a:cubicBezTo>
                  <a:pt x="8433" y="12310"/>
                  <a:pt x="8425" y="12317"/>
                  <a:pt x="8416" y="12317"/>
                </a:cubicBezTo>
                <a:lnTo>
                  <a:pt x="8316" y="12317"/>
                </a:lnTo>
                <a:cubicBezTo>
                  <a:pt x="8307" y="12317"/>
                  <a:pt x="8300" y="12310"/>
                  <a:pt x="8300" y="12301"/>
                </a:cubicBezTo>
                <a:cubicBezTo>
                  <a:pt x="8300" y="12292"/>
                  <a:pt x="8307" y="12284"/>
                  <a:pt x="8316" y="12284"/>
                </a:cubicBezTo>
                <a:close/>
                <a:moveTo>
                  <a:pt x="8550" y="12284"/>
                </a:moveTo>
                <a:lnTo>
                  <a:pt x="8650" y="12284"/>
                </a:lnTo>
                <a:cubicBezTo>
                  <a:pt x="8659" y="12284"/>
                  <a:pt x="8666" y="12292"/>
                  <a:pt x="8666" y="12301"/>
                </a:cubicBezTo>
                <a:cubicBezTo>
                  <a:pt x="8666" y="12310"/>
                  <a:pt x="8659" y="12317"/>
                  <a:pt x="8650" y="12317"/>
                </a:cubicBezTo>
                <a:lnTo>
                  <a:pt x="8550" y="12317"/>
                </a:lnTo>
                <a:cubicBezTo>
                  <a:pt x="8540" y="12317"/>
                  <a:pt x="8533" y="12310"/>
                  <a:pt x="8533" y="12301"/>
                </a:cubicBezTo>
                <a:cubicBezTo>
                  <a:pt x="8533" y="12292"/>
                  <a:pt x="8540" y="12284"/>
                  <a:pt x="8550" y="12284"/>
                </a:cubicBezTo>
                <a:close/>
                <a:moveTo>
                  <a:pt x="8783" y="12284"/>
                </a:moveTo>
                <a:lnTo>
                  <a:pt x="8883" y="12284"/>
                </a:lnTo>
                <a:cubicBezTo>
                  <a:pt x="8892" y="12284"/>
                  <a:pt x="8900" y="12292"/>
                  <a:pt x="8900" y="12301"/>
                </a:cubicBezTo>
                <a:cubicBezTo>
                  <a:pt x="8900" y="12310"/>
                  <a:pt x="8892" y="12317"/>
                  <a:pt x="8883" y="12317"/>
                </a:cubicBezTo>
                <a:lnTo>
                  <a:pt x="8783" y="12317"/>
                </a:lnTo>
                <a:cubicBezTo>
                  <a:pt x="8774" y="12317"/>
                  <a:pt x="8766" y="12310"/>
                  <a:pt x="8766" y="12301"/>
                </a:cubicBezTo>
                <a:cubicBezTo>
                  <a:pt x="8766" y="12292"/>
                  <a:pt x="8774" y="12284"/>
                  <a:pt x="8783" y="12284"/>
                </a:cubicBezTo>
                <a:close/>
                <a:moveTo>
                  <a:pt x="9016" y="12284"/>
                </a:moveTo>
                <a:lnTo>
                  <a:pt x="9116" y="12284"/>
                </a:lnTo>
                <a:cubicBezTo>
                  <a:pt x="9125" y="12284"/>
                  <a:pt x="9133" y="12292"/>
                  <a:pt x="9133" y="12301"/>
                </a:cubicBezTo>
                <a:cubicBezTo>
                  <a:pt x="9133" y="12310"/>
                  <a:pt x="9125" y="12317"/>
                  <a:pt x="9116" y="12317"/>
                </a:cubicBezTo>
                <a:lnTo>
                  <a:pt x="9016" y="12317"/>
                </a:lnTo>
                <a:cubicBezTo>
                  <a:pt x="9007" y="12317"/>
                  <a:pt x="9000" y="12310"/>
                  <a:pt x="9000" y="12301"/>
                </a:cubicBezTo>
                <a:cubicBezTo>
                  <a:pt x="9000" y="12292"/>
                  <a:pt x="9007" y="12284"/>
                  <a:pt x="9016" y="12284"/>
                </a:cubicBezTo>
                <a:close/>
                <a:moveTo>
                  <a:pt x="9250" y="12284"/>
                </a:moveTo>
                <a:lnTo>
                  <a:pt x="9350" y="12284"/>
                </a:lnTo>
                <a:cubicBezTo>
                  <a:pt x="9359" y="12284"/>
                  <a:pt x="9366" y="12292"/>
                  <a:pt x="9366" y="12301"/>
                </a:cubicBezTo>
                <a:cubicBezTo>
                  <a:pt x="9366" y="12310"/>
                  <a:pt x="9359" y="12317"/>
                  <a:pt x="9350" y="12317"/>
                </a:cubicBezTo>
                <a:lnTo>
                  <a:pt x="9250" y="12317"/>
                </a:lnTo>
                <a:cubicBezTo>
                  <a:pt x="9240" y="12317"/>
                  <a:pt x="9233" y="12310"/>
                  <a:pt x="9233" y="12301"/>
                </a:cubicBezTo>
                <a:cubicBezTo>
                  <a:pt x="9233" y="12292"/>
                  <a:pt x="9240" y="12284"/>
                  <a:pt x="9250" y="12284"/>
                </a:cubicBezTo>
                <a:close/>
                <a:moveTo>
                  <a:pt x="9483" y="12284"/>
                </a:moveTo>
                <a:lnTo>
                  <a:pt x="9583" y="12284"/>
                </a:lnTo>
                <a:cubicBezTo>
                  <a:pt x="9592" y="12284"/>
                  <a:pt x="9600" y="12292"/>
                  <a:pt x="9600" y="12301"/>
                </a:cubicBezTo>
                <a:cubicBezTo>
                  <a:pt x="9600" y="12310"/>
                  <a:pt x="9592" y="12317"/>
                  <a:pt x="9583" y="12317"/>
                </a:cubicBezTo>
                <a:lnTo>
                  <a:pt x="9483" y="12317"/>
                </a:lnTo>
                <a:cubicBezTo>
                  <a:pt x="9474" y="12317"/>
                  <a:pt x="9466" y="12310"/>
                  <a:pt x="9466" y="12301"/>
                </a:cubicBezTo>
                <a:cubicBezTo>
                  <a:pt x="9466" y="12292"/>
                  <a:pt x="9474" y="12284"/>
                  <a:pt x="9483" y="12284"/>
                </a:cubicBezTo>
                <a:close/>
                <a:moveTo>
                  <a:pt x="9716" y="12284"/>
                </a:moveTo>
                <a:lnTo>
                  <a:pt x="9816" y="12284"/>
                </a:lnTo>
                <a:cubicBezTo>
                  <a:pt x="9825" y="12284"/>
                  <a:pt x="9833" y="12292"/>
                  <a:pt x="9833" y="12301"/>
                </a:cubicBezTo>
                <a:cubicBezTo>
                  <a:pt x="9833" y="12310"/>
                  <a:pt x="9825" y="12317"/>
                  <a:pt x="9816" y="12317"/>
                </a:cubicBezTo>
                <a:lnTo>
                  <a:pt x="9716" y="12317"/>
                </a:lnTo>
                <a:cubicBezTo>
                  <a:pt x="9707" y="12317"/>
                  <a:pt x="9700" y="12310"/>
                  <a:pt x="9700" y="12301"/>
                </a:cubicBezTo>
                <a:cubicBezTo>
                  <a:pt x="9700" y="12292"/>
                  <a:pt x="9707" y="12284"/>
                  <a:pt x="9716" y="12284"/>
                </a:cubicBezTo>
                <a:close/>
                <a:moveTo>
                  <a:pt x="9950" y="12284"/>
                </a:moveTo>
                <a:lnTo>
                  <a:pt x="10050" y="12284"/>
                </a:lnTo>
                <a:cubicBezTo>
                  <a:pt x="10059" y="12284"/>
                  <a:pt x="10066" y="12292"/>
                  <a:pt x="10066" y="12301"/>
                </a:cubicBezTo>
                <a:cubicBezTo>
                  <a:pt x="10066" y="12310"/>
                  <a:pt x="10059" y="12317"/>
                  <a:pt x="10050" y="12317"/>
                </a:cubicBezTo>
                <a:lnTo>
                  <a:pt x="9950" y="12317"/>
                </a:lnTo>
                <a:cubicBezTo>
                  <a:pt x="9940" y="12317"/>
                  <a:pt x="9933" y="12310"/>
                  <a:pt x="9933" y="12301"/>
                </a:cubicBezTo>
                <a:cubicBezTo>
                  <a:pt x="9933" y="12292"/>
                  <a:pt x="9940" y="12284"/>
                  <a:pt x="9950" y="12284"/>
                </a:cubicBezTo>
                <a:close/>
                <a:moveTo>
                  <a:pt x="10183" y="12284"/>
                </a:moveTo>
                <a:lnTo>
                  <a:pt x="10283" y="12284"/>
                </a:lnTo>
                <a:cubicBezTo>
                  <a:pt x="10292" y="12284"/>
                  <a:pt x="10300" y="12292"/>
                  <a:pt x="10300" y="12301"/>
                </a:cubicBezTo>
                <a:cubicBezTo>
                  <a:pt x="10300" y="12310"/>
                  <a:pt x="10292" y="12317"/>
                  <a:pt x="10283" y="12317"/>
                </a:cubicBezTo>
                <a:lnTo>
                  <a:pt x="10183" y="12317"/>
                </a:lnTo>
                <a:cubicBezTo>
                  <a:pt x="10174" y="12317"/>
                  <a:pt x="10166" y="12310"/>
                  <a:pt x="10166" y="12301"/>
                </a:cubicBezTo>
                <a:cubicBezTo>
                  <a:pt x="10166" y="12292"/>
                  <a:pt x="10174" y="12284"/>
                  <a:pt x="10183" y="12284"/>
                </a:cubicBezTo>
                <a:close/>
                <a:moveTo>
                  <a:pt x="10416" y="12284"/>
                </a:moveTo>
                <a:lnTo>
                  <a:pt x="10516" y="12284"/>
                </a:lnTo>
                <a:cubicBezTo>
                  <a:pt x="10525" y="12284"/>
                  <a:pt x="10533" y="12292"/>
                  <a:pt x="10533" y="12301"/>
                </a:cubicBezTo>
                <a:cubicBezTo>
                  <a:pt x="10533" y="12310"/>
                  <a:pt x="10525" y="12317"/>
                  <a:pt x="10516" y="12317"/>
                </a:cubicBezTo>
                <a:lnTo>
                  <a:pt x="10416" y="12317"/>
                </a:lnTo>
                <a:cubicBezTo>
                  <a:pt x="10407" y="12317"/>
                  <a:pt x="10400" y="12310"/>
                  <a:pt x="10400" y="12301"/>
                </a:cubicBezTo>
                <a:cubicBezTo>
                  <a:pt x="10400" y="12292"/>
                  <a:pt x="10407" y="12284"/>
                  <a:pt x="10416" y="12284"/>
                </a:cubicBezTo>
                <a:close/>
                <a:moveTo>
                  <a:pt x="10650" y="12284"/>
                </a:moveTo>
                <a:lnTo>
                  <a:pt x="10750" y="12284"/>
                </a:lnTo>
                <a:cubicBezTo>
                  <a:pt x="10759" y="12284"/>
                  <a:pt x="10766" y="12292"/>
                  <a:pt x="10766" y="12301"/>
                </a:cubicBezTo>
                <a:cubicBezTo>
                  <a:pt x="10766" y="12310"/>
                  <a:pt x="10759" y="12317"/>
                  <a:pt x="10750" y="12317"/>
                </a:cubicBezTo>
                <a:lnTo>
                  <a:pt x="10650" y="12317"/>
                </a:lnTo>
                <a:cubicBezTo>
                  <a:pt x="10640" y="12317"/>
                  <a:pt x="10633" y="12310"/>
                  <a:pt x="10633" y="12301"/>
                </a:cubicBezTo>
                <a:cubicBezTo>
                  <a:pt x="10633" y="12292"/>
                  <a:pt x="10640" y="12284"/>
                  <a:pt x="10650" y="12284"/>
                </a:cubicBezTo>
                <a:close/>
                <a:moveTo>
                  <a:pt x="10883" y="12284"/>
                </a:moveTo>
                <a:lnTo>
                  <a:pt x="10983" y="12284"/>
                </a:lnTo>
                <a:cubicBezTo>
                  <a:pt x="10992" y="12284"/>
                  <a:pt x="11000" y="12292"/>
                  <a:pt x="11000" y="12301"/>
                </a:cubicBezTo>
                <a:cubicBezTo>
                  <a:pt x="11000" y="12310"/>
                  <a:pt x="10992" y="12317"/>
                  <a:pt x="10983" y="12317"/>
                </a:cubicBezTo>
                <a:lnTo>
                  <a:pt x="10883" y="12317"/>
                </a:lnTo>
                <a:cubicBezTo>
                  <a:pt x="10874" y="12317"/>
                  <a:pt x="10866" y="12310"/>
                  <a:pt x="10866" y="12301"/>
                </a:cubicBezTo>
                <a:cubicBezTo>
                  <a:pt x="10866" y="12292"/>
                  <a:pt x="10874" y="12284"/>
                  <a:pt x="10883" y="12284"/>
                </a:cubicBezTo>
                <a:close/>
                <a:moveTo>
                  <a:pt x="11116" y="12284"/>
                </a:moveTo>
                <a:lnTo>
                  <a:pt x="11216" y="12284"/>
                </a:lnTo>
                <a:cubicBezTo>
                  <a:pt x="11225" y="12284"/>
                  <a:pt x="11233" y="12292"/>
                  <a:pt x="11233" y="12301"/>
                </a:cubicBezTo>
                <a:cubicBezTo>
                  <a:pt x="11233" y="12310"/>
                  <a:pt x="11225" y="12317"/>
                  <a:pt x="11216" y="12317"/>
                </a:cubicBezTo>
                <a:lnTo>
                  <a:pt x="11116" y="12317"/>
                </a:lnTo>
                <a:cubicBezTo>
                  <a:pt x="11107" y="12317"/>
                  <a:pt x="11100" y="12310"/>
                  <a:pt x="11100" y="12301"/>
                </a:cubicBezTo>
                <a:cubicBezTo>
                  <a:pt x="11100" y="12292"/>
                  <a:pt x="11107" y="12284"/>
                  <a:pt x="11116" y="12284"/>
                </a:cubicBezTo>
                <a:close/>
                <a:moveTo>
                  <a:pt x="11350" y="12284"/>
                </a:moveTo>
                <a:lnTo>
                  <a:pt x="11450" y="12284"/>
                </a:lnTo>
                <a:cubicBezTo>
                  <a:pt x="11459" y="12284"/>
                  <a:pt x="11466" y="12292"/>
                  <a:pt x="11466" y="12301"/>
                </a:cubicBezTo>
                <a:cubicBezTo>
                  <a:pt x="11466" y="12310"/>
                  <a:pt x="11459" y="12317"/>
                  <a:pt x="11450" y="12317"/>
                </a:cubicBezTo>
                <a:lnTo>
                  <a:pt x="11350" y="12317"/>
                </a:lnTo>
                <a:cubicBezTo>
                  <a:pt x="11340" y="12317"/>
                  <a:pt x="11333" y="12310"/>
                  <a:pt x="11333" y="12301"/>
                </a:cubicBezTo>
                <a:cubicBezTo>
                  <a:pt x="11333" y="12292"/>
                  <a:pt x="11340" y="12284"/>
                  <a:pt x="11350" y="12284"/>
                </a:cubicBezTo>
                <a:close/>
                <a:moveTo>
                  <a:pt x="11583" y="12284"/>
                </a:moveTo>
                <a:lnTo>
                  <a:pt x="11683" y="12284"/>
                </a:lnTo>
                <a:cubicBezTo>
                  <a:pt x="11692" y="12284"/>
                  <a:pt x="11700" y="12292"/>
                  <a:pt x="11700" y="12301"/>
                </a:cubicBezTo>
                <a:cubicBezTo>
                  <a:pt x="11700" y="12310"/>
                  <a:pt x="11692" y="12317"/>
                  <a:pt x="11683" y="12317"/>
                </a:cubicBezTo>
                <a:lnTo>
                  <a:pt x="11583" y="12317"/>
                </a:lnTo>
                <a:cubicBezTo>
                  <a:pt x="11574" y="12317"/>
                  <a:pt x="11566" y="12310"/>
                  <a:pt x="11566" y="12301"/>
                </a:cubicBezTo>
                <a:cubicBezTo>
                  <a:pt x="11566" y="12292"/>
                  <a:pt x="11574" y="12284"/>
                  <a:pt x="11583" y="12284"/>
                </a:cubicBezTo>
                <a:close/>
                <a:moveTo>
                  <a:pt x="11816" y="12284"/>
                </a:moveTo>
                <a:lnTo>
                  <a:pt x="11916" y="12284"/>
                </a:lnTo>
                <a:cubicBezTo>
                  <a:pt x="11925" y="12284"/>
                  <a:pt x="11933" y="12292"/>
                  <a:pt x="11933" y="12301"/>
                </a:cubicBezTo>
                <a:cubicBezTo>
                  <a:pt x="11933" y="12310"/>
                  <a:pt x="11925" y="12317"/>
                  <a:pt x="11916" y="12317"/>
                </a:cubicBezTo>
                <a:lnTo>
                  <a:pt x="11816" y="12317"/>
                </a:lnTo>
                <a:cubicBezTo>
                  <a:pt x="11807" y="12317"/>
                  <a:pt x="11800" y="12310"/>
                  <a:pt x="11800" y="12301"/>
                </a:cubicBezTo>
                <a:cubicBezTo>
                  <a:pt x="11800" y="12292"/>
                  <a:pt x="11807" y="12284"/>
                  <a:pt x="11816" y="12284"/>
                </a:cubicBezTo>
                <a:close/>
                <a:moveTo>
                  <a:pt x="12050" y="12284"/>
                </a:moveTo>
                <a:lnTo>
                  <a:pt x="12150" y="12284"/>
                </a:lnTo>
                <a:cubicBezTo>
                  <a:pt x="12159" y="12284"/>
                  <a:pt x="12166" y="12292"/>
                  <a:pt x="12166" y="12301"/>
                </a:cubicBezTo>
                <a:cubicBezTo>
                  <a:pt x="12166" y="12310"/>
                  <a:pt x="12159" y="12317"/>
                  <a:pt x="12150" y="12317"/>
                </a:cubicBezTo>
                <a:lnTo>
                  <a:pt x="12050" y="12317"/>
                </a:lnTo>
                <a:cubicBezTo>
                  <a:pt x="12040" y="12317"/>
                  <a:pt x="12033" y="12310"/>
                  <a:pt x="12033" y="12301"/>
                </a:cubicBezTo>
                <a:cubicBezTo>
                  <a:pt x="12033" y="12292"/>
                  <a:pt x="12040" y="12284"/>
                  <a:pt x="12050" y="12284"/>
                </a:cubicBezTo>
                <a:close/>
                <a:moveTo>
                  <a:pt x="12283" y="12284"/>
                </a:moveTo>
                <a:lnTo>
                  <a:pt x="12383" y="12284"/>
                </a:lnTo>
                <a:cubicBezTo>
                  <a:pt x="12392" y="12284"/>
                  <a:pt x="12400" y="12292"/>
                  <a:pt x="12400" y="12301"/>
                </a:cubicBezTo>
                <a:cubicBezTo>
                  <a:pt x="12400" y="12310"/>
                  <a:pt x="12392" y="12317"/>
                  <a:pt x="12383" y="12317"/>
                </a:cubicBezTo>
                <a:lnTo>
                  <a:pt x="12283" y="12317"/>
                </a:lnTo>
                <a:cubicBezTo>
                  <a:pt x="12274" y="12317"/>
                  <a:pt x="12266" y="12310"/>
                  <a:pt x="12266" y="12301"/>
                </a:cubicBezTo>
                <a:cubicBezTo>
                  <a:pt x="12266" y="12292"/>
                  <a:pt x="12274" y="12284"/>
                  <a:pt x="12283" y="12284"/>
                </a:cubicBezTo>
                <a:close/>
                <a:moveTo>
                  <a:pt x="12516" y="12284"/>
                </a:moveTo>
                <a:lnTo>
                  <a:pt x="12616" y="12284"/>
                </a:lnTo>
                <a:cubicBezTo>
                  <a:pt x="12625" y="12284"/>
                  <a:pt x="12633" y="12292"/>
                  <a:pt x="12633" y="12301"/>
                </a:cubicBezTo>
                <a:cubicBezTo>
                  <a:pt x="12633" y="12310"/>
                  <a:pt x="12625" y="12317"/>
                  <a:pt x="12616" y="12317"/>
                </a:cubicBezTo>
                <a:lnTo>
                  <a:pt x="12516" y="12317"/>
                </a:lnTo>
                <a:cubicBezTo>
                  <a:pt x="12507" y="12317"/>
                  <a:pt x="12500" y="12310"/>
                  <a:pt x="12500" y="12301"/>
                </a:cubicBezTo>
                <a:cubicBezTo>
                  <a:pt x="12500" y="12292"/>
                  <a:pt x="12507" y="12284"/>
                  <a:pt x="12516" y="12284"/>
                </a:cubicBezTo>
                <a:close/>
                <a:moveTo>
                  <a:pt x="12750" y="12284"/>
                </a:moveTo>
                <a:lnTo>
                  <a:pt x="12850" y="12284"/>
                </a:lnTo>
                <a:cubicBezTo>
                  <a:pt x="12859" y="12284"/>
                  <a:pt x="12866" y="12292"/>
                  <a:pt x="12866" y="12301"/>
                </a:cubicBezTo>
                <a:cubicBezTo>
                  <a:pt x="12866" y="12310"/>
                  <a:pt x="12859" y="12317"/>
                  <a:pt x="12850" y="12317"/>
                </a:cubicBezTo>
                <a:lnTo>
                  <a:pt x="12750" y="12317"/>
                </a:lnTo>
                <a:cubicBezTo>
                  <a:pt x="12740" y="12317"/>
                  <a:pt x="12733" y="12310"/>
                  <a:pt x="12733" y="12301"/>
                </a:cubicBezTo>
                <a:cubicBezTo>
                  <a:pt x="12733" y="12292"/>
                  <a:pt x="12740" y="12284"/>
                  <a:pt x="12750" y="12284"/>
                </a:cubicBezTo>
                <a:close/>
                <a:moveTo>
                  <a:pt x="12983" y="12284"/>
                </a:moveTo>
                <a:lnTo>
                  <a:pt x="13083" y="12284"/>
                </a:lnTo>
                <a:cubicBezTo>
                  <a:pt x="13092" y="12284"/>
                  <a:pt x="13100" y="12292"/>
                  <a:pt x="13100" y="12301"/>
                </a:cubicBezTo>
                <a:cubicBezTo>
                  <a:pt x="13100" y="12310"/>
                  <a:pt x="13092" y="12317"/>
                  <a:pt x="13083" y="12317"/>
                </a:cubicBezTo>
                <a:lnTo>
                  <a:pt x="12983" y="12317"/>
                </a:lnTo>
                <a:cubicBezTo>
                  <a:pt x="12974" y="12317"/>
                  <a:pt x="12966" y="12310"/>
                  <a:pt x="12966" y="12301"/>
                </a:cubicBezTo>
                <a:cubicBezTo>
                  <a:pt x="12966" y="12292"/>
                  <a:pt x="12974" y="12284"/>
                  <a:pt x="12983" y="12284"/>
                </a:cubicBezTo>
                <a:close/>
                <a:moveTo>
                  <a:pt x="13216" y="12284"/>
                </a:moveTo>
                <a:lnTo>
                  <a:pt x="13316" y="12284"/>
                </a:lnTo>
                <a:cubicBezTo>
                  <a:pt x="13325" y="12284"/>
                  <a:pt x="13333" y="12292"/>
                  <a:pt x="13333" y="12301"/>
                </a:cubicBezTo>
                <a:cubicBezTo>
                  <a:pt x="13333" y="12310"/>
                  <a:pt x="13325" y="12317"/>
                  <a:pt x="13316" y="12317"/>
                </a:cubicBezTo>
                <a:lnTo>
                  <a:pt x="13216" y="12317"/>
                </a:lnTo>
                <a:cubicBezTo>
                  <a:pt x="13207" y="12317"/>
                  <a:pt x="13200" y="12310"/>
                  <a:pt x="13200" y="12301"/>
                </a:cubicBezTo>
                <a:cubicBezTo>
                  <a:pt x="13200" y="12292"/>
                  <a:pt x="13207" y="12284"/>
                  <a:pt x="13216" y="12284"/>
                </a:cubicBezTo>
                <a:close/>
                <a:moveTo>
                  <a:pt x="13450" y="12284"/>
                </a:moveTo>
                <a:lnTo>
                  <a:pt x="13550" y="12284"/>
                </a:lnTo>
                <a:cubicBezTo>
                  <a:pt x="13559" y="12284"/>
                  <a:pt x="13566" y="12292"/>
                  <a:pt x="13566" y="12301"/>
                </a:cubicBezTo>
                <a:cubicBezTo>
                  <a:pt x="13566" y="12310"/>
                  <a:pt x="13559" y="12317"/>
                  <a:pt x="13550" y="12317"/>
                </a:cubicBezTo>
                <a:lnTo>
                  <a:pt x="13450" y="12317"/>
                </a:lnTo>
                <a:cubicBezTo>
                  <a:pt x="13440" y="12317"/>
                  <a:pt x="13433" y="12310"/>
                  <a:pt x="13433" y="12301"/>
                </a:cubicBezTo>
                <a:cubicBezTo>
                  <a:pt x="13433" y="12292"/>
                  <a:pt x="13440" y="12284"/>
                  <a:pt x="13450" y="12284"/>
                </a:cubicBezTo>
                <a:close/>
                <a:moveTo>
                  <a:pt x="13683" y="12284"/>
                </a:moveTo>
                <a:lnTo>
                  <a:pt x="13783" y="12284"/>
                </a:lnTo>
                <a:cubicBezTo>
                  <a:pt x="13792" y="12284"/>
                  <a:pt x="13800" y="12292"/>
                  <a:pt x="13800" y="12301"/>
                </a:cubicBezTo>
                <a:cubicBezTo>
                  <a:pt x="13800" y="12310"/>
                  <a:pt x="13792" y="12317"/>
                  <a:pt x="13783" y="12317"/>
                </a:cubicBezTo>
                <a:lnTo>
                  <a:pt x="13683" y="12317"/>
                </a:lnTo>
                <a:cubicBezTo>
                  <a:pt x="13674" y="12317"/>
                  <a:pt x="13666" y="12310"/>
                  <a:pt x="13666" y="12301"/>
                </a:cubicBezTo>
                <a:cubicBezTo>
                  <a:pt x="13666" y="12292"/>
                  <a:pt x="13674" y="12284"/>
                  <a:pt x="13683" y="12284"/>
                </a:cubicBezTo>
                <a:close/>
                <a:moveTo>
                  <a:pt x="13916" y="12284"/>
                </a:moveTo>
                <a:lnTo>
                  <a:pt x="14016" y="12284"/>
                </a:lnTo>
                <a:cubicBezTo>
                  <a:pt x="14025" y="12284"/>
                  <a:pt x="14033" y="12292"/>
                  <a:pt x="14033" y="12301"/>
                </a:cubicBezTo>
                <a:cubicBezTo>
                  <a:pt x="14033" y="12310"/>
                  <a:pt x="14025" y="12317"/>
                  <a:pt x="14016" y="12317"/>
                </a:cubicBezTo>
                <a:lnTo>
                  <a:pt x="13916" y="12317"/>
                </a:lnTo>
                <a:cubicBezTo>
                  <a:pt x="13907" y="12317"/>
                  <a:pt x="13900" y="12310"/>
                  <a:pt x="13900" y="12301"/>
                </a:cubicBezTo>
                <a:cubicBezTo>
                  <a:pt x="13900" y="12292"/>
                  <a:pt x="13907" y="12284"/>
                  <a:pt x="13916" y="12284"/>
                </a:cubicBezTo>
                <a:close/>
                <a:moveTo>
                  <a:pt x="14150" y="12284"/>
                </a:moveTo>
                <a:lnTo>
                  <a:pt x="14250" y="12284"/>
                </a:lnTo>
                <a:cubicBezTo>
                  <a:pt x="14259" y="12284"/>
                  <a:pt x="14266" y="12292"/>
                  <a:pt x="14266" y="12301"/>
                </a:cubicBezTo>
                <a:cubicBezTo>
                  <a:pt x="14266" y="12310"/>
                  <a:pt x="14259" y="12317"/>
                  <a:pt x="14250" y="12317"/>
                </a:cubicBezTo>
                <a:lnTo>
                  <a:pt x="14150" y="12317"/>
                </a:lnTo>
                <a:cubicBezTo>
                  <a:pt x="14140" y="12317"/>
                  <a:pt x="14133" y="12310"/>
                  <a:pt x="14133" y="12301"/>
                </a:cubicBezTo>
                <a:cubicBezTo>
                  <a:pt x="14133" y="12292"/>
                  <a:pt x="14140" y="12284"/>
                  <a:pt x="14150" y="12284"/>
                </a:cubicBezTo>
                <a:close/>
                <a:moveTo>
                  <a:pt x="14383" y="12284"/>
                </a:moveTo>
                <a:lnTo>
                  <a:pt x="14483" y="12284"/>
                </a:lnTo>
                <a:cubicBezTo>
                  <a:pt x="14492" y="12284"/>
                  <a:pt x="14500" y="12292"/>
                  <a:pt x="14500" y="12301"/>
                </a:cubicBezTo>
                <a:cubicBezTo>
                  <a:pt x="14500" y="12310"/>
                  <a:pt x="14492" y="12317"/>
                  <a:pt x="14483" y="12317"/>
                </a:cubicBezTo>
                <a:lnTo>
                  <a:pt x="14383" y="12317"/>
                </a:lnTo>
                <a:cubicBezTo>
                  <a:pt x="14374" y="12317"/>
                  <a:pt x="14366" y="12310"/>
                  <a:pt x="14366" y="12301"/>
                </a:cubicBezTo>
                <a:cubicBezTo>
                  <a:pt x="14366" y="12292"/>
                  <a:pt x="14374" y="12284"/>
                  <a:pt x="14383" y="12284"/>
                </a:cubicBezTo>
                <a:close/>
                <a:moveTo>
                  <a:pt x="14616" y="12284"/>
                </a:moveTo>
                <a:lnTo>
                  <a:pt x="14716" y="12284"/>
                </a:lnTo>
                <a:cubicBezTo>
                  <a:pt x="14725" y="12284"/>
                  <a:pt x="14733" y="12292"/>
                  <a:pt x="14733" y="12301"/>
                </a:cubicBezTo>
                <a:cubicBezTo>
                  <a:pt x="14733" y="12310"/>
                  <a:pt x="14725" y="12317"/>
                  <a:pt x="14716" y="12317"/>
                </a:cubicBezTo>
                <a:lnTo>
                  <a:pt x="14616" y="12317"/>
                </a:lnTo>
                <a:cubicBezTo>
                  <a:pt x="14607" y="12317"/>
                  <a:pt x="14600" y="12310"/>
                  <a:pt x="14600" y="12301"/>
                </a:cubicBezTo>
                <a:cubicBezTo>
                  <a:pt x="14600" y="12292"/>
                  <a:pt x="14607" y="12284"/>
                  <a:pt x="14616" y="12284"/>
                </a:cubicBezTo>
                <a:close/>
                <a:moveTo>
                  <a:pt x="14850" y="12284"/>
                </a:moveTo>
                <a:lnTo>
                  <a:pt x="14950" y="12284"/>
                </a:lnTo>
                <a:cubicBezTo>
                  <a:pt x="14959" y="12284"/>
                  <a:pt x="14966" y="12292"/>
                  <a:pt x="14966" y="12301"/>
                </a:cubicBezTo>
                <a:cubicBezTo>
                  <a:pt x="14966" y="12310"/>
                  <a:pt x="14959" y="12317"/>
                  <a:pt x="14950" y="12317"/>
                </a:cubicBezTo>
                <a:lnTo>
                  <a:pt x="14850" y="12317"/>
                </a:lnTo>
                <a:cubicBezTo>
                  <a:pt x="14840" y="12317"/>
                  <a:pt x="14833" y="12310"/>
                  <a:pt x="14833" y="12301"/>
                </a:cubicBezTo>
                <a:cubicBezTo>
                  <a:pt x="14833" y="12292"/>
                  <a:pt x="14840" y="12284"/>
                  <a:pt x="14850" y="12284"/>
                </a:cubicBezTo>
                <a:close/>
                <a:moveTo>
                  <a:pt x="15083" y="12284"/>
                </a:moveTo>
                <a:lnTo>
                  <a:pt x="15183" y="12284"/>
                </a:lnTo>
                <a:cubicBezTo>
                  <a:pt x="15192" y="12284"/>
                  <a:pt x="15200" y="12292"/>
                  <a:pt x="15200" y="12301"/>
                </a:cubicBezTo>
                <a:cubicBezTo>
                  <a:pt x="15200" y="12310"/>
                  <a:pt x="15192" y="12317"/>
                  <a:pt x="15183" y="12317"/>
                </a:cubicBezTo>
                <a:lnTo>
                  <a:pt x="15083" y="12317"/>
                </a:lnTo>
                <a:cubicBezTo>
                  <a:pt x="15074" y="12317"/>
                  <a:pt x="15066" y="12310"/>
                  <a:pt x="15066" y="12301"/>
                </a:cubicBezTo>
                <a:cubicBezTo>
                  <a:pt x="15066" y="12292"/>
                  <a:pt x="15074" y="12284"/>
                  <a:pt x="15083" y="12284"/>
                </a:cubicBezTo>
                <a:close/>
                <a:moveTo>
                  <a:pt x="15316" y="12284"/>
                </a:moveTo>
                <a:lnTo>
                  <a:pt x="15416" y="12284"/>
                </a:lnTo>
                <a:cubicBezTo>
                  <a:pt x="15425" y="12284"/>
                  <a:pt x="15433" y="12292"/>
                  <a:pt x="15433" y="12301"/>
                </a:cubicBezTo>
                <a:cubicBezTo>
                  <a:pt x="15433" y="12310"/>
                  <a:pt x="15425" y="12317"/>
                  <a:pt x="15416" y="12317"/>
                </a:cubicBezTo>
                <a:lnTo>
                  <a:pt x="15316" y="12317"/>
                </a:lnTo>
                <a:cubicBezTo>
                  <a:pt x="15307" y="12317"/>
                  <a:pt x="15300" y="12310"/>
                  <a:pt x="15300" y="12301"/>
                </a:cubicBezTo>
                <a:cubicBezTo>
                  <a:pt x="15300" y="12292"/>
                  <a:pt x="15307" y="12284"/>
                  <a:pt x="15316" y="12284"/>
                </a:cubicBezTo>
                <a:close/>
                <a:moveTo>
                  <a:pt x="15550" y="12284"/>
                </a:moveTo>
                <a:lnTo>
                  <a:pt x="15650" y="12284"/>
                </a:lnTo>
                <a:cubicBezTo>
                  <a:pt x="15659" y="12284"/>
                  <a:pt x="15666" y="12292"/>
                  <a:pt x="15666" y="12301"/>
                </a:cubicBezTo>
                <a:cubicBezTo>
                  <a:pt x="15666" y="12310"/>
                  <a:pt x="15659" y="12317"/>
                  <a:pt x="15650" y="12317"/>
                </a:cubicBezTo>
                <a:lnTo>
                  <a:pt x="15550" y="12317"/>
                </a:lnTo>
                <a:cubicBezTo>
                  <a:pt x="15540" y="12317"/>
                  <a:pt x="15533" y="12310"/>
                  <a:pt x="15533" y="12301"/>
                </a:cubicBezTo>
                <a:cubicBezTo>
                  <a:pt x="15533" y="12292"/>
                  <a:pt x="15540" y="12284"/>
                  <a:pt x="15550" y="12284"/>
                </a:cubicBezTo>
                <a:close/>
                <a:moveTo>
                  <a:pt x="15783" y="12284"/>
                </a:moveTo>
                <a:lnTo>
                  <a:pt x="15883" y="12284"/>
                </a:lnTo>
                <a:cubicBezTo>
                  <a:pt x="15892" y="12284"/>
                  <a:pt x="15900" y="12292"/>
                  <a:pt x="15900" y="12301"/>
                </a:cubicBezTo>
                <a:cubicBezTo>
                  <a:pt x="15900" y="12310"/>
                  <a:pt x="15892" y="12317"/>
                  <a:pt x="15883" y="12317"/>
                </a:cubicBezTo>
                <a:lnTo>
                  <a:pt x="15783" y="12317"/>
                </a:lnTo>
                <a:cubicBezTo>
                  <a:pt x="15774" y="12317"/>
                  <a:pt x="15766" y="12310"/>
                  <a:pt x="15766" y="12301"/>
                </a:cubicBezTo>
                <a:cubicBezTo>
                  <a:pt x="15766" y="12292"/>
                  <a:pt x="15774" y="12284"/>
                  <a:pt x="15783" y="12284"/>
                </a:cubicBezTo>
                <a:close/>
                <a:moveTo>
                  <a:pt x="16016" y="12284"/>
                </a:moveTo>
                <a:lnTo>
                  <a:pt x="16116" y="12284"/>
                </a:lnTo>
                <a:cubicBezTo>
                  <a:pt x="16125" y="12284"/>
                  <a:pt x="16133" y="12292"/>
                  <a:pt x="16133" y="12301"/>
                </a:cubicBezTo>
                <a:cubicBezTo>
                  <a:pt x="16133" y="12310"/>
                  <a:pt x="16125" y="12317"/>
                  <a:pt x="16116" y="12317"/>
                </a:cubicBezTo>
                <a:lnTo>
                  <a:pt x="16016" y="12317"/>
                </a:lnTo>
                <a:cubicBezTo>
                  <a:pt x="16007" y="12317"/>
                  <a:pt x="16000" y="12310"/>
                  <a:pt x="16000" y="12301"/>
                </a:cubicBezTo>
                <a:cubicBezTo>
                  <a:pt x="16000" y="12292"/>
                  <a:pt x="16007" y="12284"/>
                  <a:pt x="16016" y="12284"/>
                </a:cubicBezTo>
                <a:close/>
                <a:moveTo>
                  <a:pt x="16250" y="12284"/>
                </a:moveTo>
                <a:lnTo>
                  <a:pt x="16350" y="12284"/>
                </a:lnTo>
                <a:cubicBezTo>
                  <a:pt x="16359" y="12284"/>
                  <a:pt x="16366" y="12292"/>
                  <a:pt x="16366" y="12301"/>
                </a:cubicBezTo>
                <a:cubicBezTo>
                  <a:pt x="16366" y="12310"/>
                  <a:pt x="16359" y="12317"/>
                  <a:pt x="16350" y="12317"/>
                </a:cubicBezTo>
                <a:lnTo>
                  <a:pt x="16250" y="12317"/>
                </a:lnTo>
                <a:cubicBezTo>
                  <a:pt x="16240" y="12317"/>
                  <a:pt x="16233" y="12310"/>
                  <a:pt x="16233" y="12301"/>
                </a:cubicBezTo>
                <a:cubicBezTo>
                  <a:pt x="16233" y="12292"/>
                  <a:pt x="16240" y="12284"/>
                  <a:pt x="16250" y="12284"/>
                </a:cubicBezTo>
                <a:close/>
                <a:moveTo>
                  <a:pt x="16483" y="12284"/>
                </a:moveTo>
                <a:lnTo>
                  <a:pt x="16583" y="12284"/>
                </a:lnTo>
                <a:cubicBezTo>
                  <a:pt x="16592" y="12284"/>
                  <a:pt x="16600" y="12292"/>
                  <a:pt x="16600" y="12301"/>
                </a:cubicBezTo>
                <a:cubicBezTo>
                  <a:pt x="16600" y="12310"/>
                  <a:pt x="16592" y="12317"/>
                  <a:pt x="16583" y="12317"/>
                </a:cubicBezTo>
                <a:lnTo>
                  <a:pt x="16483" y="12317"/>
                </a:lnTo>
                <a:cubicBezTo>
                  <a:pt x="16474" y="12317"/>
                  <a:pt x="16466" y="12310"/>
                  <a:pt x="16466" y="12301"/>
                </a:cubicBezTo>
                <a:cubicBezTo>
                  <a:pt x="16466" y="12292"/>
                  <a:pt x="16474" y="12284"/>
                  <a:pt x="16483" y="12284"/>
                </a:cubicBezTo>
                <a:close/>
                <a:moveTo>
                  <a:pt x="16716" y="12284"/>
                </a:moveTo>
                <a:lnTo>
                  <a:pt x="16816" y="12284"/>
                </a:lnTo>
                <a:cubicBezTo>
                  <a:pt x="16825" y="12284"/>
                  <a:pt x="16833" y="12292"/>
                  <a:pt x="16833" y="12301"/>
                </a:cubicBezTo>
                <a:cubicBezTo>
                  <a:pt x="16833" y="12310"/>
                  <a:pt x="16825" y="12317"/>
                  <a:pt x="16816" y="12317"/>
                </a:cubicBezTo>
                <a:lnTo>
                  <a:pt x="16716" y="12317"/>
                </a:lnTo>
                <a:cubicBezTo>
                  <a:pt x="16707" y="12317"/>
                  <a:pt x="16700" y="12310"/>
                  <a:pt x="16700" y="12301"/>
                </a:cubicBezTo>
                <a:cubicBezTo>
                  <a:pt x="16700" y="12292"/>
                  <a:pt x="16707" y="12284"/>
                  <a:pt x="16716" y="12284"/>
                </a:cubicBezTo>
                <a:close/>
                <a:moveTo>
                  <a:pt x="16950" y="12284"/>
                </a:moveTo>
                <a:lnTo>
                  <a:pt x="17050" y="12284"/>
                </a:lnTo>
                <a:cubicBezTo>
                  <a:pt x="17059" y="12284"/>
                  <a:pt x="17066" y="12292"/>
                  <a:pt x="17066" y="12301"/>
                </a:cubicBezTo>
                <a:cubicBezTo>
                  <a:pt x="17066" y="12310"/>
                  <a:pt x="17059" y="12317"/>
                  <a:pt x="17050" y="12317"/>
                </a:cubicBezTo>
                <a:lnTo>
                  <a:pt x="16950" y="12317"/>
                </a:lnTo>
                <a:cubicBezTo>
                  <a:pt x="16940" y="12317"/>
                  <a:pt x="16933" y="12310"/>
                  <a:pt x="16933" y="12301"/>
                </a:cubicBezTo>
                <a:cubicBezTo>
                  <a:pt x="16933" y="12292"/>
                  <a:pt x="16940" y="12284"/>
                  <a:pt x="16950" y="12284"/>
                </a:cubicBezTo>
                <a:close/>
                <a:moveTo>
                  <a:pt x="17183" y="12284"/>
                </a:moveTo>
                <a:lnTo>
                  <a:pt x="17283" y="12284"/>
                </a:lnTo>
                <a:cubicBezTo>
                  <a:pt x="17292" y="12284"/>
                  <a:pt x="17300" y="12292"/>
                  <a:pt x="17300" y="12301"/>
                </a:cubicBezTo>
                <a:cubicBezTo>
                  <a:pt x="17300" y="12310"/>
                  <a:pt x="17292" y="12317"/>
                  <a:pt x="17283" y="12317"/>
                </a:cubicBezTo>
                <a:lnTo>
                  <a:pt x="17183" y="12317"/>
                </a:lnTo>
                <a:cubicBezTo>
                  <a:pt x="17174" y="12317"/>
                  <a:pt x="17166" y="12310"/>
                  <a:pt x="17166" y="12301"/>
                </a:cubicBezTo>
                <a:cubicBezTo>
                  <a:pt x="17166" y="12292"/>
                  <a:pt x="17174" y="12284"/>
                  <a:pt x="17183" y="12284"/>
                </a:cubicBezTo>
                <a:close/>
                <a:moveTo>
                  <a:pt x="17416" y="12284"/>
                </a:moveTo>
                <a:lnTo>
                  <a:pt x="17516" y="12284"/>
                </a:lnTo>
                <a:cubicBezTo>
                  <a:pt x="17525" y="12284"/>
                  <a:pt x="17533" y="12292"/>
                  <a:pt x="17533" y="12301"/>
                </a:cubicBezTo>
                <a:cubicBezTo>
                  <a:pt x="17533" y="12310"/>
                  <a:pt x="17525" y="12317"/>
                  <a:pt x="17516" y="12317"/>
                </a:cubicBezTo>
                <a:lnTo>
                  <a:pt x="17416" y="12317"/>
                </a:lnTo>
                <a:cubicBezTo>
                  <a:pt x="17407" y="12317"/>
                  <a:pt x="17400" y="12310"/>
                  <a:pt x="17400" y="12301"/>
                </a:cubicBezTo>
                <a:cubicBezTo>
                  <a:pt x="17400" y="12292"/>
                  <a:pt x="17407" y="12284"/>
                  <a:pt x="17416" y="12284"/>
                </a:cubicBezTo>
                <a:close/>
                <a:moveTo>
                  <a:pt x="17650" y="12284"/>
                </a:moveTo>
                <a:lnTo>
                  <a:pt x="17750" y="12284"/>
                </a:lnTo>
                <a:cubicBezTo>
                  <a:pt x="17759" y="12284"/>
                  <a:pt x="17766" y="12292"/>
                  <a:pt x="17766" y="12301"/>
                </a:cubicBezTo>
                <a:cubicBezTo>
                  <a:pt x="17766" y="12310"/>
                  <a:pt x="17759" y="12317"/>
                  <a:pt x="17750" y="12317"/>
                </a:cubicBezTo>
                <a:lnTo>
                  <a:pt x="17650" y="12317"/>
                </a:lnTo>
                <a:cubicBezTo>
                  <a:pt x="17640" y="12317"/>
                  <a:pt x="17633" y="12310"/>
                  <a:pt x="17633" y="12301"/>
                </a:cubicBezTo>
                <a:cubicBezTo>
                  <a:pt x="17633" y="12292"/>
                  <a:pt x="17640" y="12284"/>
                  <a:pt x="17650" y="12284"/>
                </a:cubicBezTo>
                <a:close/>
                <a:moveTo>
                  <a:pt x="17883" y="12284"/>
                </a:moveTo>
                <a:lnTo>
                  <a:pt x="17983" y="12284"/>
                </a:lnTo>
                <a:cubicBezTo>
                  <a:pt x="17992" y="12284"/>
                  <a:pt x="18000" y="12292"/>
                  <a:pt x="18000" y="12301"/>
                </a:cubicBezTo>
                <a:cubicBezTo>
                  <a:pt x="18000" y="12310"/>
                  <a:pt x="17992" y="12317"/>
                  <a:pt x="17983" y="12317"/>
                </a:cubicBezTo>
                <a:lnTo>
                  <a:pt x="17883" y="12317"/>
                </a:lnTo>
                <a:cubicBezTo>
                  <a:pt x="17874" y="12317"/>
                  <a:pt x="17866" y="12310"/>
                  <a:pt x="17866" y="12301"/>
                </a:cubicBezTo>
                <a:cubicBezTo>
                  <a:pt x="17866" y="12292"/>
                  <a:pt x="17874" y="12284"/>
                  <a:pt x="17883" y="12284"/>
                </a:cubicBezTo>
                <a:close/>
                <a:moveTo>
                  <a:pt x="18116" y="12284"/>
                </a:moveTo>
                <a:lnTo>
                  <a:pt x="18216" y="12284"/>
                </a:lnTo>
                <a:cubicBezTo>
                  <a:pt x="18225" y="12284"/>
                  <a:pt x="18233" y="12292"/>
                  <a:pt x="18233" y="12301"/>
                </a:cubicBezTo>
                <a:cubicBezTo>
                  <a:pt x="18233" y="12310"/>
                  <a:pt x="18225" y="12317"/>
                  <a:pt x="18216" y="12317"/>
                </a:cubicBezTo>
                <a:lnTo>
                  <a:pt x="18116" y="12317"/>
                </a:lnTo>
                <a:cubicBezTo>
                  <a:pt x="18107" y="12317"/>
                  <a:pt x="18100" y="12310"/>
                  <a:pt x="18100" y="12301"/>
                </a:cubicBezTo>
                <a:cubicBezTo>
                  <a:pt x="18100" y="12292"/>
                  <a:pt x="18107" y="12284"/>
                  <a:pt x="18116" y="12284"/>
                </a:cubicBezTo>
                <a:close/>
                <a:moveTo>
                  <a:pt x="18350" y="12284"/>
                </a:moveTo>
                <a:lnTo>
                  <a:pt x="18450" y="12284"/>
                </a:lnTo>
                <a:cubicBezTo>
                  <a:pt x="18459" y="12284"/>
                  <a:pt x="18466" y="12292"/>
                  <a:pt x="18466" y="12301"/>
                </a:cubicBezTo>
                <a:cubicBezTo>
                  <a:pt x="18466" y="12310"/>
                  <a:pt x="18459" y="12317"/>
                  <a:pt x="18450" y="12317"/>
                </a:cubicBezTo>
                <a:lnTo>
                  <a:pt x="18350" y="12317"/>
                </a:lnTo>
                <a:cubicBezTo>
                  <a:pt x="18340" y="12317"/>
                  <a:pt x="18333" y="12310"/>
                  <a:pt x="18333" y="12301"/>
                </a:cubicBezTo>
                <a:cubicBezTo>
                  <a:pt x="18333" y="12292"/>
                  <a:pt x="18340" y="12284"/>
                  <a:pt x="18350" y="12284"/>
                </a:cubicBezTo>
                <a:close/>
                <a:moveTo>
                  <a:pt x="18508" y="12242"/>
                </a:moveTo>
                <a:lnTo>
                  <a:pt x="18508" y="12142"/>
                </a:lnTo>
                <a:cubicBezTo>
                  <a:pt x="18508" y="12133"/>
                  <a:pt x="18515" y="12126"/>
                  <a:pt x="18524" y="12126"/>
                </a:cubicBezTo>
                <a:cubicBezTo>
                  <a:pt x="18534" y="12126"/>
                  <a:pt x="18541" y="12133"/>
                  <a:pt x="18541" y="12142"/>
                </a:cubicBezTo>
                <a:lnTo>
                  <a:pt x="18541" y="12242"/>
                </a:lnTo>
                <a:cubicBezTo>
                  <a:pt x="18541" y="12251"/>
                  <a:pt x="18534" y="12259"/>
                  <a:pt x="18524" y="12259"/>
                </a:cubicBezTo>
                <a:cubicBezTo>
                  <a:pt x="18515" y="12259"/>
                  <a:pt x="18508" y="12251"/>
                  <a:pt x="18508" y="12242"/>
                </a:cubicBezTo>
                <a:close/>
                <a:moveTo>
                  <a:pt x="18508" y="12009"/>
                </a:moveTo>
                <a:lnTo>
                  <a:pt x="18508" y="11909"/>
                </a:lnTo>
                <a:cubicBezTo>
                  <a:pt x="18508" y="11900"/>
                  <a:pt x="18515" y="11892"/>
                  <a:pt x="18524" y="11892"/>
                </a:cubicBezTo>
                <a:cubicBezTo>
                  <a:pt x="18534" y="11892"/>
                  <a:pt x="18541" y="11900"/>
                  <a:pt x="18541" y="11909"/>
                </a:cubicBezTo>
                <a:lnTo>
                  <a:pt x="18541" y="12009"/>
                </a:lnTo>
                <a:cubicBezTo>
                  <a:pt x="18541" y="12018"/>
                  <a:pt x="18534" y="12026"/>
                  <a:pt x="18524" y="12026"/>
                </a:cubicBezTo>
                <a:cubicBezTo>
                  <a:pt x="18515" y="12026"/>
                  <a:pt x="18508" y="12018"/>
                  <a:pt x="18508" y="12009"/>
                </a:cubicBezTo>
                <a:close/>
                <a:moveTo>
                  <a:pt x="18508" y="11776"/>
                </a:moveTo>
                <a:lnTo>
                  <a:pt x="18508" y="11676"/>
                </a:lnTo>
                <a:cubicBezTo>
                  <a:pt x="18508" y="11666"/>
                  <a:pt x="18515" y="11659"/>
                  <a:pt x="18524" y="11659"/>
                </a:cubicBezTo>
                <a:cubicBezTo>
                  <a:pt x="18534" y="11659"/>
                  <a:pt x="18541" y="11666"/>
                  <a:pt x="18541" y="11676"/>
                </a:cubicBezTo>
                <a:lnTo>
                  <a:pt x="18541" y="11776"/>
                </a:lnTo>
                <a:cubicBezTo>
                  <a:pt x="18541" y="11785"/>
                  <a:pt x="18534" y="11792"/>
                  <a:pt x="18524" y="11792"/>
                </a:cubicBezTo>
                <a:cubicBezTo>
                  <a:pt x="18515" y="11792"/>
                  <a:pt x="18508" y="11785"/>
                  <a:pt x="18508" y="11776"/>
                </a:cubicBezTo>
                <a:close/>
                <a:moveTo>
                  <a:pt x="18508" y="11542"/>
                </a:moveTo>
                <a:lnTo>
                  <a:pt x="18508" y="11442"/>
                </a:lnTo>
                <a:cubicBezTo>
                  <a:pt x="18508" y="11433"/>
                  <a:pt x="18515" y="11426"/>
                  <a:pt x="18524" y="11426"/>
                </a:cubicBezTo>
                <a:cubicBezTo>
                  <a:pt x="18534" y="11426"/>
                  <a:pt x="18541" y="11433"/>
                  <a:pt x="18541" y="11442"/>
                </a:cubicBezTo>
                <a:lnTo>
                  <a:pt x="18541" y="11542"/>
                </a:lnTo>
                <a:cubicBezTo>
                  <a:pt x="18541" y="11551"/>
                  <a:pt x="18534" y="11559"/>
                  <a:pt x="18524" y="11559"/>
                </a:cubicBezTo>
                <a:cubicBezTo>
                  <a:pt x="18515" y="11559"/>
                  <a:pt x="18508" y="11551"/>
                  <a:pt x="18508" y="11542"/>
                </a:cubicBezTo>
                <a:close/>
                <a:moveTo>
                  <a:pt x="18508" y="11309"/>
                </a:moveTo>
                <a:lnTo>
                  <a:pt x="18508" y="11209"/>
                </a:lnTo>
                <a:cubicBezTo>
                  <a:pt x="18508" y="11200"/>
                  <a:pt x="18515" y="11192"/>
                  <a:pt x="18524" y="11192"/>
                </a:cubicBezTo>
                <a:cubicBezTo>
                  <a:pt x="18534" y="11192"/>
                  <a:pt x="18541" y="11200"/>
                  <a:pt x="18541" y="11209"/>
                </a:cubicBezTo>
                <a:lnTo>
                  <a:pt x="18541" y="11309"/>
                </a:lnTo>
                <a:cubicBezTo>
                  <a:pt x="18541" y="11318"/>
                  <a:pt x="18534" y="11326"/>
                  <a:pt x="18524" y="11326"/>
                </a:cubicBezTo>
                <a:cubicBezTo>
                  <a:pt x="18515" y="11326"/>
                  <a:pt x="18508" y="11318"/>
                  <a:pt x="18508" y="11309"/>
                </a:cubicBezTo>
                <a:close/>
                <a:moveTo>
                  <a:pt x="18508" y="11076"/>
                </a:moveTo>
                <a:lnTo>
                  <a:pt x="18508" y="10976"/>
                </a:lnTo>
                <a:cubicBezTo>
                  <a:pt x="18508" y="10966"/>
                  <a:pt x="18515" y="10959"/>
                  <a:pt x="18524" y="10959"/>
                </a:cubicBezTo>
                <a:cubicBezTo>
                  <a:pt x="18534" y="10959"/>
                  <a:pt x="18541" y="10966"/>
                  <a:pt x="18541" y="10976"/>
                </a:cubicBezTo>
                <a:lnTo>
                  <a:pt x="18541" y="11076"/>
                </a:lnTo>
                <a:cubicBezTo>
                  <a:pt x="18541" y="11085"/>
                  <a:pt x="18534" y="11092"/>
                  <a:pt x="18524" y="11092"/>
                </a:cubicBezTo>
                <a:cubicBezTo>
                  <a:pt x="18515" y="11092"/>
                  <a:pt x="18508" y="11085"/>
                  <a:pt x="18508" y="11076"/>
                </a:cubicBezTo>
                <a:close/>
                <a:moveTo>
                  <a:pt x="18508" y="10842"/>
                </a:moveTo>
                <a:lnTo>
                  <a:pt x="18508" y="10742"/>
                </a:lnTo>
                <a:cubicBezTo>
                  <a:pt x="18508" y="10733"/>
                  <a:pt x="18515" y="10726"/>
                  <a:pt x="18524" y="10726"/>
                </a:cubicBezTo>
                <a:cubicBezTo>
                  <a:pt x="18534" y="10726"/>
                  <a:pt x="18541" y="10733"/>
                  <a:pt x="18541" y="10742"/>
                </a:cubicBezTo>
                <a:lnTo>
                  <a:pt x="18541" y="10842"/>
                </a:lnTo>
                <a:cubicBezTo>
                  <a:pt x="18541" y="10851"/>
                  <a:pt x="18534" y="10859"/>
                  <a:pt x="18524" y="10859"/>
                </a:cubicBezTo>
                <a:cubicBezTo>
                  <a:pt x="18515" y="10859"/>
                  <a:pt x="18508" y="10851"/>
                  <a:pt x="18508" y="10842"/>
                </a:cubicBezTo>
                <a:close/>
                <a:moveTo>
                  <a:pt x="18508" y="10609"/>
                </a:moveTo>
                <a:lnTo>
                  <a:pt x="18508" y="10509"/>
                </a:lnTo>
                <a:cubicBezTo>
                  <a:pt x="18508" y="10500"/>
                  <a:pt x="18515" y="10492"/>
                  <a:pt x="18524" y="10492"/>
                </a:cubicBezTo>
                <a:cubicBezTo>
                  <a:pt x="18534" y="10492"/>
                  <a:pt x="18541" y="10500"/>
                  <a:pt x="18541" y="10509"/>
                </a:cubicBezTo>
                <a:lnTo>
                  <a:pt x="18541" y="10609"/>
                </a:lnTo>
                <a:cubicBezTo>
                  <a:pt x="18541" y="10618"/>
                  <a:pt x="18534" y="10626"/>
                  <a:pt x="18524" y="10626"/>
                </a:cubicBezTo>
                <a:cubicBezTo>
                  <a:pt x="18515" y="10626"/>
                  <a:pt x="18508" y="10618"/>
                  <a:pt x="18508" y="10609"/>
                </a:cubicBezTo>
                <a:close/>
                <a:moveTo>
                  <a:pt x="18508" y="10376"/>
                </a:moveTo>
                <a:lnTo>
                  <a:pt x="18508" y="10276"/>
                </a:lnTo>
                <a:cubicBezTo>
                  <a:pt x="18508" y="10266"/>
                  <a:pt x="18515" y="10259"/>
                  <a:pt x="18524" y="10259"/>
                </a:cubicBezTo>
                <a:cubicBezTo>
                  <a:pt x="18534" y="10259"/>
                  <a:pt x="18541" y="10266"/>
                  <a:pt x="18541" y="10276"/>
                </a:cubicBezTo>
                <a:lnTo>
                  <a:pt x="18541" y="10376"/>
                </a:lnTo>
                <a:cubicBezTo>
                  <a:pt x="18541" y="10385"/>
                  <a:pt x="18534" y="10392"/>
                  <a:pt x="18524" y="10392"/>
                </a:cubicBezTo>
                <a:cubicBezTo>
                  <a:pt x="18515" y="10392"/>
                  <a:pt x="18508" y="10385"/>
                  <a:pt x="18508" y="10376"/>
                </a:cubicBezTo>
                <a:close/>
                <a:moveTo>
                  <a:pt x="18508" y="10142"/>
                </a:moveTo>
                <a:lnTo>
                  <a:pt x="18508" y="10042"/>
                </a:lnTo>
                <a:cubicBezTo>
                  <a:pt x="18508" y="10033"/>
                  <a:pt x="18515" y="10026"/>
                  <a:pt x="18524" y="10026"/>
                </a:cubicBezTo>
                <a:cubicBezTo>
                  <a:pt x="18534" y="10026"/>
                  <a:pt x="18541" y="10033"/>
                  <a:pt x="18541" y="10042"/>
                </a:cubicBezTo>
                <a:lnTo>
                  <a:pt x="18541" y="10142"/>
                </a:lnTo>
                <a:cubicBezTo>
                  <a:pt x="18541" y="10151"/>
                  <a:pt x="18534" y="10159"/>
                  <a:pt x="18524" y="10159"/>
                </a:cubicBezTo>
                <a:cubicBezTo>
                  <a:pt x="18515" y="10159"/>
                  <a:pt x="18508" y="10151"/>
                  <a:pt x="18508" y="10142"/>
                </a:cubicBezTo>
                <a:close/>
                <a:moveTo>
                  <a:pt x="18508" y="9909"/>
                </a:moveTo>
                <a:lnTo>
                  <a:pt x="18508" y="9809"/>
                </a:lnTo>
                <a:cubicBezTo>
                  <a:pt x="18508" y="9800"/>
                  <a:pt x="18515" y="9792"/>
                  <a:pt x="18524" y="9792"/>
                </a:cubicBezTo>
                <a:cubicBezTo>
                  <a:pt x="18534" y="9792"/>
                  <a:pt x="18541" y="9800"/>
                  <a:pt x="18541" y="9809"/>
                </a:cubicBezTo>
                <a:lnTo>
                  <a:pt x="18541" y="9909"/>
                </a:lnTo>
                <a:cubicBezTo>
                  <a:pt x="18541" y="9918"/>
                  <a:pt x="18534" y="9926"/>
                  <a:pt x="18524" y="9926"/>
                </a:cubicBezTo>
                <a:cubicBezTo>
                  <a:pt x="18515" y="9926"/>
                  <a:pt x="18508" y="9918"/>
                  <a:pt x="18508" y="9909"/>
                </a:cubicBezTo>
                <a:close/>
                <a:moveTo>
                  <a:pt x="18508" y="9676"/>
                </a:moveTo>
                <a:lnTo>
                  <a:pt x="18508" y="9576"/>
                </a:lnTo>
                <a:cubicBezTo>
                  <a:pt x="18508" y="9566"/>
                  <a:pt x="18515" y="9559"/>
                  <a:pt x="18524" y="9559"/>
                </a:cubicBezTo>
                <a:cubicBezTo>
                  <a:pt x="18534" y="9559"/>
                  <a:pt x="18541" y="9566"/>
                  <a:pt x="18541" y="9576"/>
                </a:cubicBezTo>
                <a:lnTo>
                  <a:pt x="18541" y="9676"/>
                </a:lnTo>
                <a:cubicBezTo>
                  <a:pt x="18541" y="9685"/>
                  <a:pt x="18534" y="9692"/>
                  <a:pt x="18524" y="9692"/>
                </a:cubicBezTo>
                <a:cubicBezTo>
                  <a:pt x="18515" y="9692"/>
                  <a:pt x="18508" y="9685"/>
                  <a:pt x="18508" y="9676"/>
                </a:cubicBezTo>
                <a:close/>
                <a:moveTo>
                  <a:pt x="18508" y="9442"/>
                </a:moveTo>
                <a:lnTo>
                  <a:pt x="18508" y="9342"/>
                </a:lnTo>
                <a:cubicBezTo>
                  <a:pt x="18508" y="9333"/>
                  <a:pt x="18515" y="9326"/>
                  <a:pt x="18524" y="9326"/>
                </a:cubicBezTo>
                <a:cubicBezTo>
                  <a:pt x="18534" y="9326"/>
                  <a:pt x="18541" y="9333"/>
                  <a:pt x="18541" y="9342"/>
                </a:cubicBezTo>
                <a:lnTo>
                  <a:pt x="18541" y="9442"/>
                </a:lnTo>
                <a:cubicBezTo>
                  <a:pt x="18541" y="9451"/>
                  <a:pt x="18534" y="9459"/>
                  <a:pt x="18524" y="9459"/>
                </a:cubicBezTo>
                <a:cubicBezTo>
                  <a:pt x="18515" y="9459"/>
                  <a:pt x="18508" y="9451"/>
                  <a:pt x="18508" y="9442"/>
                </a:cubicBezTo>
                <a:close/>
                <a:moveTo>
                  <a:pt x="18508" y="9209"/>
                </a:moveTo>
                <a:lnTo>
                  <a:pt x="18508" y="9109"/>
                </a:lnTo>
                <a:cubicBezTo>
                  <a:pt x="18508" y="9100"/>
                  <a:pt x="18515" y="9092"/>
                  <a:pt x="18524" y="9092"/>
                </a:cubicBezTo>
                <a:cubicBezTo>
                  <a:pt x="18534" y="9092"/>
                  <a:pt x="18541" y="9100"/>
                  <a:pt x="18541" y="9109"/>
                </a:cubicBezTo>
                <a:lnTo>
                  <a:pt x="18541" y="9209"/>
                </a:lnTo>
                <a:cubicBezTo>
                  <a:pt x="18541" y="9218"/>
                  <a:pt x="18534" y="9226"/>
                  <a:pt x="18524" y="9226"/>
                </a:cubicBezTo>
                <a:cubicBezTo>
                  <a:pt x="18515" y="9226"/>
                  <a:pt x="18508" y="9218"/>
                  <a:pt x="18508" y="9209"/>
                </a:cubicBezTo>
                <a:close/>
                <a:moveTo>
                  <a:pt x="18508" y="8976"/>
                </a:moveTo>
                <a:lnTo>
                  <a:pt x="18508" y="8876"/>
                </a:lnTo>
                <a:cubicBezTo>
                  <a:pt x="18508" y="8866"/>
                  <a:pt x="18515" y="8859"/>
                  <a:pt x="18524" y="8859"/>
                </a:cubicBezTo>
                <a:cubicBezTo>
                  <a:pt x="18534" y="8859"/>
                  <a:pt x="18541" y="8866"/>
                  <a:pt x="18541" y="8876"/>
                </a:cubicBezTo>
                <a:lnTo>
                  <a:pt x="18541" y="8976"/>
                </a:lnTo>
                <a:cubicBezTo>
                  <a:pt x="18541" y="8985"/>
                  <a:pt x="18534" y="8992"/>
                  <a:pt x="18524" y="8992"/>
                </a:cubicBezTo>
                <a:cubicBezTo>
                  <a:pt x="18515" y="8992"/>
                  <a:pt x="18508" y="8985"/>
                  <a:pt x="18508" y="8976"/>
                </a:cubicBezTo>
                <a:close/>
                <a:moveTo>
                  <a:pt x="18508" y="8742"/>
                </a:moveTo>
                <a:lnTo>
                  <a:pt x="18508" y="8642"/>
                </a:lnTo>
                <a:cubicBezTo>
                  <a:pt x="18508" y="8633"/>
                  <a:pt x="18515" y="8626"/>
                  <a:pt x="18524" y="8626"/>
                </a:cubicBezTo>
                <a:cubicBezTo>
                  <a:pt x="18534" y="8626"/>
                  <a:pt x="18541" y="8633"/>
                  <a:pt x="18541" y="8642"/>
                </a:cubicBezTo>
                <a:lnTo>
                  <a:pt x="18541" y="8742"/>
                </a:lnTo>
                <a:cubicBezTo>
                  <a:pt x="18541" y="8751"/>
                  <a:pt x="18534" y="8759"/>
                  <a:pt x="18524" y="8759"/>
                </a:cubicBezTo>
                <a:cubicBezTo>
                  <a:pt x="18515" y="8759"/>
                  <a:pt x="18508" y="8751"/>
                  <a:pt x="18508" y="8742"/>
                </a:cubicBezTo>
                <a:close/>
                <a:moveTo>
                  <a:pt x="18508" y="8509"/>
                </a:moveTo>
                <a:lnTo>
                  <a:pt x="18508" y="8409"/>
                </a:lnTo>
                <a:cubicBezTo>
                  <a:pt x="18508" y="8400"/>
                  <a:pt x="18515" y="8392"/>
                  <a:pt x="18524" y="8392"/>
                </a:cubicBezTo>
                <a:cubicBezTo>
                  <a:pt x="18534" y="8392"/>
                  <a:pt x="18541" y="8400"/>
                  <a:pt x="18541" y="8409"/>
                </a:cubicBezTo>
                <a:lnTo>
                  <a:pt x="18541" y="8509"/>
                </a:lnTo>
                <a:cubicBezTo>
                  <a:pt x="18541" y="8518"/>
                  <a:pt x="18534" y="8526"/>
                  <a:pt x="18524" y="8526"/>
                </a:cubicBezTo>
                <a:cubicBezTo>
                  <a:pt x="18515" y="8526"/>
                  <a:pt x="18508" y="8518"/>
                  <a:pt x="18508" y="8509"/>
                </a:cubicBezTo>
                <a:close/>
                <a:moveTo>
                  <a:pt x="18508" y="8276"/>
                </a:moveTo>
                <a:lnTo>
                  <a:pt x="18508" y="8176"/>
                </a:lnTo>
                <a:cubicBezTo>
                  <a:pt x="18508" y="8166"/>
                  <a:pt x="18515" y="8159"/>
                  <a:pt x="18524" y="8159"/>
                </a:cubicBezTo>
                <a:cubicBezTo>
                  <a:pt x="18534" y="8159"/>
                  <a:pt x="18541" y="8166"/>
                  <a:pt x="18541" y="8176"/>
                </a:cubicBezTo>
                <a:lnTo>
                  <a:pt x="18541" y="8276"/>
                </a:lnTo>
                <a:cubicBezTo>
                  <a:pt x="18541" y="8285"/>
                  <a:pt x="18534" y="8292"/>
                  <a:pt x="18524" y="8292"/>
                </a:cubicBezTo>
                <a:cubicBezTo>
                  <a:pt x="18515" y="8292"/>
                  <a:pt x="18508" y="8285"/>
                  <a:pt x="18508" y="8276"/>
                </a:cubicBezTo>
                <a:close/>
                <a:moveTo>
                  <a:pt x="18508" y="8042"/>
                </a:moveTo>
                <a:lnTo>
                  <a:pt x="18508" y="7942"/>
                </a:lnTo>
                <a:cubicBezTo>
                  <a:pt x="18508" y="7933"/>
                  <a:pt x="18515" y="7926"/>
                  <a:pt x="18524" y="7926"/>
                </a:cubicBezTo>
                <a:cubicBezTo>
                  <a:pt x="18534" y="7926"/>
                  <a:pt x="18541" y="7933"/>
                  <a:pt x="18541" y="7942"/>
                </a:cubicBezTo>
                <a:lnTo>
                  <a:pt x="18541" y="8042"/>
                </a:lnTo>
                <a:cubicBezTo>
                  <a:pt x="18541" y="8051"/>
                  <a:pt x="18534" y="8059"/>
                  <a:pt x="18524" y="8059"/>
                </a:cubicBezTo>
                <a:cubicBezTo>
                  <a:pt x="18515" y="8059"/>
                  <a:pt x="18508" y="8051"/>
                  <a:pt x="18508" y="8042"/>
                </a:cubicBezTo>
                <a:close/>
                <a:moveTo>
                  <a:pt x="18508" y="7809"/>
                </a:moveTo>
                <a:lnTo>
                  <a:pt x="18508" y="7709"/>
                </a:lnTo>
                <a:cubicBezTo>
                  <a:pt x="18508" y="7700"/>
                  <a:pt x="18515" y="7692"/>
                  <a:pt x="18524" y="7692"/>
                </a:cubicBezTo>
                <a:cubicBezTo>
                  <a:pt x="18534" y="7692"/>
                  <a:pt x="18541" y="7700"/>
                  <a:pt x="18541" y="7709"/>
                </a:cubicBezTo>
                <a:lnTo>
                  <a:pt x="18541" y="7809"/>
                </a:lnTo>
                <a:cubicBezTo>
                  <a:pt x="18541" y="7818"/>
                  <a:pt x="18534" y="7826"/>
                  <a:pt x="18524" y="7826"/>
                </a:cubicBezTo>
                <a:cubicBezTo>
                  <a:pt x="18515" y="7826"/>
                  <a:pt x="18508" y="7818"/>
                  <a:pt x="18508" y="7809"/>
                </a:cubicBezTo>
                <a:close/>
                <a:moveTo>
                  <a:pt x="18508" y="7576"/>
                </a:moveTo>
                <a:lnTo>
                  <a:pt x="18508" y="7476"/>
                </a:lnTo>
                <a:cubicBezTo>
                  <a:pt x="18508" y="7466"/>
                  <a:pt x="18515" y="7459"/>
                  <a:pt x="18524" y="7459"/>
                </a:cubicBezTo>
                <a:cubicBezTo>
                  <a:pt x="18534" y="7459"/>
                  <a:pt x="18541" y="7466"/>
                  <a:pt x="18541" y="7476"/>
                </a:cubicBezTo>
                <a:lnTo>
                  <a:pt x="18541" y="7576"/>
                </a:lnTo>
                <a:cubicBezTo>
                  <a:pt x="18541" y="7585"/>
                  <a:pt x="18534" y="7592"/>
                  <a:pt x="18524" y="7592"/>
                </a:cubicBezTo>
                <a:cubicBezTo>
                  <a:pt x="18515" y="7592"/>
                  <a:pt x="18508" y="7585"/>
                  <a:pt x="18508" y="7576"/>
                </a:cubicBezTo>
                <a:close/>
                <a:moveTo>
                  <a:pt x="18508" y="7342"/>
                </a:moveTo>
                <a:lnTo>
                  <a:pt x="18508" y="7242"/>
                </a:lnTo>
                <a:cubicBezTo>
                  <a:pt x="18508" y="7233"/>
                  <a:pt x="18515" y="7226"/>
                  <a:pt x="18524" y="7226"/>
                </a:cubicBezTo>
                <a:cubicBezTo>
                  <a:pt x="18534" y="7226"/>
                  <a:pt x="18541" y="7233"/>
                  <a:pt x="18541" y="7242"/>
                </a:cubicBezTo>
                <a:lnTo>
                  <a:pt x="18541" y="7342"/>
                </a:lnTo>
                <a:cubicBezTo>
                  <a:pt x="18541" y="7351"/>
                  <a:pt x="18534" y="7359"/>
                  <a:pt x="18524" y="7359"/>
                </a:cubicBezTo>
                <a:cubicBezTo>
                  <a:pt x="18515" y="7359"/>
                  <a:pt x="18508" y="7351"/>
                  <a:pt x="18508" y="7342"/>
                </a:cubicBezTo>
                <a:close/>
                <a:moveTo>
                  <a:pt x="18508" y="7109"/>
                </a:moveTo>
                <a:lnTo>
                  <a:pt x="18508" y="7009"/>
                </a:lnTo>
                <a:cubicBezTo>
                  <a:pt x="18508" y="7000"/>
                  <a:pt x="18515" y="6992"/>
                  <a:pt x="18524" y="6992"/>
                </a:cubicBezTo>
                <a:cubicBezTo>
                  <a:pt x="18534" y="6992"/>
                  <a:pt x="18541" y="7000"/>
                  <a:pt x="18541" y="7009"/>
                </a:cubicBezTo>
                <a:lnTo>
                  <a:pt x="18541" y="7109"/>
                </a:lnTo>
                <a:cubicBezTo>
                  <a:pt x="18541" y="7118"/>
                  <a:pt x="18534" y="7126"/>
                  <a:pt x="18524" y="7126"/>
                </a:cubicBezTo>
                <a:cubicBezTo>
                  <a:pt x="18515" y="7126"/>
                  <a:pt x="18508" y="7118"/>
                  <a:pt x="18508" y="7109"/>
                </a:cubicBezTo>
                <a:close/>
                <a:moveTo>
                  <a:pt x="18508" y="6876"/>
                </a:moveTo>
                <a:lnTo>
                  <a:pt x="18508" y="6776"/>
                </a:lnTo>
                <a:cubicBezTo>
                  <a:pt x="18508" y="6766"/>
                  <a:pt x="18515" y="6759"/>
                  <a:pt x="18524" y="6759"/>
                </a:cubicBezTo>
                <a:cubicBezTo>
                  <a:pt x="18534" y="6759"/>
                  <a:pt x="18541" y="6766"/>
                  <a:pt x="18541" y="6776"/>
                </a:cubicBezTo>
                <a:lnTo>
                  <a:pt x="18541" y="6876"/>
                </a:lnTo>
                <a:cubicBezTo>
                  <a:pt x="18541" y="6885"/>
                  <a:pt x="18534" y="6892"/>
                  <a:pt x="18524" y="6892"/>
                </a:cubicBezTo>
                <a:cubicBezTo>
                  <a:pt x="18515" y="6892"/>
                  <a:pt x="18508" y="6885"/>
                  <a:pt x="18508" y="6876"/>
                </a:cubicBezTo>
                <a:close/>
                <a:moveTo>
                  <a:pt x="18508" y="6642"/>
                </a:moveTo>
                <a:lnTo>
                  <a:pt x="18508" y="6542"/>
                </a:lnTo>
                <a:cubicBezTo>
                  <a:pt x="18508" y="6533"/>
                  <a:pt x="18515" y="6526"/>
                  <a:pt x="18524" y="6526"/>
                </a:cubicBezTo>
                <a:cubicBezTo>
                  <a:pt x="18534" y="6526"/>
                  <a:pt x="18541" y="6533"/>
                  <a:pt x="18541" y="6542"/>
                </a:cubicBezTo>
                <a:lnTo>
                  <a:pt x="18541" y="6642"/>
                </a:lnTo>
                <a:cubicBezTo>
                  <a:pt x="18541" y="6651"/>
                  <a:pt x="18534" y="6659"/>
                  <a:pt x="18524" y="6659"/>
                </a:cubicBezTo>
                <a:cubicBezTo>
                  <a:pt x="18515" y="6659"/>
                  <a:pt x="18508" y="6651"/>
                  <a:pt x="18508" y="6642"/>
                </a:cubicBezTo>
                <a:close/>
                <a:moveTo>
                  <a:pt x="18508" y="6409"/>
                </a:moveTo>
                <a:lnTo>
                  <a:pt x="18508" y="6309"/>
                </a:lnTo>
                <a:cubicBezTo>
                  <a:pt x="18508" y="6300"/>
                  <a:pt x="18515" y="6292"/>
                  <a:pt x="18524" y="6292"/>
                </a:cubicBezTo>
                <a:cubicBezTo>
                  <a:pt x="18534" y="6292"/>
                  <a:pt x="18541" y="6300"/>
                  <a:pt x="18541" y="6309"/>
                </a:cubicBezTo>
                <a:lnTo>
                  <a:pt x="18541" y="6409"/>
                </a:lnTo>
                <a:cubicBezTo>
                  <a:pt x="18541" y="6418"/>
                  <a:pt x="18534" y="6426"/>
                  <a:pt x="18524" y="6426"/>
                </a:cubicBezTo>
                <a:cubicBezTo>
                  <a:pt x="18515" y="6426"/>
                  <a:pt x="18508" y="6418"/>
                  <a:pt x="18508" y="6409"/>
                </a:cubicBezTo>
                <a:close/>
                <a:moveTo>
                  <a:pt x="18508" y="6176"/>
                </a:moveTo>
                <a:lnTo>
                  <a:pt x="18508" y="6076"/>
                </a:lnTo>
                <a:cubicBezTo>
                  <a:pt x="18508" y="6066"/>
                  <a:pt x="18515" y="6059"/>
                  <a:pt x="18524" y="6059"/>
                </a:cubicBezTo>
                <a:cubicBezTo>
                  <a:pt x="18534" y="6059"/>
                  <a:pt x="18541" y="6066"/>
                  <a:pt x="18541" y="6076"/>
                </a:cubicBezTo>
                <a:lnTo>
                  <a:pt x="18541" y="6176"/>
                </a:lnTo>
                <a:cubicBezTo>
                  <a:pt x="18541" y="6185"/>
                  <a:pt x="18534" y="6192"/>
                  <a:pt x="18524" y="6192"/>
                </a:cubicBezTo>
                <a:cubicBezTo>
                  <a:pt x="18515" y="6192"/>
                  <a:pt x="18508" y="6185"/>
                  <a:pt x="18508" y="6176"/>
                </a:cubicBezTo>
                <a:close/>
                <a:moveTo>
                  <a:pt x="18508" y="5942"/>
                </a:moveTo>
                <a:lnTo>
                  <a:pt x="18508" y="5842"/>
                </a:lnTo>
                <a:cubicBezTo>
                  <a:pt x="18508" y="5833"/>
                  <a:pt x="18515" y="5826"/>
                  <a:pt x="18524" y="5826"/>
                </a:cubicBezTo>
                <a:cubicBezTo>
                  <a:pt x="18534" y="5826"/>
                  <a:pt x="18541" y="5833"/>
                  <a:pt x="18541" y="5842"/>
                </a:cubicBezTo>
                <a:lnTo>
                  <a:pt x="18541" y="5942"/>
                </a:lnTo>
                <a:cubicBezTo>
                  <a:pt x="18541" y="5951"/>
                  <a:pt x="18534" y="5959"/>
                  <a:pt x="18524" y="5959"/>
                </a:cubicBezTo>
                <a:cubicBezTo>
                  <a:pt x="18515" y="5959"/>
                  <a:pt x="18508" y="5951"/>
                  <a:pt x="18508" y="5942"/>
                </a:cubicBezTo>
                <a:close/>
                <a:moveTo>
                  <a:pt x="18508" y="5709"/>
                </a:moveTo>
                <a:lnTo>
                  <a:pt x="18508" y="5609"/>
                </a:lnTo>
                <a:cubicBezTo>
                  <a:pt x="18508" y="5600"/>
                  <a:pt x="18515" y="5592"/>
                  <a:pt x="18524" y="5592"/>
                </a:cubicBezTo>
                <a:cubicBezTo>
                  <a:pt x="18534" y="5592"/>
                  <a:pt x="18541" y="5600"/>
                  <a:pt x="18541" y="5609"/>
                </a:cubicBezTo>
                <a:lnTo>
                  <a:pt x="18541" y="5709"/>
                </a:lnTo>
                <a:cubicBezTo>
                  <a:pt x="18541" y="5718"/>
                  <a:pt x="18534" y="5726"/>
                  <a:pt x="18524" y="5726"/>
                </a:cubicBezTo>
                <a:cubicBezTo>
                  <a:pt x="18515" y="5726"/>
                  <a:pt x="18508" y="5718"/>
                  <a:pt x="18508" y="5709"/>
                </a:cubicBezTo>
                <a:close/>
                <a:moveTo>
                  <a:pt x="18508" y="5476"/>
                </a:moveTo>
                <a:lnTo>
                  <a:pt x="18508" y="5376"/>
                </a:lnTo>
                <a:cubicBezTo>
                  <a:pt x="18508" y="5366"/>
                  <a:pt x="18515" y="5359"/>
                  <a:pt x="18524" y="5359"/>
                </a:cubicBezTo>
                <a:cubicBezTo>
                  <a:pt x="18534" y="5359"/>
                  <a:pt x="18541" y="5366"/>
                  <a:pt x="18541" y="5376"/>
                </a:cubicBezTo>
                <a:lnTo>
                  <a:pt x="18541" y="5476"/>
                </a:lnTo>
                <a:cubicBezTo>
                  <a:pt x="18541" y="5485"/>
                  <a:pt x="18534" y="5492"/>
                  <a:pt x="18524" y="5492"/>
                </a:cubicBezTo>
                <a:cubicBezTo>
                  <a:pt x="18515" y="5492"/>
                  <a:pt x="18508" y="5485"/>
                  <a:pt x="18508" y="5476"/>
                </a:cubicBezTo>
                <a:close/>
                <a:moveTo>
                  <a:pt x="18508" y="5242"/>
                </a:moveTo>
                <a:lnTo>
                  <a:pt x="18508" y="5142"/>
                </a:lnTo>
                <a:cubicBezTo>
                  <a:pt x="18508" y="5133"/>
                  <a:pt x="18515" y="5126"/>
                  <a:pt x="18524" y="5126"/>
                </a:cubicBezTo>
                <a:cubicBezTo>
                  <a:pt x="18534" y="5126"/>
                  <a:pt x="18541" y="5133"/>
                  <a:pt x="18541" y="5142"/>
                </a:cubicBezTo>
                <a:lnTo>
                  <a:pt x="18541" y="5242"/>
                </a:lnTo>
                <a:cubicBezTo>
                  <a:pt x="18541" y="5251"/>
                  <a:pt x="18534" y="5259"/>
                  <a:pt x="18524" y="5259"/>
                </a:cubicBezTo>
                <a:cubicBezTo>
                  <a:pt x="18515" y="5259"/>
                  <a:pt x="18508" y="5251"/>
                  <a:pt x="18508" y="5242"/>
                </a:cubicBezTo>
                <a:close/>
                <a:moveTo>
                  <a:pt x="18508" y="5009"/>
                </a:moveTo>
                <a:lnTo>
                  <a:pt x="18508" y="4909"/>
                </a:lnTo>
                <a:cubicBezTo>
                  <a:pt x="18508" y="4900"/>
                  <a:pt x="18515" y="4892"/>
                  <a:pt x="18524" y="4892"/>
                </a:cubicBezTo>
                <a:cubicBezTo>
                  <a:pt x="18534" y="4892"/>
                  <a:pt x="18541" y="4900"/>
                  <a:pt x="18541" y="4909"/>
                </a:cubicBezTo>
                <a:lnTo>
                  <a:pt x="18541" y="5009"/>
                </a:lnTo>
                <a:cubicBezTo>
                  <a:pt x="18541" y="5018"/>
                  <a:pt x="18534" y="5026"/>
                  <a:pt x="18524" y="5026"/>
                </a:cubicBezTo>
                <a:cubicBezTo>
                  <a:pt x="18515" y="5026"/>
                  <a:pt x="18508" y="5018"/>
                  <a:pt x="18508" y="5009"/>
                </a:cubicBezTo>
                <a:close/>
                <a:moveTo>
                  <a:pt x="18508" y="4776"/>
                </a:moveTo>
                <a:lnTo>
                  <a:pt x="18508" y="4676"/>
                </a:lnTo>
                <a:cubicBezTo>
                  <a:pt x="18508" y="4666"/>
                  <a:pt x="18515" y="4659"/>
                  <a:pt x="18524" y="4659"/>
                </a:cubicBezTo>
                <a:cubicBezTo>
                  <a:pt x="18534" y="4659"/>
                  <a:pt x="18541" y="4666"/>
                  <a:pt x="18541" y="4676"/>
                </a:cubicBezTo>
                <a:lnTo>
                  <a:pt x="18541" y="4776"/>
                </a:lnTo>
                <a:cubicBezTo>
                  <a:pt x="18541" y="4785"/>
                  <a:pt x="18534" y="4792"/>
                  <a:pt x="18524" y="4792"/>
                </a:cubicBezTo>
                <a:cubicBezTo>
                  <a:pt x="18515" y="4792"/>
                  <a:pt x="18508" y="4785"/>
                  <a:pt x="18508" y="4776"/>
                </a:cubicBezTo>
                <a:close/>
                <a:moveTo>
                  <a:pt x="18508" y="4542"/>
                </a:moveTo>
                <a:lnTo>
                  <a:pt x="18508" y="4442"/>
                </a:lnTo>
                <a:cubicBezTo>
                  <a:pt x="18508" y="4433"/>
                  <a:pt x="18515" y="4426"/>
                  <a:pt x="18524" y="4426"/>
                </a:cubicBezTo>
                <a:cubicBezTo>
                  <a:pt x="18534" y="4426"/>
                  <a:pt x="18541" y="4433"/>
                  <a:pt x="18541" y="4442"/>
                </a:cubicBezTo>
                <a:lnTo>
                  <a:pt x="18541" y="4542"/>
                </a:lnTo>
                <a:cubicBezTo>
                  <a:pt x="18541" y="4551"/>
                  <a:pt x="18534" y="4559"/>
                  <a:pt x="18524" y="4559"/>
                </a:cubicBezTo>
                <a:cubicBezTo>
                  <a:pt x="18515" y="4559"/>
                  <a:pt x="18508" y="4551"/>
                  <a:pt x="18508" y="4542"/>
                </a:cubicBezTo>
                <a:close/>
                <a:moveTo>
                  <a:pt x="18508" y="4309"/>
                </a:moveTo>
                <a:lnTo>
                  <a:pt x="18508" y="4209"/>
                </a:lnTo>
                <a:cubicBezTo>
                  <a:pt x="18508" y="4200"/>
                  <a:pt x="18515" y="4192"/>
                  <a:pt x="18524" y="4192"/>
                </a:cubicBezTo>
                <a:cubicBezTo>
                  <a:pt x="18534" y="4192"/>
                  <a:pt x="18541" y="4200"/>
                  <a:pt x="18541" y="4209"/>
                </a:cubicBezTo>
                <a:lnTo>
                  <a:pt x="18541" y="4309"/>
                </a:lnTo>
                <a:cubicBezTo>
                  <a:pt x="18541" y="4318"/>
                  <a:pt x="18534" y="4326"/>
                  <a:pt x="18524" y="4326"/>
                </a:cubicBezTo>
                <a:cubicBezTo>
                  <a:pt x="18515" y="4326"/>
                  <a:pt x="18508" y="4318"/>
                  <a:pt x="18508" y="4309"/>
                </a:cubicBezTo>
                <a:close/>
                <a:moveTo>
                  <a:pt x="18508" y="4076"/>
                </a:moveTo>
                <a:lnTo>
                  <a:pt x="18508" y="3976"/>
                </a:lnTo>
                <a:cubicBezTo>
                  <a:pt x="18508" y="3966"/>
                  <a:pt x="18515" y="3959"/>
                  <a:pt x="18524" y="3959"/>
                </a:cubicBezTo>
                <a:cubicBezTo>
                  <a:pt x="18534" y="3959"/>
                  <a:pt x="18541" y="3966"/>
                  <a:pt x="18541" y="3976"/>
                </a:cubicBezTo>
                <a:lnTo>
                  <a:pt x="18541" y="4076"/>
                </a:lnTo>
                <a:cubicBezTo>
                  <a:pt x="18541" y="4085"/>
                  <a:pt x="18534" y="4092"/>
                  <a:pt x="18524" y="4092"/>
                </a:cubicBezTo>
                <a:cubicBezTo>
                  <a:pt x="18515" y="4092"/>
                  <a:pt x="18508" y="4085"/>
                  <a:pt x="18508" y="4076"/>
                </a:cubicBezTo>
                <a:close/>
                <a:moveTo>
                  <a:pt x="18508" y="3842"/>
                </a:moveTo>
                <a:lnTo>
                  <a:pt x="18508" y="3742"/>
                </a:lnTo>
                <a:cubicBezTo>
                  <a:pt x="18508" y="3733"/>
                  <a:pt x="18515" y="3726"/>
                  <a:pt x="18524" y="3726"/>
                </a:cubicBezTo>
                <a:cubicBezTo>
                  <a:pt x="18534" y="3726"/>
                  <a:pt x="18541" y="3733"/>
                  <a:pt x="18541" y="3742"/>
                </a:cubicBezTo>
                <a:lnTo>
                  <a:pt x="18541" y="3842"/>
                </a:lnTo>
                <a:cubicBezTo>
                  <a:pt x="18541" y="3851"/>
                  <a:pt x="18534" y="3859"/>
                  <a:pt x="18524" y="3859"/>
                </a:cubicBezTo>
                <a:cubicBezTo>
                  <a:pt x="18515" y="3859"/>
                  <a:pt x="18508" y="3851"/>
                  <a:pt x="18508" y="3842"/>
                </a:cubicBezTo>
                <a:close/>
                <a:moveTo>
                  <a:pt x="18508" y="3609"/>
                </a:moveTo>
                <a:lnTo>
                  <a:pt x="18508" y="3509"/>
                </a:lnTo>
                <a:cubicBezTo>
                  <a:pt x="18508" y="3500"/>
                  <a:pt x="18515" y="3492"/>
                  <a:pt x="18524" y="3492"/>
                </a:cubicBezTo>
                <a:cubicBezTo>
                  <a:pt x="18534" y="3492"/>
                  <a:pt x="18541" y="3500"/>
                  <a:pt x="18541" y="3509"/>
                </a:cubicBezTo>
                <a:lnTo>
                  <a:pt x="18541" y="3609"/>
                </a:lnTo>
                <a:cubicBezTo>
                  <a:pt x="18541" y="3618"/>
                  <a:pt x="18534" y="3626"/>
                  <a:pt x="18524" y="3626"/>
                </a:cubicBezTo>
                <a:cubicBezTo>
                  <a:pt x="18515" y="3626"/>
                  <a:pt x="18508" y="3618"/>
                  <a:pt x="18508" y="3609"/>
                </a:cubicBezTo>
                <a:close/>
                <a:moveTo>
                  <a:pt x="18508" y="3376"/>
                </a:moveTo>
                <a:lnTo>
                  <a:pt x="18508" y="3276"/>
                </a:lnTo>
                <a:cubicBezTo>
                  <a:pt x="18508" y="3266"/>
                  <a:pt x="18515" y="3259"/>
                  <a:pt x="18524" y="3259"/>
                </a:cubicBezTo>
                <a:cubicBezTo>
                  <a:pt x="18534" y="3259"/>
                  <a:pt x="18541" y="3266"/>
                  <a:pt x="18541" y="3276"/>
                </a:cubicBezTo>
                <a:lnTo>
                  <a:pt x="18541" y="3376"/>
                </a:lnTo>
                <a:cubicBezTo>
                  <a:pt x="18541" y="3385"/>
                  <a:pt x="18534" y="3392"/>
                  <a:pt x="18524" y="3392"/>
                </a:cubicBezTo>
                <a:cubicBezTo>
                  <a:pt x="18515" y="3392"/>
                  <a:pt x="18508" y="3385"/>
                  <a:pt x="18508" y="3376"/>
                </a:cubicBezTo>
                <a:close/>
                <a:moveTo>
                  <a:pt x="18508" y="3142"/>
                </a:moveTo>
                <a:lnTo>
                  <a:pt x="18508" y="3042"/>
                </a:lnTo>
                <a:cubicBezTo>
                  <a:pt x="18508" y="3033"/>
                  <a:pt x="18515" y="3026"/>
                  <a:pt x="18524" y="3026"/>
                </a:cubicBezTo>
                <a:cubicBezTo>
                  <a:pt x="18534" y="3026"/>
                  <a:pt x="18541" y="3033"/>
                  <a:pt x="18541" y="3042"/>
                </a:cubicBezTo>
                <a:lnTo>
                  <a:pt x="18541" y="3142"/>
                </a:lnTo>
                <a:cubicBezTo>
                  <a:pt x="18541" y="3151"/>
                  <a:pt x="18534" y="3159"/>
                  <a:pt x="18524" y="3159"/>
                </a:cubicBezTo>
                <a:cubicBezTo>
                  <a:pt x="18515" y="3159"/>
                  <a:pt x="18508" y="3151"/>
                  <a:pt x="18508" y="3142"/>
                </a:cubicBezTo>
                <a:close/>
                <a:moveTo>
                  <a:pt x="18508" y="2909"/>
                </a:moveTo>
                <a:lnTo>
                  <a:pt x="18508" y="2809"/>
                </a:lnTo>
                <a:cubicBezTo>
                  <a:pt x="18508" y="2800"/>
                  <a:pt x="18515" y="2792"/>
                  <a:pt x="18524" y="2792"/>
                </a:cubicBezTo>
                <a:cubicBezTo>
                  <a:pt x="18534" y="2792"/>
                  <a:pt x="18541" y="2800"/>
                  <a:pt x="18541" y="2809"/>
                </a:cubicBezTo>
                <a:lnTo>
                  <a:pt x="18541" y="2909"/>
                </a:lnTo>
                <a:cubicBezTo>
                  <a:pt x="18541" y="2918"/>
                  <a:pt x="18534" y="2926"/>
                  <a:pt x="18524" y="2926"/>
                </a:cubicBezTo>
                <a:cubicBezTo>
                  <a:pt x="18515" y="2926"/>
                  <a:pt x="18508" y="2918"/>
                  <a:pt x="18508" y="2909"/>
                </a:cubicBezTo>
                <a:close/>
                <a:moveTo>
                  <a:pt x="18508" y="2676"/>
                </a:moveTo>
                <a:lnTo>
                  <a:pt x="18508" y="2576"/>
                </a:lnTo>
                <a:cubicBezTo>
                  <a:pt x="18508" y="2566"/>
                  <a:pt x="18515" y="2559"/>
                  <a:pt x="18524" y="2559"/>
                </a:cubicBezTo>
                <a:cubicBezTo>
                  <a:pt x="18534" y="2559"/>
                  <a:pt x="18541" y="2566"/>
                  <a:pt x="18541" y="2576"/>
                </a:cubicBezTo>
                <a:lnTo>
                  <a:pt x="18541" y="2676"/>
                </a:lnTo>
                <a:cubicBezTo>
                  <a:pt x="18541" y="2685"/>
                  <a:pt x="18534" y="2692"/>
                  <a:pt x="18524" y="2692"/>
                </a:cubicBezTo>
                <a:cubicBezTo>
                  <a:pt x="18515" y="2692"/>
                  <a:pt x="18508" y="2685"/>
                  <a:pt x="18508" y="2676"/>
                </a:cubicBezTo>
                <a:close/>
                <a:moveTo>
                  <a:pt x="18508" y="2442"/>
                </a:moveTo>
                <a:lnTo>
                  <a:pt x="18508" y="2342"/>
                </a:lnTo>
                <a:cubicBezTo>
                  <a:pt x="18508" y="2333"/>
                  <a:pt x="18515" y="2326"/>
                  <a:pt x="18524" y="2326"/>
                </a:cubicBezTo>
                <a:cubicBezTo>
                  <a:pt x="18534" y="2326"/>
                  <a:pt x="18541" y="2333"/>
                  <a:pt x="18541" y="2342"/>
                </a:cubicBezTo>
                <a:lnTo>
                  <a:pt x="18541" y="2442"/>
                </a:lnTo>
                <a:cubicBezTo>
                  <a:pt x="18541" y="2451"/>
                  <a:pt x="18534" y="2459"/>
                  <a:pt x="18524" y="2459"/>
                </a:cubicBezTo>
                <a:cubicBezTo>
                  <a:pt x="18515" y="2459"/>
                  <a:pt x="18508" y="2451"/>
                  <a:pt x="18508" y="2442"/>
                </a:cubicBezTo>
                <a:close/>
                <a:moveTo>
                  <a:pt x="18508" y="2209"/>
                </a:moveTo>
                <a:lnTo>
                  <a:pt x="18508" y="2109"/>
                </a:lnTo>
                <a:cubicBezTo>
                  <a:pt x="18508" y="2100"/>
                  <a:pt x="18515" y="2092"/>
                  <a:pt x="18524" y="2092"/>
                </a:cubicBezTo>
                <a:cubicBezTo>
                  <a:pt x="18534" y="2092"/>
                  <a:pt x="18541" y="2100"/>
                  <a:pt x="18541" y="2109"/>
                </a:cubicBezTo>
                <a:lnTo>
                  <a:pt x="18541" y="2209"/>
                </a:lnTo>
                <a:cubicBezTo>
                  <a:pt x="18541" y="2218"/>
                  <a:pt x="18534" y="2226"/>
                  <a:pt x="18524" y="2226"/>
                </a:cubicBezTo>
                <a:cubicBezTo>
                  <a:pt x="18515" y="2226"/>
                  <a:pt x="18508" y="2218"/>
                  <a:pt x="18508" y="2209"/>
                </a:cubicBezTo>
                <a:close/>
                <a:moveTo>
                  <a:pt x="18508" y="1976"/>
                </a:moveTo>
                <a:lnTo>
                  <a:pt x="18508" y="1876"/>
                </a:lnTo>
                <a:cubicBezTo>
                  <a:pt x="18508" y="1866"/>
                  <a:pt x="18515" y="1859"/>
                  <a:pt x="18524" y="1859"/>
                </a:cubicBezTo>
                <a:cubicBezTo>
                  <a:pt x="18534" y="1859"/>
                  <a:pt x="18541" y="1866"/>
                  <a:pt x="18541" y="1876"/>
                </a:cubicBezTo>
                <a:lnTo>
                  <a:pt x="18541" y="1976"/>
                </a:lnTo>
                <a:cubicBezTo>
                  <a:pt x="18541" y="1985"/>
                  <a:pt x="18534" y="1992"/>
                  <a:pt x="18524" y="1992"/>
                </a:cubicBezTo>
                <a:cubicBezTo>
                  <a:pt x="18515" y="1992"/>
                  <a:pt x="18508" y="1985"/>
                  <a:pt x="18508" y="1976"/>
                </a:cubicBezTo>
                <a:close/>
                <a:moveTo>
                  <a:pt x="18508" y="1742"/>
                </a:moveTo>
                <a:lnTo>
                  <a:pt x="18508" y="1642"/>
                </a:lnTo>
                <a:cubicBezTo>
                  <a:pt x="18508" y="1633"/>
                  <a:pt x="18515" y="1626"/>
                  <a:pt x="18524" y="1626"/>
                </a:cubicBezTo>
                <a:cubicBezTo>
                  <a:pt x="18534" y="1626"/>
                  <a:pt x="18541" y="1633"/>
                  <a:pt x="18541" y="1642"/>
                </a:cubicBezTo>
                <a:lnTo>
                  <a:pt x="18541" y="1742"/>
                </a:lnTo>
                <a:cubicBezTo>
                  <a:pt x="18541" y="1751"/>
                  <a:pt x="18534" y="1759"/>
                  <a:pt x="18524" y="1759"/>
                </a:cubicBezTo>
                <a:cubicBezTo>
                  <a:pt x="18515" y="1759"/>
                  <a:pt x="18508" y="1751"/>
                  <a:pt x="18508" y="1742"/>
                </a:cubicBezTo>
                <a:close/>
                <a:moveTo>
                  <a:pt x="18508" y="1509"/>
                </a:moveTo>
                <a:lnTo>
                  <a:pt x="18508" y="1409"/>
                </a:lnTo>
                <a:cubicBezTo>
                  <a:pt x="18508" y="1400"/>
                  <a:pt x="18515" y="1392"/>
                  <a:pt x="18524" y="1392"/>
                </a:cubicBezTo>
                <a:cubicBezTo>
                  <a:pt x="18534" y="1392"/>
                  <a:pt x="18541" y="1400"/>
                  <a:pt x="18541" y="1409"/>
                </a:cubicBezTo>
                <a:lnTo>
                  <a:pt x="18541" y="1509"/>
                </a:lnTo>
                <a:cubicBezTo>
                  <a:pt x="18541" y="1518"/>
                  <a:pt x="18534" y="1526"/>
                  <a:pt x="18524" y="1526"/>
                </a:cubicBezTo>
                <a:cubicBezTo>
                  <a:pt x="18515" y="1526"/>
                  <a:pt x="18508" y="1518"/>
                  <a:pt x="18508" y="1509"/>
                </a:cubicBezTo>
                <a:close/>
                <a:moveTo>
                  <a:pt x="18508" y="1276"/>
                </a:moveTo>
                <a:lnTo>
                  <a:pt x="18508" y="1176"/>
                </a:lnTo>
                <a:cubicBezTo>
                  <a:pt x="18508" y="1166"/>
                  <a:pt x="18515" y="1159"/>
                  <a:pt x="18524" y="1159"/>
                </a:cubicBezTo>
                <a:cubicBezTo>
                  <a:pt x="18534" y="1159"/>
                  <a:pt x="18541" y="1166"/>
                  <a:pt x="18541" y="1176"/>
                </a:cubicBezTo>
                <a:lnTo>
                  <a:pt x="18541" y="1276"/>
                </a:lnTo>
                <a:cubicBezTo>
                  <a:pt x="18541" y="1285"/>
                  <a:pt x="18534" y="1292"/>
                  <a:pt x="18524" y="1292"/>
                </a:cubicBezTo>
                <a:cubicBezTo>
                  <a:pt x="18515" y="1292"/>
                  <a:pt x="18508" y="1285"/>
                  <a:pt x="18508" y="1276"/>
                </a:cubicBezTo>
                <a:close/>
                <a:moveTo>
                  <a:pt x="18508" y="1042"/>
                </a:moveTo>
                <a:lnTo>
                  <a:pt x="18508" y="942"/>
                </a:lnTo>
                <a:cubicBezTo>
                  <a:pt x="18508" y="933"/>
                  <a:pt x="18515" y="926"/>
                  <a:pt x="18524" y="926"/>
                </a:cubicBezTo>
                <a:cubicBezTo>
                  <a:pt x="18534" y="926"/>
                  <a:pt x="18541" y="933"/>
                  <a:pt x="18541" y="942"/>
                </a:cubicBezTo>
                <a:lnTo>
                  <a:pt x="18541" y="1042"/>
                </a:lnTo>
                <a:cubicBezTo>
                  <a:pt x="18541" y="1051"/>
                  <a:pt x="18534" y="1059"/>
                  <a:pt x="18524" y="1059"/>
                </a:cubicBezTo>
                <a:cubicBezTo>
                  <a:pt x="18515" y="1059"/>
                  <a:pt x="18508" y="1051"/>
                  <a:pt x="18508" y="1042"/>
                </a:cubicBezTo>
                <a:close/>
                <a:moveTo>
                  <a:pt x="18508" y="809"/>
                </a:moveTo>
                <a:lnTo>
                  <a:pt x="18508" y="709"/>
                </a:lnTo>
                <a:cubicBezTo>
                  <a:pt x="18508" y="700"/>
                  <a:pt x="18515" y="692"/>
                  <a:pt x="18524" y="692"/>
                </a:cubicBezTo>
                <a:cubicBezTo>
                  <a:pt x="18534" y="692"/>
                  <a:pt x="18541" y="700"/>
                  <a:pt x="18541" y="709"/>
                </a:cubicBezTo>
                <a:lnTo>
                  <a:pt x="18541" y="809"/>
                </a:lnTo>
                <a:cubicBezTo>
                  <a:pt x="18541" y="818"/>
                  <a:pt x="18534" y="826"/>
                  <a:pt x="18524" y="826"/>
                </a:cubicBezTo>
                <a:cubicBezTo>
                  <a:pt x="18515" y="826"/>
                  <a:pt x="18508" y="818"/>
                  <a:pt x="18508" y="809"/>
                </a:cubicBezTo>
                <a:close/>
                <a:moveTo>
                  <a:pt x="18508" y="576"/>
                </a:moveTo>
                <a:lnTo>
                  <a:pt x="18508" y="476"/>
                </a:lnTo>
                <a:cubicBezTo>
                  <a:pt x="18508" y="466"/>
                  <a:pt x="18515" y="459"/>
                  <a:pt x="18524" y="459"/>
                </a:cubicBezTo>
                <a:cubicBezTo>
                  <a:pt x="18534" y="459"/>
                  <a:pt x="18541" y="466"/>
                  <a:pt x="18541" y="476"/>
                </a:cubicBezTo>
                <a:lnTo>
                  <a:pt x="18541" y="576"/>
                </a:lnTo>
                <a:cubicBezTo>
                  <a:pt x="18541" y="585"/>
                  <a:pt x="18534" y="592"/>
                  <a:pt x="18524" y="592"/>
                </a:cubicBezTo>
                <a:cubicBezTo>
                  <a:pt x="18515" y="592"/>
                  <a:pt x="18508" y="585"/>
                  <a:pt x="18508" y="576"/>
                </a:cubicBezTo>
                <a:close/>
                <a:moveTo>
                  <a:pt x="18508" y="342"/>
                </a:moveTo>
                <a:lnTo>
                  <a:pt x="18508" y="242"/>
                </a:lnTo>
                <a:cubicBezTo>
                  <a:pt x="18508" y="233"/>
                  <a:pt x="18515" y="226"/>
                  <a:pt x="18524" y="226"/>
                </a:cubicBezTo>
                <a:cubicBezTo>
                  <a:pt x="18534" y="226"/>
                  <a:pt x="18541" y="233"/>
                  <a:pt x="18541" y="242"/>
                </a:cubicBezTo>
                <a:lnTo>
                  <a:pt x="18541" y="342"/>
                </a:lnTo>
                <a:cubicBezTo>
                  <a:pt x="18541" y="351"/>
                  <a:pt x="18534" y="359"/>
                  <a:pt x="18524" y="359"/>
                </a:cubicBezTo>
                <a:cubicBezTo>
                  <a:pt x="18515" y="359"/>
                  <a:pt x="18508" y="351"/>
                  <a:pt x="18508" y="342"/>
                </a:cubicBezTo>
                <a:close/>
                <a:moveTo>
                  <a:pt x="18508" y="109"/>
                </a:moveTo>
                <a:lnTo>
                  <a:pt x="18508" y="100"/>
                </a:lnTo>
                <a:lnTo>
                  <a:pt x="18524" y="117"/>
                </a:lnTo>
                <a:lnTo>
                  <a:pt x="18433" y="117"/>
                </a:lnTo>
                <a:cubicBezTo>
                  <a:pt x="18424" y="117"/>
                  <a:pt x="18416" y="110"/>
                  <a:pt x="18416" y="100"/>
                </a:cubicBezTo>
                <a:cubicBezTo>
                  <a:pt x="18416" y="91"/>
                  <a:pt x="18424" y="84"/>
                  <a:pt x="18433" y="84"/>
                </a:cubicBezTo>
                <a:lnTo>
                  <a:pt x="18524" y="84"/>
                </a:lnTo>
                <a:cubicBezTo>
                  <a:pt x="18534" y="84"/>
                  <a:pt x="18541" y="91"/>
                  <a:pt x="18541" y="100"/>
                </a:cubicBezTo>
                <a:lnTo>
                  <a:pt x="18541" y="109"/>
                </a:lnTo>
                <a:cubicBezTo>
                  <a:pt x="18541" y="118"/>
                  <a:pt x="18534" y="126"/>
                  <a:pt x="18524" y="126"/>
                </a:cubicBezTo>
                <a:cubicBezTo>
                  <a:pt x="18515" y="126"/>
                  <a:pt x="18508" y="118"/>
                  <a:pt x="18508" y="109"/>
                </a:cubicBezTo>
                <a:close/>
                <a:moveTo>
                  <a:pt x="18300" y="117"/>
                </a:moveTo>
                <a:lnTo>
                  <a:pt x="18200" y="117"/>
                </a:lnTo>
                <a:cubicBezTo>
                  <a:pt x="18190" y="117"/>
                  <a:pt x="18183" y="110"/>
                  <a:pt x="18183" y="100"/>
                </a:cubicBezTo>
                <a:cubicBezTo>
                  <a:pt x="18183" y="91"/>
                  <a:pt x="18190" y="84"/>
                  <a:pt x="18200" y="84"/>
                </a:cubicBezTo>
                <a:lnTo>
                  <a:pt x="18300" y="84"/>
                </a:lnTo>
                <a:cubicBezTo>
                  <a:pt x="18309" y="84"/>
                  <a:pt x="18316" y="91"/>
                  <a:pt x="18316" y="100"/>
                </a:cubicBezTo>
                <a:cubicBezTo>
                  <a:pt x="18316" y="110"/>
                  <a:pt x="18309" y="117"/>
                  <a:pt x="18300" y="117"/>
                </a:cubicBezTo>
                <a:close/>
                <a:moveTo>
                  <a:pt x="18066" y="117"/>
                </a:moveTo>
                <a:lnTo>
                  <a:pt x="17966" y="117"/>
                </a:lnTo>
                <a:cubicBezTo>
                  <a:pt x="17957" y="117"/>
                  <a:pt x="17950" y="110"/>
                  <a:pt x="17950" y="100"/>
                </a:cubicBezTo>
                <a:cubicBezTo>
                  <a:pt x="17950" y="91"/>
                  <a:pt x="17957" y="84"/>
                  <a:pt x="17966" y="84"/>
                </a:cubicBezTo>
                <a:lnTo>
                  <a:pt x="18066" y="84"/>
                </a:lnTo>
                <a:cubicBezTo>
                  <a:pt x="18075" y="84"/>
                  <a:pt x="18083" y="91"/>
                  <a:pt x="18083" y="100"/>
                </a:cubicBezTo>
                <a:cubicBezTo>
                  <a:pt x="18083" y="110"/>
                  <a:pt x="18075" y="117"/>
                  <a:pt x="18066" y="117"/>
                </a:cubicBezTo>
                <a:close/>
                <a:moveTo>
                  <a:pt x="17833" y="117"/>
                </a:moveTo>
                <a:lnTo>
                  <a:pt x="17733" y="117"/>
                </a:lnTo>
                <a:cubicBezTo>
                  <a:pt x="17724" y="117"/>
                  <a:pt x="17716" y="110"/>
                  <a:pt x="17716" y="100"/>
                </a:cubicBezTo>
                <a:cubicBezTo>
                  <a:pt x="17716" y="91"/>
                  <a:pt x="17724" y="84"/>
                  <a:pt x="17733" y="84"/>
                </a:cubicBezTo>
                <a:lnTo>
                  <a:pt x="17833" y="84"/>
                </a:lnTo>
                <a:cubicBezTo>
                  <a:pt x="17842" y="84"/>
                  <a:pt x="17850" y="91"/>
                  <a:pt x="17850" y="100"/>
                </a:cubicBezTo>
                <a:cubicBezTo>
                  <a:pt x="17850" y="110"/>
                  <a:pt x="17842" y="117"/>
                  <a:pt x="17833" y="117"/>
                </a:cubicBezTo>
                <a:close/>
                <a:moveTo>
                  <a:pt x="17600" y="117"/>
                </a:moveTo>
                <a:lnTo>
                  <a:pt x="17500" y="117"/>
                </a:lnTo>
                <a:cubicBezTo>
                  <a:pt x="17490" y="117"/>
                  <a:pt x="17483" y="110"/>
                  <a:pt x="17483" y="100"/>
                </a:cubicBezTo>
                <a:cubicBezTo>
                  <a:pt x="17483" y="91"/>
                  <a:pt x="17490" y="84"/>
                  <a:pt x="17500" y="84"/>
                </a:cubicBezTo>
                <a:lnTo>
                  <a:pt x="17600" y="84"/>
                </a:lnTo>
                <a:cubicBezTo>
                  <a:pt x="17609" y="84"/>
                  <a:pt x="17616" y="91"/>
                  <a:pt x="17616" y="100"/>
                </a:cubicBezTo>
                <a:cubicBezTo>
                  <a:pt x="17616" y="110"/>
                  <a:pt x="17609" y="117"/>
                  <a:pt x="17600" y="117"/>
                </a:cubicBezTo>
                <a:close/>
                <a:moveTo>
                  <a:pt x="17366" y="117"/>
                </a:moveTo>
                <a:lnTo>
                  <a:pt x="17266" y="117"/>
                </a:lnTo>
                <a:cubicBezTo>
                  <a:pt x="17257" y="117"/>
                  <a:pt x="17250" y="110"/>
                  <a:pt x="17250" y="100"/>
                </a:cubicBezTo>
                <a:cubicBezTo>
                  <a:pt x="17250" y="91"/>
                  <a:pt x="17257" y="84"/>
                  <a:pt x="17266" y="84"/>
                </a:cubicBezTo>
                <a:lnTo>
                  <a:pt x="17366" y="84"/>
                </a:lnTo>
                <a:cubicBezTo>
                  <a:pt x="17375" y="84"/>
                  <a:pt x="17383" y="91"/>
                  <a:pt x="17383" y="100"/>
                </a:cubicBezTo>
                <a:cubicBezTo>
                  <a:pt x="17383" y="110"/>
                  <a:pt x="17375" y="117"/>
                  <a:pt x="17366" y="117"/>
                </a:cubicBezTo>
                <a:close/>
                <a:moveTo>
                  <a:pt x="17133" y="117"/>
                </a:moveTo>
                <a:lnTo>
                  <a:pt x="17033" y="117"/>
                </a:lnTo>
                <a:cubicBezTo>
                  <a:pt x="17024" y="117"/>
                  <a:pt x="17016" y="110"/>
                  <a:pt x="17016" y="100"/>
                </a:cubicBezTo>
                <a:cubicBezTo>
                  <a:pt x="17016" y="91"/>
                  <a:pt x="17024" y="84"/>
                  <a:pt x="17033" y="84"/>
                </a:cubicBezTo>
                <a:lnTo>
                  <a:pt x="17133" y="84"/>
                </a:lnTo>
                <a:cubicBezTo>
                  <a:pt x="17142" y="84"/>
                  <a:pt x="17150" y="91"/>
                  <a:pt x="17150" y="100"/>
                </a:cubicBezTo>
                <a:cubicBezTo>
                  <a:pt x="17150" y="110"/>
                  <a:pt x="17142" y="117"/>
                  <a:pt x="17133" y="117"/>
                </a:cubicBezTo>
                <a:close/>
                <a:moveTo>
                  <a:pt x="16900" y="117"/>
                </a:moveTo>
                <a:lnTo>
                  <a:pt x="16800" y="117"/>
                </a:lnTo>
                <a:cubicBezTo>
                  <a:pt x="16790" y="117"/>
                  <a:pt x="16783" y="110"/>
                  <a:pt x="16783" y="100"/>
                </a:cubicBezTo>
                <a:cubicBezTo>
                  <a:pt x="16783" y="91"/>
                  <a:pt x="16790" y="84"/>
                  <a:pt x="16800" y="84"/>
                </a:cubicBezTo>
                <a:lnTo>
                  <a:pt x="16900" y="84"/>
                </a:lnTo>
                <a:cubicBezTo>
                  <a:pt x="16909" y="84"/>
                  <a:pt x="16916" y="91"/>
                  <a:pt x="16916" y="100"/>
                </a:cubicBezTo>
                <a:cubicBezTo>
                  <a:pt x="16916" y="110"/>
                  <a:pt x="16909" y="117"/>
                  <a:pt x="16900" y="117"/>
                </a:cubicBezTo>
                <a:close/>
                <a:moveTo>
                  <a:pt x="16666" y="117"/>
                </a:moveTo>
                <a:lnTo>
                  <a:pt x="16566" y="117"/>
                </a:lnTo>
                <a:cubicBezTo>
                  <a:pt x="16557" y="117"/>
                  <a:pt x="16550" y="110"/>
                  <a:pt x="16550" y="100"/>
                </a:cubicBezTo>
                <a:cubicBezTo>
                  <a:pt x="16550" y="91"/>
                  <a:pt x="16557" y="84"/>
                  <a:pt x="16566" y="84"/>
                </a:cubicBezTo>
                <a:lnTo>
                  <a:pt x="16666" y="84"/>
                </a:lnTo>
                <a:cubicBezTo>
                  <a:pt x="16675" y="84"/>
                  <a:pt x="16683" y="91"/>
                  <a:pt x="16683" y="100"/>
                </a:cubicBezTo>
                <a:cubicBezTo>
                  <a:pt x="16683" y="110"/>
                  <a:pt x="16675" y="117"/>
                  <a:pt x="16666" y="117"/>
                </a:cubicBezTo>
                <a:close/>
                <a:moveTo>
                  <a:pt x="16433" y="117"/>
                </a:moveTo>
                <a:lnTo>
                  <a:pt x="16333" y="117"/>
                </a:lnTo>
                <a:cubicBezTo>
                  <a:pt x="16324" y="117"/>
                  <a:pt x="16316" y="110"/>
                  <a:pt x="16316" y="100"/>
                </a:cubicBezTo>
                <a:cubicBezTo>
                  <a:pt x="16316" y="91"/>
                  <a:pt x="16324" y="84"/>
                  <a:pt x="16333" y="84"/>
                </a:cubicBezTo>
                <a:lnTo>
                  <a:pt x="16433" y="84"/>
                </a:lnTo>
                <a:cubicBezTo>
                  <a:pt x="16442" y="84"/>
                  <a:pt x="16450" y="91"/>
                  <a:pt x="16450" y="100"/>
                </a:cubicBezTo>
                <a:cubicBezTo>
                  <a:pt x="16450" y="110"/>
                  <a:pt x="16442" y="117"/>
                  <a:pt x="16433" y="117"/>
                </a:cubicBezTo>
                <a:close/>
                <a:moveTo>
                  <a:pt x="16200" y="117"/>
                </a:moveTo>
                <a:lnTo>
                  <a:pt x="16100" y="117"/>
                </a:lnTo>
                <a:cubicBezTo>
                  <a:pt x="16090" y="117"/>
                  <a:pt x="16083" y="110"/>
                  <a:pt x="16083" y="100"/>
                </a:cubicBezTo>
                <a:cubicBezTo>
                  <a:pt x="16083" y="91"/>
                  <a:pt x="16090" y="84"/>
                  <a:pt x="16100" y="84"/>
                </a:cubicBezTo>
                <a:lnTo>
                  <a:pt x="16200" y="84"/>
                </a:lnTo>
                <a:cubicBezTo>
                  <a:pt x="16209" y="84"/>
                  <a:pt x="16216" y="91"/>
                  <a:pt x="16216" y="100"/>
                </a:cubicBezTo>
                <a:cubicBezTo>
                  <a:pt x="16216" y="110"/>
                  <a:pt x="16209" y="117"/>
                  <a:pt x="16200" y="117"/>
                </a:cubicBezTo>
                <a:close/>
                <a:moveTo>
                  <a:pt x="15966" y="117"/>
                </a:moveTo>
                <a:lnTo>
                  <a:pt x="15866" y="117"/>
                </a:lnTo>
                <a:cubicBezTo>
                  <a:pt x="15857" y="117"/>
                  <a:pt x="15850" y="110"/>
                  <a:pt x="15850" y="100"/>
                </a:cubicBezTo>
                <a:cubicBezTo>
                  <a:pt x="15850" y="91"/>
                  <a:pt x="15857" y="84"/>
                  <a:pt x="15866" y="84"/>
                </a:cubicBezTo>
                <a:lnTo>
                  <a:pt x="15966" y="84"/>
                </a:lnTo>
                <a:cubicBezTo>
                  <a:pt x="15975" y="84"/>
                  <a:pt x="15983" y="91"/>
                  <a:pt x="15983" y="100"/>
                </a:cubicBezTo>
                <a:cubicBezTo>
                  <a:pt x="15983" y="110"/>
                  <a:pt x="15975" y="117"/>
                  <a:pt x="15966" y="117"/>
                </a:cubicBezTo>
                <a:close/>
                <a:moveTo>
                  <a:pt x="15733" y="117"/>
                </a:moveTo>
                <a:lnTo>
                  <a:pt x="15633" y="117"/>
                </a:lnTo>
                <a:cubicBezTo>
                  <a:pt x="15624" y="117"/>
                  <a:pt x="15616" y="110"/>
                  <a:pt x="15616" y="100"/>
                </a:cubicBezTo>
                <a:cubicBezTo>
                  <a:pt x="15616" y="91"/>
                  <a:pt x="15624" y="84"/>
                  <a:pt x="15633" y="84"/>
                </a:cubicBezTo>
                <a:lnTo>
                  <a:pt x="15733" y="84"/>
                </a:lnTo>
                <a:cubicBezTo>
                  <a:pt x="15742" y="84"/>
                  <a:pt x="15750" y="91"/>
                  <a:pt x="15750" y="100"/>
                </a:cubicBezTo>
                <a:cubicBezTo>
                  <a:pt x="15750" y="110"/>
                  <a:pt x="15742" y="117"/>
                  <a:pt x="15733" y="117"/>
                </a:cubicBezTo>
                <a:close/>
                <a:moveTo>
                  <a:pt x="15500" y="117"/>
                </a:moveTo>
                <a:lnTo>
                  <a:pt x="15400" y="117"/>
                </a:lnTo>
                <a:cubicBezTo>
                  <a:pt x="15390" y="117"/>
                  <a:pt x="15383" y="110"/>
                  <a:pt x="15383" y="100"/>
                </a:cubicBezTo>
                <a:cubicBezTo>
                  <a:pt x="15383" y="91"/>
                  <a:pt x="15390" y="84"/>
                  <a:pt x="15400" y="84"/>
                </a:cubicBezTo>
                <a:lnTo>
                  <a:pt x="15500" y="84"/>
                </a:lnTo>
                <a:cubicBezTo>
                  <a:pt x="15509" y="84"/>
                  <a:pt x="15516" y="91"/>
                  <a:pt x="15516" y="100"/>
                </a:cubicBezTo>
                <a:cubicBezTo>
                  <a:pt x="15516" y="110"/>
                  <a:pt x="15509" y="117"/>
                  <a:pt x="15500" y="117"/>
                </a:cubicBezTo>
                <a:close/>
                <a:moveTo>
                  <a:pt x="15266" y="117"/>
                </a:moveTo>
                <a:lnTo>
                  <a:pt x="15166" y="117"/>
                </a:lnTo>
                <a:cubicBezTo>
                  <a:pt x="15157" y="117"/>
                  <a:pt x="15150" y="110"/>
                  <a:pt x="15150" y="100"/>
                </a:cubicBezTo>
                <a:cubicBezTo>
                  <a:pt x="15150" y="91"/>
                  <a:pt x="15157" y="84"/>
                  <a:pt x="15166" y="84"/>
                </a:cubicBezTo>
                <a:lnTo>
                  <a:pt x="15266" y="84"/>
                </a:lnTo>
                <a:cubicBezTo>
                  <a:pt x="15275" y="84"/>
                  <a:pt x="15283" y="91"/>
                  <a:pt x="15283" y="100"/>
                </a:cubicBezTo>
                <a:cubicBezTo>
                  <a:pt x="15283" y="110"/>
                  <a:pt x="15275" y="117"/>
                  <a:pt x="15266" y="117"/>
                </a:cubicBezTo>
                <a:close/>
                <a:moveTo>
                  <a:pt x="15033" y="117"/>
                </a:moveTo>
                <a:lnTo>
                  <a:pt x="14933" y="117"/>
                </a:lnTo>
                <a:cubicBezTo>
                  <a:pt x="14924" y="117"/>
                  <a:pt x="14916" y="110"/>
                  <a:pt x="14916" y="100"/>
                </a:cubicBezTo>
                <a:cubicBezTo>
                  <a:pt x="14916" y="91"/>
                  <a:pt x="14924" y="84"/>
                  <a:pt x="14933" y="84"/>
                </a:cubicBezTo>
                <a:lnTo>
                  <a:pt x="15033" y="84"/>
                </a:lnTo>
                <a:cubicBezTo>
                  <a:pt x="15042" y="84"/>
                  <a:pt x="15050" y="91"/>
                  <a:pt x="15050" y="100"/>
                </a:cubicBezTo>
                <a:cubicBezTo>
                  <a:pt x="15050" y="110"/>
                  <a:pt x="15042" y="117"/>
                  <a:pt x="15033" y="117"/>
                </a:cubicBezTo>
                <a:close/>
                <a:moveTo>
                  <a:pt x="14800" y="117"/>
                </a:moveTo>
                <a:lnTo>
                  <a:pt x="14700" y="117"/>
                </a:lnTo>
                <a:cubicBezTo>
                  <a:pt x="14690" y="117"/>
                  <a:pt x="14683" y="110"/>
                  <a:pt x="14683" y="100"/>
                </a:cubicBezTo>
                <a:cubicBezTo>
                  <a:pt x="14683" y="91"/>
                  <a:pt x="14690" y="84"/>
                  <a:pt x="14700" y="84"/>
                </a:cubicBezTo>
                <a:lnTo>
                  <a:pt x="14800" y="84"/>
                </a:lnTo>
                <a:cubicBezTo>
                  <a:pt x="14809" y="84"/>
                  <a:pt x="14816" y="91"/>
                  <a:pt x="14816" y="100"/>
                </a:cubicBezTo>
                <a:cubicBezTo>
                  <a:pt x="14816" y="110"/>
                  <a:pt x="14809" y="117"/>
                  <a:pt x="14800" y="117"/>
                </a:cubicBezTo>
                <a:close/>
                <a:moveTo>
                  <a:pt x="14566" y="117"/>
                </a:moveTo>
                <a:lnTo>
                  <a:pt x="14466" y="117"/>
                </a:lnTo>
                <a:cubicBezTo>
                  <a:pt x="14457" y="117"/>
                  <a:pt x="14450" y="110"/>
                  <a:pt x="14450" y="100"/>
                </a:cubicBezTo>
                <a:cubicBezTo>
                  <a:pt x="14450" y="91"/>
                  <a:pt x="14457" y="84"/>
                  <a:pt x="14466" y="84"/>
                </a:cubicBezTo>
                <a:lnTo>
                  <a:pt x="14566" y="84"/>
                </a:lnTo>
                <a:cubicBezTo>
                  <a:pt x="14575" y="84"/>
                  <a:pt x="14583" y="91"/>
                  <a:pt x="14583" y="100"/>
                </a:cubicBezTo>
                <a:cubicBezTo>
                  <a:pt x="14583" y="110"/>
                  <a:pt x="14575" y="117"/>
                  <a:pt x="14566" y="117"/>
                </a:cubicBezTo>
                <a:close/>
                <a:moveTo>
                  <a:pt x="14333" y="117"/>
                </a:moveTo>
                <a:lnTo>
                  <a:pt x="14233" y="117"/>
                </a:lnTo>
                <a:cubicBezTo>
                  <a:pt x="14224" y="117"/>
                  <a:pt x="14216" y="110"/>
                  <a:pt x="14216" y="100"/>
                </a:cubicBezTo>
                <a:cubicBezTo>
                  <a:pt x="14216" y="91"/>
                  <a:pt x="14224" y="84"/>
                  <a:pt x="14233" y="84"/>
                </a:cubicBezTo>
                <a:lnTo>
                  <a:pt x="14333" y="84"/>
                </a:lnTo>
                <a:cubicBezTo>
                  <a:pt x="14342" y="84"/>
                  <a:pt x="14350" y="91"/>
                  <a:pt x="14350" y="100"/>
                </a:cubicBezTo>
                <a:cubicBezTo>
                  <a:pt x="14350" y="110"/>
                  <a:pt x="14342" y="117"/>
                  <a:pt x="14333" y="117"/>
                </a:cubicBezTo>
                <a:close/>
                <a:moveTo>
                  <a:pt x="14100" y="117"/>
                </a:moveTo>
                <a:lnTo>
                  <a:pt x="14000" y="117"/>
                </a:lnTo>
                <a:cubicBezTo>
                  <a:pt x="13990" y="117"/>
                  <a:pt x="13983" y="110"/>
                  <a:pt x="13983" y="100"/>
                </a:cubicBezTo>
                <a:cubicBezTo>
                  <a:pt x="13983" y="91"/>
                  <a:pt x="13990" y="84"/>
                  <a:pt x="14000" y="84"/>
                </a:cubicBezTo>
                <a:lnTo>
                  <a:pt x="14100" y="84"/>
                </a:lnTo>
                <a:cubicBezTo>
                  <a:pt x="14109" y="84"/>
                  <a:pt x="14116" y="91"/>
                  <a:pt x="14116" y="100"/>
                </a:cubicBezTo>
                <a:cubicBezTo>
                  <a:pt x="14116" y="110"/>
                  <a:pt x="14109" y="117"/>
                  <a:pt x="14100" y="117"/>
                </a:cubicBezTo>
                <a:close/>
                <a:moveTo>
                  <a:pt x="13866" y="117"/>
                </a:moveTo>
                <a:lnTo>
                  <a:pt x="13766" y="117"/>
                </a:lnTo>
                <a:cubicBezTo>
                  <a:pt x="13757" y="117"/>
                  <a:pt x="13750" y="110"/>
                  <a:pt x="13750" y="100"/>
                </a:cubicBezTo>
                <a:cubicBezTo>
                  <a:pt x="13750" y="91"/>
                  <a:pt x="13757" y="84"/>
                  <a:pt x="13766" y="84"/>
                </a:cubicBezTo>
                <a:lnTo>
                  <a:pt x="13866" y="84"/>
                </a:lnTo>
                <a:cubicBezTo>
                  <a:pt x="13875" y="84"/>
                  <a:pt x="13883" y="91"/>
                  <a:pt x="13883" y="100"/>
                </a:cubicBezTo>
                <a:cubicBezTo>
                  <a:pt x="13883" y="110"/>
                  <a:pt x="13875" y="117"/>
                  <a:pt x="13866" y="117"/>
                </a:cubicBezTo>
                <a:close/>
                <a:moveTo>
                  <a:pt x="13633" y="117"/>
                </a:moveTo>
                <a:lnTo>
                  <a:pt x="13533" y="117"/>
                </a:lnTo>
                <a:cubicBezTo>
                  <a:pt x="13524" y="117"/>
                  <a:pt x="13516" y="110"/>
                  <a:pt x="13516" y="100"/>
                </a:cubicBezTo>
                <a:cubicBezTo>
                  <a:pt x="13516" y="91"/>
                  <a:pt x="13524" y="84"/>
                  <a:pt x="13533" y="84"/>
                </a:cubicBezTo>
                <a:lnTo>
                  <a:pt x="13633" y="84"/>
                </a:lnTo>
                <a:cubicBezTo>
                  <a:pt x="13642" y="84"/>
                  <a:pt x="13650" y="91"/>
                  <a:pt x="13650" y="100"/>
                </a:cubicBezTo>
                <a:cubicBezTo>
                  <a:pt x="13650" y="110"/>
                  <a:pt x="13642" y="117"/>
                  <a:pt x="13633" y="117"/>
                </a:cubicBezTo>
                <a:close/>
                <a:moveTo>
                  <a:pt x="13400" y="117"/>
                </a:moveTo>
                <a:lnTo>
                  <a:pt x="13300" y="117"/>
                </a:lnTo>
                <a:cubicBezTo>
                  <a:pt x="13290" y="117"/>
                  <a:pt x="13283" y="110"/>
                  <a:pt x="13283" y="100"/>
                </a:cubicBezTo>
                <a:cubicBezTo>
                  <a:pt x="13283" y="91"/>
                  <a:pt x="13290" y="84"/>
                  <a:pt x="13300" y="84"/>
                </a:cubicBezTo>
                <a:lnTo>
                  <a:pt x="13400" y="84"/>
                </a:lnTo>
                <a:cubicBezTo>
                  <a:pt x="13409" y="84"/>
                  <a:pt x="13416" y="91"/>
                  <a:pt x="13416" y="100"/>
                </a:cubicBezTo>
                <a:cubicBezTo>
                  <a:pt x="13416" y="110"/>
                  <a:pt x="13409" y="117"/>
                  <a:pt x="13400" y="117"/>
                </a:cubicBezTo>
                <a:close/>
                <a:moveTo>
                  <a:pt x="13166" y="117"/>
                </a:moveTo>
                <a:lnTo>
                  <a:pt x="13066" y="117"/>
                </a:lnTo>
                <a:cubicBezTo>
                  <a:pt x="13057" y="117"/>
                  <a:pt x="13050" y="110"/>
                  <a:pt x="13050" y="100"/>
                </a:cubicBezTo>
                <a:cubicBezTo>
                  <a:pt x="13050" y="91"/>
                  <a:pt x="13057" y="84"/>
                  <a:pt x="13066" y="84"/>
                </a:cubicBezTo>
                <a:lnTo>
                  <a:pt x="13166" y="84"/>
                </a:lnTo>
                <a:cubicBezTo>
                  <a:pt x="13175" y="84"/>
                  <a:pt x="13183" y="91"/>
                  <a:pt x="13183" y="100"/>
                </a:cubicBezTo>
                <a:cubicBezTo>
                  <a:pt x="13183" y="110"/>
                  <a:pt x="13175" y="117"/>
                  <a:pt x="13166" y="117"/>
                </a:cubicBezTo>
                <a:close/>
                <a:moveTo>
                  <a:pt x="12933" y="117"/>
                </a:moveTo>
                <a:lnTo>
                  <a:pt x="12833" y="117"/>
                </a:lnTo>
                <a:cubicBezTo>
                  <a:pt x="12824" y="117"/>
                  <a:pt x="12816" y="110"/>
                  <a:pt x="12816" y="100"/>
                </a:cubicBezTo>
                <a:cubicBezTo>
                  <a:pt x="12816" y="91"/>
                  <a:pt x="12824" y="84"/>
                  <a:pt x="12833" y="84"/>
                </a:cubicBezTo>
                <a:lnTo>
                  <a:pt x="12933" y="84"/>
                </a:lnTo>
                <a:cubicBezTo>
                  <a:pt x="12942" y="84"/>
                  <a:pt x="12950" y="91"/>
                  <a:pt x="12950" y="100"/>
                </a:cubicBezTo>
                <a:cubicBezTo>
                  <a:pt x="12950" y="110"/>
                  <a:pt x="12942" y="117"/>
                  <a:pt x="12933" y="117"/>
                </a:cubicBezTo>
                <a:close/>
                <a:moveTo>
                  <a:pt x="12700" y="117"/>
                </a:moveTo>
                <a:lnTo>
                  <a:pt x="12600" y="117"/>
                </a:lnTo>
                <a:cubicBezTo>
                  <a:pt x="12590" y="117"/>
                  <a:pt x="12583" y="110"/>
                  <a:pt x="12583" y="100"/>
                </a:cubicBezTo>
                <a:cubicBezTo>
                  <a:pt x="12583" y="91"/>
                  <a:pt x="12590" y="84"/>
                  <a:pt x="12600" y="84"/>
                </a:cubicBezTo>
                <a:lnTo>
                  <a:pt x="12700" y="84"/>
                </a:lnTo>
                <a:cubicBezTo>
                  <a:pt x="12709" y="84"/>
                  <a:pt x="12716" y="91"/>
                  <a:pt x="12716" y="100"/>
                </a:cubicBezTo>
                <a:cubicBezTo>
                  <a:pt x="12716" y="110"/>
                  <a:pt x="12709" y="117"/>
                  <a:pt x="12700" y="117"/>
                </a:cubicBezTo>
                <a:close/>
                <a:moveTo>
                  <a:pt x="12466" y="117"/>
                </a:moveTo>
                <a:lnTo>
                  <a:pt x="12366" y="117"/>
                </a:lnTo>
                <a:cubicBezTo>
                  <a:pt x="12357" y="117"/>
                  <a:pt x="12350" y="110"/>
                  <a:pt x="12350" y="100"/>
                </a:cubicBezTo>
                <a:cubicBezTo>
                  <a:pt x="12350" y="91"/>
                  <a:pt x="12357" y="84"/>
                  <a:pt x="12366" y="84"/>
                </a:cubicBezTo>
                <a:lnTo>
                  <a:pt x="12466" y="84"/>
                </a:lnTo>
                <a:cubicBezTo>
                  <a:pt x="12475" y="84"/>
                  <a:pt x="12483" y="91"/>
                  <a:pt x="12483" y="100"/>
                </a:cubicBezTo>
                <a:cubicBezTo>
                  <a:pt x="12483" y="110"/>
                  <a:pt x="12475" y="117"/>
                  <a:pt x="12466" y="117"/>
                </a:cubicBezTo>
                <a:close/>
                <a:moveTo>
                  <a:pt x="12366" y="200"/>
                </a:moveTo>
                <a:lnTo>
                  <a:pt x="12166" y="100"/>
                </a:lnTo>
                <a:lnTo>
                  <a:pt x="12366" y="0"/>
                </a:lnTo>
                <a:lnTo>
                  <a:pt x="12366" y="200"/>
                </a:lnTo>
                <a:close/>
              </a:path>
            </a:pathLst>
          </a:custGeom>
          <a:solidFill>
            <a:srgbClr val="3333CC"/>
          </a:solidFill>
          <a:ln w="1" cap="flat">
            <a:solidFill>
              <a:srgbClr val="3333CC"/>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60" name="Rectangle 256"/>
          <p:cNvSpPr>
            <a:spLocks noChangeArrowheads="1"/>
          </p:cNvSpPr>
          <p:nvPr/>
        </p:nvSpPr>
        <p:spPr bwMode="auto">
          <a:xfrm>
            <a:off x="6426200" y="6148388"/>
            <a:ext cx="3937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1" name="Rectangle 257"/>
          <p:cNvSpPr>
            <a:spLocks noChangeArrowheads="1"/>
          </p:cNvSpPr>
          <p:nvPr/>
        </p:nvSpPr>
        <p:spPr bwMode="auto">
          <a:xfrm>
            <a:off x="6789738" y="6148388"/>
            <a:ext cx="1270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2" name="Rectangle 258"/>
          <p:cNvSpPr>
            <a:spLocks noChangeArrowheads="1"/>
          </p:cNvSpPr>
          <p:nvPr/>
        </p:nvSpPr>
        <p:spPr bwMode="auto">
          <a:xfrm>
            <a:off x="6867525" y="6148388"/>
            <a:ext cx="6223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DeAssocAck</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3" name="Rectangle 259"/>
          <p:cNvSpPr>
            <a:spLocks noChangeArrowheads="1"/>
          </p:cNvSpPr>
          <p:nvPr/>
        </p:nvSpPr>
        <p:spPr bwMode="auto">
          <a:xfrm>
            <a:off x="7445375" y="6148388"/>
            <a:ext cx="1682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265" name="Straight Connector 264"/>
          <p:cNvCxnSpPr/>
          <p:nvPr/>
        </p:nvCxnSpPr>
        <p:spPr bwMode="auto">
          <a:xfrm rot="5400000">
            <a:off x="6500813" y="5919787"/>
            <a:ext cx="180975" cy="0"/>
          </a:xfrm>
          <a:prstGeom prst="line">
            <a:avLst/>
          </a:prstGeom>
          <a:noFill/>
          <a:ln w="19050" cap="flat" cmpd="sng" algn="ctr">
            <a:solidFill>
              <a:schemeClr val="tx1"/>
            </a:solidFill>
            <a:prstDash val="solid"/>
            <a:round/>
            <a:headEnd type="none" w="med" len="med"/>
            <a:tailEnd type="none" w="med" len="med"/>
          </a:ln>
          <a:effectLst/>
        </p:spPr>
      </p:cxnSp>
      <p:cxnSp>
        <p:nvCxnSpPr>
          <p:cNvPr id="266" name="Straight Connector 265"/>
          <p:cNvCxnSpPr/>
          <p:nvPr/>
        </p:nvCxnSpPr>
        <p:spPr bwMode="auto">
          <a:xfrm rot="10800000">
            <a:off x="514354" y="6010276"/>
            <a:ext cx="6076947" cy="9525"/>
          </a:xfrm>
          <a:prstGeom prst="line">
            <a:avLst/>
          </a:prstGeom>
          <a:noFill/>
          <a:ln w="19050" cap="flat" cmpd="sng" algn="ctr">
            <a:solidFill>
              <a:schemeClr val="tx1"/>
            </a:solidFill>
            <a:prstDash val="solid"/>
            <a:round/>
            <a:headEnd type="none" w="med" len="med"/>
            <a:tailEnd type="none" w="med" len="med"/>
          </a:ln>
          <a:effectLst/>
        </p:spPr>
      </p:cxnSp>
      <p:cxnSp>
        <p:nvCxnSpPr>
          <p:cNvPr id="267" name="Straight Connector 266"/>
          <p:cNvCxnSpPr/>
          <p:nvPr/>
        </p:nvCxnSpPr>
        <p:spPr bwMode="auto">
          <a:xfrm rot="16200000" flipV="1">
            <a:off x="-390524" y="5114926"/>
            <a:ext cx="1809752" cy="2"/>
          </a:xfrm>
          <a:prstGeom prst="line">
            <a:avLst/>
          </a:prstGeom>
          <a:noFill/>
          <a:ln w="19050" cap="flat" cmpd="sng" algn="ctr">
            <a:solidFill>
              <a:schemeClr val="tx1"/>
            </a:solidFill>
            <a:prstDash val="solid"/>
            <a:round/>
            <a:headEnd type="none" w="med" len="med"/>
            <a:tailEnd type="none" w="med" len="med"/>
          </a:ln>
          <a:effectLst/>
        </p:spPr>
      </p:cxnSp>
      <p:cxnSp>
        <p:nvCxnSpPr>
          <p:cNvPr id="268" name="Straight Arrow Connector 267"/>
          <p:cNvCxnSpPr/>
          <p:nvPr/>
        </p:nvCxnSpPr>
        <p:spPr bwMode="auto">
          <a:xfrm>
            <a:off x="514351" y="4210051"/>
            <a:ext cx="600074" cy="1588"/>
          </a:xfrm>
          <a:prstGeom prst="straightConnector1">
            <a:avLst/>
          </a:prstGeom>
          <a:noFill/>
          <a:ln w="19050" cap="flat" cmpd="sng" algn="ctr">
            <a:solidFill>
              <a:schemeClr val="tx1"/>
            </a:solidFill>
            <a:prstDash val="solid"/>
            <a:round/>
            <a:headEnd type="none" w="med" len="med"/>
            <a:tailEnd type="triangle" w="med" len="med"/>
          </a:ln>
          <a:effectLst/>
        </p:spPr>
      </p:cxnSp>
      <p:sp>
        <p:nvSpPr>
          <p:cNvPr id="270" name="TextBox 269"/>
          <p:cNvSpPr txBox="1"/>
          <p:nvPr/>
        </p:nvSpPr>
        <p:spPr>
          <a:xfrm>
            <a:off x="1951038" y="3356020"/>
            <a:ext cx="1112805" cy="200055"/>
          </a:xfrm>
          <a:prstGeom prst="rect">
            <a:avLst/>
          </a:prstGeom>
          <a:noFill/>
        </p:spPr>
        <p:txBody>
          <a:bodyPr wrap="none" rtlCol="0">
            <a:spAutoFit/>
          </a:bodyPr>
          <a:lstStyle/>
          <a:p>
            <a:r>
              <a:rPr lang="en-US" sz="700" dirty="0" err="1" smtClean="0"/>
              <a:t>localTLV</a:t>
            </a:r>
            <a:r>
              <a:rPr lang="en-US" sz="700" dirty="0" smtClean="0"/>
              <a:t> == PREASSOC</a:t>
            </a:r>
            <a:endParaRPr lang="en-US" sz="700" dirty="0"/>
          </a:p>
        </p:txBody>
      </p:sp>
      <p:sp>
        <p:nvSpPr>
          <p:cNvPr id="271" name="TextBox 270"/>
          <p:cNvSpPr txBox="1"/>
          <p:nvPr/>
        </p:nvSpPr>
        <p:spPr>
          <a:xfrm>
            <a:off x="5727604" y="3359150"/>
            <a:ext cx="971741" cy="200055"/>
          </a:xfrm>
          <a:prstGeom prst="rect">
            <a:avLst/>
          </a:prstGeom>
          <a:noFill/>
        </p:spPr>
        <p:txBody>
          <a:bodyPr wrap="none" rtlCol="0">
            <a:spAutoFit/>
          </a:bodyPr>
          <a:lstStyle/>
          <a:p>
            <a:r>
              <a:rPr lang="en-US" sz="700" dirty="0" err="1" smtClean="0"/>
              <a:t>localTLV</a:t>
            </a:r>
            <a:r>
              <a:rPr lang="en-US" sz="700" dirty="0" smtClean="0"/>
              <a:t> == ASSOC</a:t>
            </a:r>
            <a:endParaRPr lang="en-US" sz="700" dirty="0"/>
          </a:p>
        </p:txBody>
      </p:sp>
      <p:sp>
        <p:nvSpPr>
          <p:cNvPr id="272" name="TextBox 271"/>
          <p:cNvSpPr txBox="1"/>
          <p:nvPr/>
        </p:nvSpPr>
        <p:spPr>
          <a:xfrm>
            <a:off x="1319213" y="4319558"/>
            <a:ext cx="825867" cy="200055"/>
          </a:xfrm>
          <a:prstGeom prst="rect">
            <a:avLst/>
          </a:prstGeom>
          <a:noFill/>
        </p:spPr>
        <p:txBody>
          <a:bodyPr wrap="none" rtlCol="0">
            <a:spAutoFit/>
          </a:bodyPr>
          <a:lstStyle/>
          <a:p>
            <a:r>
              <a:rPr lang="en-US" sz="700" dirty="0" err="1" smtClean="0"/>
              <a:t>TxTLV</a:t>
            </a:r>
            <a:r>
              <a:rPr lang="en-US" sz="700" dirty="0" smtClean="0"/>
              <a:t>( </a:t>
            </a:r>
            <a:r>
              <a:rPr lang="en-US" sz="700" dirty="0" err="1" smtClean="0"/>
              <a:t>localTLV</a:t>
            </a:r>
            <a:r>
              <a:rPr lang="en-US" sz="700" dirty="0" smtClean="0"/>
              <a:t> )</a:t>
            </a:r>
            <a:endParaRPr lang="en-US" sz="700" dirty="0"/>
          </a:p>
        </p:txBody>
      </p:sp>
      <p:sp>
        <p:nvSpPr>
          <p:cNvPr id="273" name="TextBox 272"/>
          <p:cNvSpPr txBox="1"/>
          <p:nvPr/>
        </p:nvSpPr>
        <p:spPr>
          <a:xfrm>
            <a:off x="1308177" y="4429125"/>
            <a:ext cx="1428596" cy="200055"/>
          </a:xfrm>
          <a:prstGeom prst="rect">
            <a:avLst/>
          </a:prstGeom>
          <a:noFill/>
        </p:spPr>
        <p:txBody>
          <a:bodyPr wrap="none" rtlCol="0">
            <a:spAutoFit/>
          </a:bodyPr>
          <a:lstStyle/>
          <a:p>
            <a:r>
              <a:rPr lang="en-US" sz="700" dirty="0" err="1" smtClean="0"/>
              <a:t>WaitAckWhile</a:t>
            </a:r>
            <a:r>
              <a:rPr lang="en-US" sz="700" dirty="0" smtClean="0"/>
              <a:t> = </a:t>
            </a:r>
            <a:r>
              <a:rPr lang="en-US" sz="700" dirty="0" err="1" smtClean="0"/>
              <a:t>ackWaitDelay</a:t>
            </a:r>
            <a:endParaRPr lang="en-US" sz="700" dirty="0"/>
          </a:p>
        </p:txBody>
      </p:sp>
      <p:sp>
        <p:nvSpPr>
          <p:cNvPr id="282" name="TextBox 281"/>
          <p:cNvSpPr txBox="1"/>
          <p:nvPr/>
        </p:nvSpPr>
        <p:spPr>
          <a:xfrm>
            <a:off x="6060999" y="4352896"/>
            <a:ext cx="825867" cy="200055"/>
          </a:xfrm>
          <a:prstGeom prst="rect">
            <a:avLst/>
          </a:prstGeom>
          <a:noFill/>
        </p:spPr>
        <p:txBody>
          <a:bodyPr wrap="none" rtlCol="0">
            <a:spAutoFit/>
          </a:bodyPr>
          <a:lstStyle/>
          <a:p>
            <a:r>
              <a:rPr lang="en-US" sz="700" dirty="0" err="1" smtClean="0"/>
              <a:t>TxTLV</a:t>
            </a:r>
            <a:r>
              <a:rPr lang="en-US" sz="700" dirty="0" smtClean="0"/>
              <a:t>( </a:t>
            </a:r>
            <a:r>
              <a:rPr lang="en-US" sz="700" dirty="0" err="1" smtClean="0"/>
              <a:t>localTLV</a:t>
            </a:r>
            <a:r>
              <a:rPr lang="en-US" sz="700" dirty="0" smtClean="0"/>
              <a:t> )</a:t>
            </a:r>
            <a:endParaRPr lang="en-US" sz="700" dirty="0"/>
          </a:p>
        </p:txBody>
      </p:sp>
      <p:sp>
        <p:nvSpPr>
          <p:cNvPr id="283" name="TextBox 282"/>
          <p:cNvSpPr txBox="1"/>
          <p:nvPr/>
        </p:nvSpPr>
        <p:spPr>
          <a:xfrm>
            <a:off x="6049963" y="4462463"/>
            <a:ext cx="1428596" cy="200055"/>
          </a:xfrm>
          <a:prstGeom prst="rect">
            <a:avLst/>
          </a:prstGeom>
          <a:noFill/>
        </p:spPr>
        <p:txBody>
          <a:bodyPr wrap="none" rtlCol="0">
            <a:spAutoFit/>
          </a:bodyPr>
          <a:lstStyle/>
          <a:p>
            <a:r>
              <a:rPr lang="en-US" sz="700" dirty="0" err="1" smtClean="0"/>
              <a:t>WaitAckWhile</a:t>
            </a:r>
            <a:r>
              <a:rPr lang="en-US" sz="700" dirty="0" smtClean="0"/>
              <a:t> = </a:t>
            </a:r>
            <a:r>
              <a:rPr lang="en-US" sz="700" dirty="0" err="1" smtClean="0"/>
              <a:t>ackWaitDelay</a:t>
            </a:r>
            <a:endParaRPr lang="en-US" sz="700" dirty="0"/>
          </a:p>
        </p:txBody>
      </p:sp>
      <p:sp>
        <p:nvSpPr>
          <p:cNvPr id="284" name="TextBox 283"/>
          <p:cNvSpPr txBox="1"/>
          <p:nvPr/>
        </p:nvSpPr>
        <p:spPr>
          <a:xfrm>
            <a:off x="3613074" y="4389438"/>
            <a:ext cx="1071127" cy="200055"/>
          </a:xfrm>
          <a:prstGeom prst="rect">
            <a:avLst/>
          </a:prstGeom>
          <a:noFill/>
        </p:spPr>
        <p:txBody>
          <a:bodyPr wrap="none" rtlCol="0">
            <a:spAutoFit/>
          </a:bodyPr>
          <a:lstStyle/>
          <a:p>
            <a:r>
              <a:rPr lang="en-US" sz="700" dirty="0" err="1" smtClean="0"/>
              <a:t>TxTLV</a:t>
            </a:r>
            <a:r>
              <a:rPr lang="en-US" sz="700" dirty="0" smtClean="0"/>
              <a:t>( DEASSOC-TLV )</a:t>
            </a:r>
            <a:endParaRPr lang="en-US" sz="700" dirty="0"/>
          </a:p>
        </p:txBody>
      </p:sp>
      <p:sp>
        <p:nvSpPr>
          <p:cNvPr id="285" name="TextBox 284"/>
          <p:cNvSpPr txBox="1"/>
          <p:nvPr/>
        </p:nvSpPr>
        <p:spPr>
          <a:xfrm>
            <a:off x="3602038" y="4499005"/>
            <a:ext cx="1428596" cy="200055"/>
          </a:xfrm>
          <a:prstGeom prst="rect">
            <a:avLst/>
          </a:prstGeom>
          <a:noFill/>
        </p:spPr>
        <p:txBody>
          <a:bodyPr wrap="square" rtlCol="0">
            <a:spAutoFit/>
          </a:bodyPr>
          <a:lstStyle/>
          <a:p>
            <a:r>
              <a:rPr lang="en-US" sz="700" dirty="0" err="1" smtClean="0"/>
              <a:t>WaitAckWhile</a:t>
            </a:r>
            <a:r>
              <a:rPr lang="en-US" sz="700" dirty="0" smtClean="0"/>
              <a:t> = </a:t>
            </a:r>
            <a:r>
              <a:rPr lang="en-US" sz="700" dirty="0" err="1" smtClean="0"/>
              <a:t>ackWaitDelay</a:t>
            </a:r>
            <a:endParaRPr lang="en-US" sz="7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Bridge VDP State Machine: Draft 1.0</a:t>
            </a:r>
            <a:endParaRPr lang="en-US" dirty="0"/>
          </a:p>
        </p:txBody>
      </p:sp>
      <p:sp>
        <p:nvSpPr>
          <p:cNvPr id="3" name="Slide Number Placeholder 2"/>
          <p:cNvSpPr>
            <a:spLocks noGrp="1"/>
          </p:cNvSpPr>
          <p:nvPr>
            <p:ph type="sldNum" sz="quarter" idx="10"/>
          </p:nvPr>
        </p:nvSpPr>
        <p:spPr/>
        <p:txBody>
          <a:bodyPr/>
          <a:lstStyle/>
          <a:p>
            <a:pPr>
              <a:defRPr/>
            </a:pPr>
            <a:fld id="{62E9E740-9CDF-4560-A330-D90D5C734708}" type="slidenum">
              <a:rPr lang="en-US" smtClean="0"/>
              <a:pPr>
                <a:defRPr/>
              </a:pPr>
              <a:t>15</a:t>
            </a:fld>
            <a:endParaRPr lang="en-US"/>
          </a:p>
        </p:txBody>
      </p:sp>
      <p:sp>
        <p:nvSpPr>
          <p:cNvPr id="4" name="Date Placeholder 3"/>
          <p:cNvSpPr>
            <a:spLocks noGrp="1"/>
          </p:cNvSpPr>
          <p:nvPr>
            <p:ph type="dt" sz="half" idx="11"/>
          </p:nvPr>
        </p:nvSpPr>
        <p:spPr/>
        <p:txBody>
          <a:bodyPr/>
          <a:lstStyle/>
          <a:p>
            <a:pPr>
              <a:defRPr/>
            </a:pPr>
            <a:fld id="{752D8A90-E76B-465C-BAB0-0E79B0F7D02A}" type="datetime1">
              <a:rPr lang="en-US" smtClean="0"/>
              <a:pPr>
                <a:defRPr/>
              </a:pPr>
              <a:t>7/14/2010</a:t>
            </a:fld>
            <a:endParaRPr lang="en-US"/>
          </a:p>
        </p:txBody>
      </p:sp>
      <p:sp>
        <p:nvSpPr>
          <p:cNvPr id="5" name="Footer Placeholder 4"/>
          <p:cNvSpPr>
            <a:spLocks noGrp="1"/>
          </p:cNvSpPr>
          <p:nvPr>
            <p:ph type="ftr" sz="quarter" idx="12"/>
          </p:nvPr>
        </p:nvSpPr>
        <p:spPr/>
        <p:txBody>
          <a:bodyPr/>
          <a:lstStyle/>
          <a:p>
            <a:pPr>
              <a:defRPr/>
            </a:pPr>
            <a:r>
              <a:rPr lang="en-US" smtClean="0"/>
              <a:t>EVB</a:t>
            </a:r>
            <a:endParaRPr lang="en-US"/>
          </a:p>
        </p:txBody>
      </p:sp>
      <p:pic>
        <p:nvPicPr>
          <p:cNvPr id="2050" name="Picture 2"/>
          <p:cNvPicPr>
            <a:picLocks noChangeAspect="1" noChangeArrowheads="1"/>
          </p:cNvPicPr>
          <p:nvPr/>
        </p:nvPicPr>
        <p:blipFill>
          <a:blip r:embed="rId2" cstate="print"/>
          <a:srcRect/>
          <a:stretch>
            <a:fillRect/>
          </a:stretch>
        </p:blipFill>
        <p:spPr bwMode="auto">
          <a:xfrm>
            <a:off x="1238250" y="1765300"/>
            <a:ext cx="6823075" cy="443547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Tighten up the VDP state machine specification for the 802.1Qbg draft</a:t>
            </a:r>
          </a:p>
          <a:p>
            <a:r>
              <a:rPr lang="en-US" dirty="0" smtClean="0"/>
              <a:t>Retain existing VDP protocol</a:t>
            </a:r>
            <a:endParaRPr lang="en-US" dirty="0"/>
          </a:p>
        </p:txBody>
      </p:sp>
      <p:sp>
        <p:nvSpPr>
          <p:cNvPr id="4" name="Slide Number Placeholder 3"/>
          <p:cNvSpPr>
            <a:spLocks noGrp="1"/>
          </p:cNvSpPr>
          <p:nvPr>
            <p:ph type="sldNum" sz="quarter" idx="10"/>
          </p:nvPr>
        </p:nvSpPr>
        <p:spPr/>
        <p:txBody>
          <a:bodyPr/>
          <a:lstStyle/>
          <a:p>
            <a:pPr>
              <a:defRPr/>
            </a:pPr>
            <a:fld id="{61D86B74-6FF3-4ABE-B346-D437CD02DF2B}" type="slidenum">
              <a:rPr lang="en-US" smtClean="0"/>
              <a:pPr>
                <a:defRPr/>
              </a:pPr>
              <a:t>2</a:t>
            </a:fld>
            <a:endParaRPr lang="en-US"/>
          </a:p>
        </p:txBody>
      </p:sp>
      <p:sp>
        <p:nvSpPr>
          <p:cNvPr id="5" name="Date Placeholder 4"/>
          <p:cNvSpPr>
            <a:spLocks noGrp="1"/>
          </p:cNvSpPr>
          <p:nvPr>
            <p:ph type="dt" sz="half" idx="11"/>
          </p:nvPr>
        </p:nvSpPr>
        <p:spPr/>
        <p:txBody>
          <a:bodyPr/>
          <a:lstStyle/>
          <a:p>
            <a:pPr>
              <a:defRPr/>
            </a:pPr>
            <a:fld id="{884E54D9-3B88-4934-A28C-D9112478B3B4}" type="datetime1">
              <a:rPr lang="en-US" smtClean="0"/>
              <a:pPr>
                <a:defRPr/>
              </a:pPr>
              <a:t>7/14/2010</a:t>
            </a:fld>
            <a:endParaRPr lang="en-US"/>
          </a:p>
        </p:txBody>
      </p:sp>
      <p:sp>
        <p:nvSpPr>
          <p:cNvPr id="6" name="Footer Placeholder 5"/>
          <p:cNvSpPr>
            <a:spLocks noGrp="1"/>
          </p:cNvSpPr>
          <p:nvPr>
            <p:ph type="ftr" sz="quarter" idx="12"/>
          </p:nvPr>
        </p:nvSpPr>
        <p:spPr/>
        <p:txBody>
          <a:bodyPr/>
          <a:lstStyle/>
          <a:p>
            <a:pPr>
              <a:defRPr/>
            </a:pPr>
            <a:r>
              <a:rPr lang="en-US" smtClean="0"/>
              <a:t>EVB</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28625" y="152400"/>
            <a:ext cx="8245475" cy="695325"/>
          </a:xfrm>
        </p:spPr>
        <p:txBody>
          <a:bodyPr/>
          <a:lstStyle/>
          <a:p>
            <a:r>
              <a:rPr lang="en-US" dirty="0" smtClean="0"/>
              <a:t>Local Change Event Conventions</a:t>
            </a:r>
            <a:endParaRPr lang="en-US" dirty="0"/>
          </a:p>
        </p:txBody>
      </p:sp>
      <p:sp>
        <p:nvSpPr>
          <p:cNvPr id="7" name="Content Placeholder 6"/>
          <p:cNvSpPr>
            <a:spLocks noGrp="1"/>
          </p:cNvSpPr>
          <p:nvPr>
            <p:ph idx="1"/>
          </p:nvPr>
        </p:nvSpPr>
        <p:spPr>
          <a:xfrm>
            <a:off x="409575" y="1181100"/>
            <a:ext cx="8272463" cy="5200650"/>
          </a:xfrm>
        </p:spPr>
        <p:txBody>
          <a:bodyPr/>
          <a:lstStyle/>
          <a:p>
            <a:r>
              <a:rPr lang="en-US" sz="1800" dirty="0" smtClean="0"/>
              <a:t>Current VDP state machines uses the shorthand term “</a:t>
            </a:r>
            <a:r>
              <a:rPr lang="en-US" sz="1800" dirty="0" err="1" smtClean="0"/>
              <a:t>localChange</a:t>
            </a:r>
            <a:r>
              <a:rPr lang="en-US" sz="1800" dirty="0" smtClean="0"/>
              <a:t>-” to indicate a local event from the Hypervisor or the Bridge control plane.</a:t>
            </a:r>
          </a:p>
          <a:p>
            <a:r>
              <a:rPr lang="en-US" sz="1800" dirty="0" smtClean="0"/>
              <a:t>Other 802.1 state machines use variable tests to identify events.</a:t>
            </a:r>
          </a:p>
          <a:p>
            <a:r>
              <a:rPr lang="en-US" sz="1800" dirty="0" smtClean="0"/>
              <a:t>Definitions to identify events at Station:</a:t>
            </a:r>
          </a:p>
          <a:p>
            <a:pPr lvl="1"/>
            <a:r>
              <a:rPr lang="en-US" sz="1600" dirty="0" err="1" smtClean="0"/>
              <a:t>HyperCmd</a:t>
            </a:r>
            <a:r>
              <a:rPr lang="en-US" sz="1600" dirty="0" smtClean="0"/>
              <a:t> = request TLV from the Station’s Hypervisor</a:t>
            </a:r>
          </a:p>
          <a:p>
            <a:pPr lvl="1"/>
            <a:r>
              <a:rPr lang="en-US" sz="1600" dirty="0" err="1" smtClean="0"/>
              <a:t>rxResp</a:t>
            </a:r>
            <a:r>
              <a:rPr lang="en-US" sz="1600" dirty="0" smtClean="0"/>
              <a:t> = most recent Bridge response TLV received at the Station</a:t>
            </a:r>
          </a:p>
          <a:p>
            <a:pPr lvl="1"/>
            <a:r>
              <a:rPr lang="en-US" sz="1600" dirty="0" smtClean="0"/>
              <a:t>A new command event is indicated by </a:t>
            </a:r>
            <a:r>
              <a:rPr lang="en-US" sz="1600" dirty="0" err="1" smtClean="0"/>
              <a:t>HyperCmd</a:t>
            </a:r>
            <a:r>
              <a:rPr lang="en-US" sz="1600" dirty="0" smtClean="0"/>
              <a:t> != NULL</a:t>
            </a:r>
          </a:p>
          <a:p>
            <a:pPr lvl="1"/>
            <a:r>
              <a:rPr lang="en-US" sz="1600" dirty="0" smtClean="0"/>
              <a:t>A new response event is indicated by </a:t>
            </a:r>
            <a:r>
              <a:rPr lang="en-US" sz="1600" dirty="0" err="1" smtClean="0"/>
              <a:t>rxResp</a:t>
            </a:r>
            <a:r>
              <a:rPr lang="en-US" sz="1600" dirty="0" smtClean="0"/>
              <a:t> != NULL</a:t>
            </a:r>
          </a:p>
          <a:p>
            <a:r>
              <a:rPr lang="en-US" sz="1800" dirty="0" smtClean="0"/>
              <a:t>Definitions to identify events at Bridge:</a:t>
            </a:r>
          </a:p>
          <a:p>
            <a:pPr lvl="1"/>
            <a:r>
              <a:rPr lang="en-US" sz="1600" dirty="0" err="1" smtClean="0"/>
              <a:t>rxCmd</a:t>
            </a:r>
            <a:r>
              <a:rPr lang="en-US" sz="1600" dirty="0" smtClean="0"/>
              <a:t> = most recent Station command TLV received at the Bridge</a:t>
            </a:r>
          </a:p>
          <a:p>
            <a:pPr lvl="1"/>
            <a:r>
              <a:rPr lang="en-US" sz="1600" dirty="0" err="1" smtClean="0"/>
              <a:t>Resp</a:t>
            </a:r>
            <a:r>
              <a:rPr lang="en-US" sz="1600" dirty="0" smtClean="0"/>
              <a:t> = response TLV constructed by the Bridge resourcing module</a:t>
            </a:r>
          </a:p>
          <a:p>
            <a:pPr marL="571500" lvl="3">
              <a:buSzPct val="80000"/>
            </a:pPr>
            <a:r>
              <a:rPr lang="en-US" sz="1600" dirty="0" err="1" smtClean="0"/>
              <a:t>bridgeExit</a:t>
            </a:r>
            <a:r>
              <a:rPr lang="en-US" sz="1600" dirty="0" smtClean="0"/>
              <a:t> = a </a:t>
            </a:r>
            <a:r>
              <a:rPr lang="en-US" sz="1600" dirty="0" err="1" smtClean="0"/>
              <a:t>boolean</a:t>
            </a:r>
            <a:r>
              <a:rPr lang="en-US" sz="1600" dirty="0" smtClean="0"/>
              <a:t> which is set TRUE whenever the Bridge wants to exit</a:t>
            </a:r>
            <a:endParaRPr lang="en-US" sz="1800" dirty="0" smtClean="0"/>
          </a:p>
          <a:p>
            <a:pPr marL="571500" lvl="3">
              <a:buSzPct val="80000"/>
            </a:pPr>
            <a:r>
              <a:rPr lang="en-US" sz="1600" dirty="0" smtClean="0"/>
              <a:t>A new command event is indicated by </a:t>
            </a:r>
            <a:r>
              <a:rPr lang="en-US" sz="1600" dirty="0" err="1" smtClean="0"/>
              <a:t>rxCmd</a:t>
            </a:r>
            <a:r>
              <a:rPr lang="en-US" sz="1600" dirty="0" smtClean="0"/>
              <a:t> != NULL</a:t>
            </a:r>
          </a:p>
          <a:p>
            <a:pPr marL="571500" lvl="3">
              <a:buSzPct val="80000"/>
            </a:pPr>
            <a:r>
              <a:rPr lang="en-US" sz="1600" dirty="0" smtClean="0"/>
              <a:t>A Bridge resource response is indicated by </a:t>
            </a:r>
            <a:r>
              <a:rPr lang="en-US" sz="1600" dirty="0" err="1" smtClean="0"/>
              <a:t>Resp</a:t>
            </a:r>
            <a:r>
              <a:rPr lang="en-US" sz="1600" dirty="0" smtClean="0"/>
              <a:t> != NULL</a:t>
            </a:r>
          </a:p>
          <a:p>
            <a:pPr marL="571500" lvl="3">
              <a:buSzPct val="80000"/>
            </a:pPr>
            <a:r>
              <a:rPr lang="en-US" sz="1600" dirty="0" smtClean="0"/>
              <a:t>An Bridge exit event is indicated when </a:t>
            </a:r>
            <a:r>
              <a:rPr lang="en-US" sz="1600" dirty="0" err="1" smtClean="0"/>
              <a:t>bridgeExit</a:t>
            </a:r>
            <a:r>
              <a:rPr lang="en-US" sz="1600" dirty="0" smtClean="0"/>
              <a:t> = TRUE</a:t>
            </a:r>
            <a:endParaRPr lang="en-US" sz="1400" dirty="0" smtClean="0"/>
          </a:p>
          <a:p>
            <a:endParaRPr lang="en-US" sz="2400" dirty="0"/>
          </a:p>
        </p:txBody>
      </p:sp>
      <p:sp>
        <p:nvSpPr>
          <p:cNvPr id="3" name="Slide Number Placeholder 2"/>
          <p:cNvSpPr>
            <a:spLocks noGrp="1"/>
          </p:cNvSpPr>
          <p:nvPr>
            <p:ph type="sldNum" sz="quarter" idx="10"/>
          </p:nvPr>
        </p:nvSpPr>
        <p:spPr/>
        <p:txBody>
          <a:bodyPr/>
          <a:lstStyle/>
          <a:p>
            <a:pPr>
              <a:defRPr/>
            </a:pPr>
            <a:fld id="{62E9E740-9CDF-4560-A330-D90D5C734708}" type="slidenum">
              <a:rPr lang="en-US" smtClean="0"/>
              <a:pPr>
                <a:defRPr/>
              </a:pPr>
              <a:t>3</a:t>
            </a:fld>
            <a:endParaRPr lang="en-US"/>
          </a:p>
        </p:txBody>
      </p:sp>
      <p:sp>
        <p:nvSpPr>
          <p:cNvPr id="4" name="Date Placeholder 3"/>
          <p:cNvSpPr>
            <a:spLocks noGrp="1"/>
          </p:cNvSpPr>
          <p:nvPr>
            <p:ph type="dt" sz="half" idx="11"/>
          </p:nvPr>
        </p:nvSpPr>
        <p:spPr/>
        <p:txBody>
          <a:bodyPr/>
          <a:lstStyle/>
          <a:p>
            <a:pPr>
              <a:defRPr/>
            </a:pPr>
            <a:fld id="{752D8A90-E76B-465C-BAB0-0E79B0F7D02A}" type="datetime1">
              <a:rPr lang="en-US" smtClean="0"/>
              <a:pPr>
                <a:defRPr/>
              </a:pPr>
              <a:t>7/14/2010</a:t>
            </a:fld>
            <a:endParaRPr lang="en-US"/>
          </a:p>
        </p:txBody>
      </p:sp>
      <p:sp>
        <p:nvSpPr>
          <p:cNvPr id="5" name="Footer Placeholder 4"/>
          <p:cNvSpPr>
            <a:spLocks noGrp="1"/>
          </p:cNvSpPr>
          <p:nvPr>
            <p:ph type="ftr" sz="quarter" idx="12"/>
          </p:nvPr>
        </p:nvSpPr>
        <p:spPr/>
        <p:txBody>
          <a:bodyPr/>
          <a:lstStyle/>
          <a:p>
            <a:pPr>
              <a:defRPr/>
            </a:pPr>
            <a:r>
              <a:rPr lang="en-US" dirty="0" smtClean="0"/>
              <a:t>EVB</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114300"/>
            <a:ext cx="8715375" cy="704850"/>
          </a:xfrm>
        </p:spPr>
        <p:txBody>
          <a:bodyPr/>
          <a:lstStyle/>
          <a:p>
            <a:r>
              <a:rPr lang="en-US" dirty="0" smtClean="0"/>
              <a:t>Command-Response TLV Field Conventions</a:t>
            </a:r>
            <a:endParaRPr lang="en-US" dirty="0"/>
          </a:p>
        </p:txBody>
      </p:sp>
      <p:sp>
        <p:nvSpPr>
          <p:cNvPr id="3" name="Content Placeholder 2"/>
          <p:cNvSpPr>
            <a:spLocks noGrp="1"/>
          </p:cNvSpPr>
          <p:nvPr>
            <p:ph idx="1"/>
          </p:nvPr>
        </p:nvSpPr>
        <p:spPr>
          <a:xfrm>
            <a:off x="400050" y="981074"/>
            <a:ext cx="8272463" cy="5210175"/>
          </a:xfrm>
        </p:spPr>
        <p:txBody>
          <a:bodyPr/>
          <a:lstStyle/>
          <a:p>
            <a:r>
              <a:rPr lang="en-US" sz="1600" dirty="0" smtClean="0"/>
              <a:t>All TLVs have the same format as in draft 1.0</a:t>
            </a:r>
          </a:p>
          <a:p>
            <a:r>
              <a:rPr lang="en-US" sz="1600" dirty="0" smtClean="0"/>
              <a:t>Mode1 is 1 octet encoding the command or response</a:t>
            </a:r>
          </a:p>
          <a:p>
            <a:pPr lvl="1"/>
            <a:r>
              <a:rPr lang="en-US" sz="1400" dirty="0" smtClean="0"/>
              <a:t>PREASSOC: 1</a:t>
            </a:r>
          </a:p>
          <a:p>
            <a:pPr lvl="1"/>
            <a:r>
              <a:rPr lang="en-US" sz="1400" dirty="0" smtClean="0"/>
              <a:t>ASSOC: 2</a:t>
            </a:r>
          </a:p>
          <a:p>
            <a:pPr lvl="1"/>
            <a:r>
              <a:rPr lang="en-US" sz="1400" dirty="0" smtClean="0"/>
              <a:t>DEASSOC: 3</a:t>
            </a:r>
          </a:p>
          <a:p>
            <a:pPr lvl="1"/>
            <a:r>
              <a:rPr lang="en-US" sz="1400" dirty="0" smtClean="0"/>
              <a:t>Note1: PREASSOC without resource reservation removed</a:t>
            </a:r>
          </a:p>
          <a:p>
            <a:pPr lvl="1"/>
            <a:r>
              <a:rPr lang="en-US" sz="1400" dirty="0" smtClean="0"/>
              <a:t>Note2: Response does not always reflect command (DEASSOC case)</a:t>
            </a:r>
          </a:p>
          <a:p>
            <a:r>
              <a:rPr lang="en-US" sz="1600" dirty="0" smtClean="0"/>
              <a:t>Mode2 is 1 octet encoding the completion code</a:t>
            </a:r>
          </a:p>
          <a:p>
            <a:pPr lvl="1"/>
            <a:r>
              <a:rPr lang="en-US" sz="1400" dirty="0" smtClean="0"/>
              <a:t>SUCCESS: 0</a:t>
            </a:r>
          </a:p>
          <a:p>
            <a:pPr lvl="1"/>
            <a:r>
              <a:rPr lang="en-US" sz="1400" dirty="0" smtClean="0"/>
              <a:t>Fail Codes: 1-255</a:t>
            </a:r>
          </a:p>
          <a:p>
            <a:r>
              <a:rPr lang="en-US" sz="1800" dirty="0" smtClean="0"/>
              <a:t>State machine may references TLV fields as follows:</a:t>
            </a:r>
          </a:p>
          <a:p>
            <a:pPr lvl="1"/>
            <a:r>
              <a:rPr lang="en-US" sz="1400" dirty="0" err="1" smtClean="0"/>
              <a:t>operCmd</a:t>
            </a:r>
            <a:r>
              <a:rPr lang="en-US" sz="1400" dirty="0" smtClean="0"/>
              <a:t> TLV: operCmd.Mode1 and operCmd.Mode2</a:t>
            </a:r>
          </a:p>
          <a:p>
            <a:pPr lvl="1"/>
            <a:r>
              <a:rPr lang="en-US" sz="1400" dirty="0" err="1" smtClean="0"/>
              <a:t>rxCmd</a:t>
            </a:r>
            <a:r>
              <a:rPr lang="en-US" sz="1400" dirty="0" smtClean="0"/>
              <a:t> TLV: rxCmd.Mode1 and rxCmd.Mode2</a:t>
            </a:r>
          </a:p>
          <a:p>
            <a:pPr lvl="1"/>
            <a:r>
              <a:rPr lang="en-US" sz="1400" dirty="0" err="1" smtClean="0"/>
              <a:t>Resp</a:t>
            </a:r>
            <a:r>
              <a:rPr lang="en-US" sz="1400" dirty="0" smtClean="0"/>
              <a:t> TLV: Resp.Mode1 and Resp.Mode2</a:t>
            </a:r>
          </a:p>
          <a:p>
            <a:pPr lvl="1"/>
            <a:r>
              <a:rPr lang="en-US" sz="1400" dirty="0" err="1" smtClean="0"/>
              <a:t>rxResp</a:t>
            </a:r>
            <a:r>
              <a:rPr lang="en-US" sz="1400" dirty="0" smtClean="0"/>
              <a:t> TLV: rxResp.Mode1 and rxResp.Mode2</a:t>
            </a:r>
          </a:p>
          <a:p>
            <a:pPr lvl="1"/>
            <a:r>
              <a:rPr lang="en-US" sz="1400" dirty="0" smtClean="0"/>
              <a:t>Note: TLV.Mode1 and TLV.Mode2 = NULL when TLV = NULL</a:t>
            </a:r>
          </a:p>
          <a:p>
            <a:pPr lvl="1"/>
            <a:r>
              <a:rPr lang="en-US" sz="1400" dirty="0" smtClean="0"/>
              <a:t>Note: Current state machine uses shorthand for the content of the TLV mode field, </a:t>
            </a:r>
            <a:r>
              <a:rPr lang="en-US" sz="1400" dirty="0" err="1" smtClean="0"/>
              <a:t>ASSOC_ACK_rx</a:t>
            </a:r>
            <a:r>
              <a:rPr lang="en-US" sz="1400" dirty="0" smtClean="0"/>
              <a:t>, </a:t>
            </a:r>
            <a:r>
              <a:rPr lang="en-US" sz="1400" dirty="0" err="1" smtClean="0"/>
              <a:t>ASSOC_NACK_rx</a:t>
            </a:r>
            <a:r>
              <a:rPr lang="en-US" sz="1400" dirty="0" smtClean="0"/>
              <a:t>, </a:t>
            </a:r>
            <a:r>
              <a:rPr lang="en-US" sz="1400" dirty="0" err="1" smtClean="0"/>
              <a:t>PREASSOC_ACK_rx</a:t>
            </a:r>
            <a:r>
              <a:rPr lang="en-US" sz="1400" dirty="0" smtClean="0"/>
              <a:t>, </a:t>
            </a:r>
            <a:r>
              <a:rPr lang="en-US" sz="1400" dirty="0" err="1" smtClean="0"/>
              <a:t>PREASSOC_NAK_rx</a:t>
            </a:r>
            <a:r>
              <a:rPr lang="en-US" sz="1400" dirty="0" smtClean="0"/>
              <a:t>, </a:t>
            </a:r>
            <a:r>
              <a:rPr lang="en-US" sz="1400" dirty="0" err="1" smtClean="0"/>
              <a:t>DEASSOC_ACK_rx</a:t>
            </a:r>
            <a:endParaRPr lang="en-US" sz="1600" dirty="0" smtClean="0"/>
          </a:p>
          <a:p>
            <a:pPr lvl="1"/>
            <a:endParaRPr lang="en-US" dirty="0"/>
          </a:p>
        </p:txBody>
      </p:sp>
      <p:sp>
        <p:nvSpPr>
          <p:cNvPr id="4" name="Slide Number Placeholder 3"/>
          <p:cNvSpPr>
            <a:spLocks noGrp="1"/>
          </p:cNvSpPr>
          <p:nvPr>
            <p:ph type="sldNum" sz="quarter" idx="10"/>
          </p:nvPr>
        </p:nvSpPr>
        <p:spPr/>
        <p:txBody>
          <a:bodyPr/>
          <a:lstStyle/>
          <a:p>
            <a:pPr>
              <a:defRPr/>
            </a:pPr>
            <a:fld id="{C7C29A34-0FAA-4951-BA28-9F5CF00C09BA}" type="slidenum">
              <a:rPr lang="en-US" smtClean="0"/>
              <a:pPr>
                <a:defRPr/>
              </a:pPr>
              <a:t>4</a:t>
            </a:fld>
            <a:endParaRPr lang="en-US"/>
          </a:p>
        </p:txBody>
      </p:sp>
      <p:sp>
        <p:nvSpPr>
          <p:cNvPr id="5" name="Date Placeholder 4"/>
          <p:cNvSpPr>
            <a:spLocks noGrp="1"/>
          </p:cNvSpPr>
          <p:nvPr>
            <p:ph type="dt" sz="half" idx="11"/>
          </p:nvPr>
        </p:nvSpPr>
        <p:spPr/>
        <p:txBody>
          <a:bodyPr/>
          <a:lstStyle/>
          <a:p>
            <a:pPr>
              <a:defRPr/>
            </a:pPr>
            <a:fld id="{72E51FF5-F63A-4285-AE4F-7D7FBCDB86BC}" type="datetime1">
              <a:rPr lang="en-US" smtClean="0"/>
              <a:pPr>
                <a:defRPr/>
              </a:pPr>
              <a:t>7/14/2010</a:t>
            </a:fld>
            <a:endParaRPr lang="en-US"/>
          </a:p>
        </p:txBody>
      </p:sp>
      <p:sp>
        <p:nvSpPr>
          <p:cNvPr id="6" name="Footer Placeholder 5"/>
          <p:cNvSpPr>
            <a:spLocks noGrp="1"/>
          </p:cNvSpPr>
          <p:nvPr>
            <p:ph type="ftr" sz="quarter" idx="12"/>
          </p:nvPr>
        </p:nvSpPr>
        <p:spPr/>
        <p:txBody>
          <a:bodyPr/>
          <a:lstStyle/>
          <a:p>
            <a:pPr>
              <a:defRPr/>
            </a:pPr>
            <a:r>
              <a:rPr lang="en-US" dirty="0" smtClean="0"/>
              <a:t>EVB</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114300"/>
            <a:ext cx="8245475" cy="838200"/>
          </a:xfrm>
        </p:spPr>
        <p:txBody>
          <a:bodyPr/>
          <a:lstStyle/>
          <a:p>
            <a:r>
              <a:rPr lang="en-US" dirty="0" smtClean="0"/>
              <a:t>Timer Events Conventions</a:t>
            </a:r>
            <a:endParaRPr lang="en-US" dirty="0"/>
          </a:p>
        </p:txBody>
      </p:sp>
      <p:sp>
        <p:nvSpPr>
          <p:cNvPr id="3" name="Content Placeholder 2"/>
          <p:cNvSpPr>
            <a:spLocks noGrp="1"/>
          </p:cNvSpPr>
          <p:nvPr>
            <p:ph idx="1"/>
          </p:nvPr>
        </p:nvSpPr>
        <p:spPr>
          <a:xfrm>
            <a:off x="400050" y="1162050"/>
            <a:ext cx="8272463" cy="4632325"/>
          </a:xfrm>
        </p:spPr>
        <p:txBody>
          <a:bodyPr/>
          <a:lstStyle/>
          <a:p>
            <a:r>
              <a:rPr lang="en-US" sz="2400" dirty="0" smtClean="0"/>
              <a:t>Current Station state machine uses two timers for an response timeout and for a keep alive.</a:t>
            </a:r>
          </a:p>
          <a:p>
            <a:r>
              <a:rPr lang="en-US" sz="2400" dirty="0" smtClean="0"/>
              <a:t>Current Bridge state machine uses one timer for a keep alive time out.</a:t>
            </a:r>
          </a:p>
          <a:p>
            <a:r>
              <a:rPr lang="en-US" sz="2400" dirty="0" smtClean="0"/>
              <a:t>Change Station to count down timers</a:t>
            </a:r>
          </a:p>
          <a:p>
            <a:pPr lvl="1"/>
            <a:r>
              <a:rPr lang="en-US" sz="2000" dirty="0" err="1" smtClean="0"/>
              <a:t>StartRespTimer</a:t>
            </a:r>
            <a:r>
              <a:rPr lang="en-US" sz="2000" dirty="0" smtClean="0"/>
              <a:t>() to </a:t>
            </a:r>
            <a:r>
              <a:rPr lang="en-US" sz="2000" dirty="0" err="1" smtClean="0"/>
              <a:t>WaitRespWhile</a:t>
            </a:r>
            <a:r>
              <a:rPr lang="en-US" sz="2000" dirty="0" smtClean="0"/>
              <a:t> = </a:t>
            </a:r>
            <a:r>
              <a:rPr lang="en-US" sz="2000" dirty="0" err="1" smtClean="0"/>
              <a:t>respWaitDelay</a:t>
            </a:r>
            <a:endParaRPr lang="en-US" sz="2000" dirty="0" smtClean="0"/>
          </a:p>
          <a:p>
            <a:pPr lvl="1"/>
            <a:r>
              <a:rPr lang="en-US" sz="2000" dirty="0" smtClean="0"/>
              <a:t>ACTIVITY_TIMER_EVENT to </a:t>
            </a:r>
            <a:r>
              <a:rPr lang="en-US" sz="2000" dirty="0" err="1" smtClean="0"/>
              <a:t>keepAliveWhile</a:t>
            </a:r>
            <a:r>
              <a:rPr lang="en-US" sz="2000" dirty="0" smtClean="0"/>
              <a:t> = </a:t>
            </a:r>
            <a:r>
              <a:rPr lang="en-US" sz="2000" dirty="0" err="1" smtClean="0"/>
              <a:t>reinitKeepAlive</a:t>
            </a:r>
            <a:endParaRPr lang="en-US" sz="2000" dirty="0" smtClean="0"/>
          </a:p>
          <a:p>
            <a:pPr lvl="1"/>
            <a:r>
              <a:rPr lang="en-US" sz="2000" dirty="0" smtClean="0"/>
              <a:t>Response timeout when </a:t>
            </a:r>
            <a:r>
              <a:rPr lang="en-US" sz="2000" dirty="0" err="1" smtClean="0"/>
              <a:t>waitRespWhile</a:t>
            </a:r>
            <a:r>
              <a:rPr lang="en-US" sz="2000" dirty="0" smtClean="0"/>
              <a:t> == 0</a:t>
            </a:r>
          </a:p>
          <a:p>
            <a:pPr lvl="1"/>
            <a:r>
              <a:rPr lang="en-US" sz="2000" dirty="0" smtClean="0"/>
              <a:t>Keep alive event cycle when </a:t>
            </a:r>
            <a:r>
              <a:rPr lang="en-US" sz="2000" dirty="0" err="1" smtClean="0"/>
              <a:t>keepAliveWhile</a:t>
            </a:r>
            <a:r>
              <a:rPr lang="en-US" sz="2000" dirty="0" smtClean="0"/>
              <a:t> == 0</a:t>
            </a:r>
          </a:p>
          <a:p>
            <a:r>
              <a:rPr lang="en-US" dirty="0" smtClean="0"/>
              <a:t>Change Bridge to count down timers</a:t>
            </a:r>
          </a:p>
          <a:p>
            <a:pPr lvl="1"/>
            <a:r>
              <a:rPr lang="en-US" sz="2000" dirty="0" smtClean="0"/>
              <a:t>INACTIVE to </a:t>
            </a:r>
            <a:r>
              <a:rPr lang="en-US" sz="2000" dirty="0" err="1" smtClean="0"/>
              <a:t>keepAliveWhile</a:t>
            </a:r>
            <a:r>
              <a:rPr lang="en-US" sz="2000" dirty="0" smtClean="0"/>
              <a:t> = </a:t>
            </a:r>
            <a:r>
              <a:rPr lang="en-US" sz="2000" dirty="0" err="1" smtClean="0"/>
              <a:t>toutKeepAlive</a:t>
            </a:r>
            <a:endParaRPr lang="en-US" sz="2000" dirty="0" smtClean="0"/>
          </a:p>
          <a:p>
            <a:pPr lvl="1"/>
            <a:r>
              <a:rPr lang="en-US" sz="2000" dirty="0" smtClean="0"/>
              <a:t>Keep alive timeout when </a:t>
            </a:r>
            <a:r>
              <a:rPr lang="en-US" sz="2000" dirty="0" err="1" smtClean="0"/>
              <a:t>keepAliveWhile</a:t>
            </a:r>
            <a:r>
              <a:rPr lang="en-US" sz="2000" dirty="0" smtClean="0"/>
              <a:t> == 0</a:t>
            </a:r>
          </a:p>
          <a:p>
            <a:endParaRPr lang="en-US" dirty="0" smtClean="0"/>
          </a:p>
        </p:txBody>
      </p:sp>
      <p:sp>
        <p:nvSpPr>
          <p:cNvPr id="4" name="Slide Number Placeholder 3"/>
          <p:cNvSpPr>
            <a:spLocks noGrp="1"/>
          </p:cNvSpPr>
          <p:nvPr>
            <p:ph type="sldNum" sz="quarter" idx="10"/>
          </p:nvPr>
        </p:nvSpPr>
        <p:spPr/>
        <p:txBody>
          <a:bodyPr/>
          <a:lstStyle/>
          <a:p>
            <a:pPr>
              <a:defRPr/>
            </a:pPr>
            <a:fld id="{C7C29A34-0FAA-4951-BA28-9F5CF00C09BA}" type="slidenum">
              <a:rPr lang="en-US" smtClean="0"/>
              <a:pPr>
                <a:defRPr/>
              </a:pPr>
              <a:t>5</a:t>
            </a:fld>
            <a:endParaRPr lang="en-US"/>
          </a:p>
        </p:txBody>
      </p:sp>
      <p:sp>
        <p:nvSpPr>
          <p:cNvPr id="5" name="Date Placeholder 4"/>
          <p:cNvSpPr>
            <a:spLocks noGrp="1"/>
          </p:cNvSpPr>
          <p:nvPr>
            <p:ph type="dt" sz="half" idx="11"/>
          </p:nvPr>
        </p:nvSpPr>
        <p:spPr/>
        <p:txBody>
          <a:bodyPr/>
          <a:lstStyle/>
          <a:p>
            <a:pPr>
              <a:defRPr/>
            </a:pPr>
            <a:fld id="{72E51FF5-F63A-4285-AE4F-7D7FBCDB86BC}" type="datetime1">
              <a:rPr lang="en-US" smtClean="0"/>
              <a:pPr>
                <a:defRPr/>
              </a:pPr>
              <a:t>7/14/2010</a:t>
            </a:fld>
            <a:endParaRPr lang="en-US"/>
          </a:p>
        </p:txBody>
      </p:sp>
      <p:sp>
        <p:nvSpPr>
          <p:cNvPr id="6" name="Footer Placeholder 5"/>
          <p:cNvSpPr>
            <a:spLocks noGrp="1"/>
          </p:cNvSpPr>
          <p:nvPr>
            <p:ph type="ftr" sz="quarter" idx="12"/>
          </p:nvPr>
        </p:nvSpPr>
        <p:spPr/>
        <p:txBody>
          <a:bodyPr/>
          <a:lstStyle/>
          <a:p>
            <a:pPr>
              <a:defRPr/>
            </a:pPr>
            <a:r>
              <a:rPr lang="en-US" dirty="0" smtClean="0"/>
              <a:t>EVB</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114300"/>
            <a:ext cx="8245475" cy="857250"/>
          </a:xfrm>
        </p:spPr>
        <p:txBody>
          <a:bodyPr/>
          <a:lstStyle/>
          <a:p>
            <a:r>
              <a:rPr lang="en-US" dirty="0" smtClean="0"/>
              <a:t>Expressing Bridge Resourcing States</a:t>
            </a:r>
            <a:endParaRPr lang="en-US" dirty="0"/>
          </a:p>
        </p:txBody>
      </p:sp>
      <p:sp>
        <p:nvSpPr>
          <p:cNvPr id="3" name="Content Placeholder 2"/>
          <p:cNvSpPr>
            <a:spLocks noGrp="1"/>
          </p:cNvSpPr>
          <p:nvPr>
            <p:ph idx="1"/>
          </p:nvPr>
        </p:nvSpPr>
        <p:spPr/>
        <p:txBody>
          <a:bodyPr/>
          <a:lstStyle/>
          <a:p>
            <a:r>
              <a:rPr lang="en-US" dirty="0" smtClean="0"/>
              <a:t>Current state machine expresses the Bridge side resourcing request as a procedure hand-off. </a:t>
            </a:r>
          </a:p>
          <a:p>
            <a:r>
              <a:rPr lang="en-US" dirty="0" smtClean="0"/>
              <a:t>The bridge state machine hands the command to another machine which may query network management system before sending a response.</a:t>
            </a:r>
          </a:p>
          <a:p>
            <a:r>
              <a:rPr lang="en-US" dirty="0" smtClean="0"/>
              <a:t>It is </a:t>
            </a:r>
            <a:r>
              <a:rPr lang="en-US" dirty="0" err="1" smtClean="0"/>
              <a:t>convient</a:t>
            </a:r>
            <a:r>
              <a:rPr lang="en-US" dirty="0" smtClean="0"/>
              <a:t> to break the command request into two states to allow time-out for the command hand-off</a:t>
            </a:r>
          </a:p>
          <a:p>
            <a:pPr lvl="1"/>
            <a:r>
              <a:rPr lang="en-US" dirty="0" smtClean="0"/>
              <a:t>Need a timeout for the resource request from the Bridge</a:t>
            </a:r>
          </a:p>
          <a:p>
            <a:pPr lvl="1"/>
            <a:r>
              <a:rPr lang="en-US" dirty="0" smtClean="0"/>
              <a:t>Need to build the response for the station from the resource request response</a:t>
            </a:r>
          </a:p>
        </p:txBody>
      </p:sp>
      <p:sp>
        <p:nvSpPr>
          <p:cNvPr id="4" name="Slide Number Placeholder 3"/>
          <p:cNvSpPr>
            <a:spLocks noGrp="1"/>
          </p:cNvSpPr>
          <p:nvPr>
            <p:ph type="sldNum" sz="quarter" idx="10"/>
          </p:nvPr>
        </p:nvSpPr>
        <p:spPr/>
        <p:txBody>
          <a:bodyPr/>
          <a:lstStyle/>
          <a:p>
            <a:pPr>
              <a:defRPr/>
            </a:pPr>
            <a:fld id="{C7C29A34-0FAA-4951-BA28-9F5CF00C09BA}" type="slidenum">
              <a:rPr lang="en-US" smtClean="0"/>
              <a:pPr>
                <a:defRPr/>
              </a:pPr>
              <a:t>6</a:t>
            </a:fld>
            <a:endParaRPr lang="en-US"/>
          </a:p>
        </p:txBody>
      </p:sp>
      <p:sp>
        <p:nvSpPr>
          <p:cNvPr id="5" name="Date Placeholder 4"/>
          <p:cNvSpPr>
            <a:spLocks noGrp="1"/>
          </p:cNvSpPr>
          <p:nvPr>
            <p:ph type="dt" sz="half" idx="11"/>
          </p:nvPr>
        </p:nvSpPr>
        <p:spPr/>
        <p:txBody>
          <a:bodyPr/>
          <a:lstStyle/>
          <a:p>
            <a:pPr>
              <a:defRPr/>
            </a:pPr>
            <a:fld id="{72E51FF5-F63A-4285-AE4F-7D7FBCDB86BC}" type="datetime1">
              <a:rPr lang="en-US" smtClean="0"/>
              <a:pPr>
                <a:defRPr/>
              </a:pPr>
              <a:t>7/14/2010</a:t>
            </a:fld>
            <a:endParaRPr lang="en-US"/>
          </a:p>
        </p:txBody>
      </p:sp>
      <p:sp>
        <p:nvSpPr>
          <p:cNvPr id="6" name="Footer Placeholder 5"/>
          <p:cNvSpPr>
            <a:spLocks noGrp="1"/>
          </p:cNvSpPr>
          <p:nvPr>
            <p:ph type="ftr" sz="quarter" idx="12"/>
          </p:nvPr>
        </p:nvSpPr>
        <p:spPr/>
        <p:txBody>
          <a:bodyPr/>
          <a:lstStyle/>
          <a:p>
            <a:pPr>
              <a:defRPr/>
            </a:pPr>
            <a:r>
              <a:rPr lang="en-US" dirty="0" smtClean="0"/>
              <a:t>EVB</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Expressing Reverting to Last Successful Associate</a:t>
            </a:r>
            <a:endParaRPr lang="en-US" dirty="0"/>
          </a:p>
        </p:txBody>
      </p:sp>
      <p:sp>
        <p:nvSpPr>
          <p:cNvPr id="3" name="Content Placeholder 2"/>
          <p:cNvSpPr>
            <a:spLocks noGrp="1"/>
          </p:cNvSpPr>
          <p:nvPr>
            <p:ph idx="1"/>
          </p:nvPr>
        </p:nvSpPr>
        <p:spPr/>
        <p:txBody>
          <a:bodyPr/>
          <a:lstStyle/>
          <a:p>
            <a:r>
              <a:rPr lang="en-US" dirty="0" smtClean="0"/>
              <a:t>The current VDP machines reverts to the previous successful associate in the event of an associate failure.</a:t>
            </a:r>
          </a:p>
          <a:p>
            <a:r>
              <a:rPr lang="en-US" dirty="0" smtClean="0"/>
              <a:t>The machine could be more specific about  retaining the existing state.</a:t>
            </a:r>
          </a:p>
          <a:p>
            <a:r>
              <a:rPr lang="en-US" dirty="0" smtClean="0"/>
              <a:t>Also the machine needs to improve the clarity of handling a failed keep alive.</a:t>
            </a:r>
          </a:p>
        </p:txBody>
      </p:sp>
      <p:sp>
        <p:nvSpPr>
          <p:cNvPr id="4" name="Slide Number Placeholder 3"/>
          <p:cNvSpPr>
            <a:spLocks noGrp="1"/>
          </p:cNvSpPr>
          <p:nvPr>
            <p:ph type="sldNum" sz="quarter" idx="10"/>
          </p:nvPr>
        </p:nvSpPr>
        <p:spPr/>
        <p:txBody>
          <a:bodyPr/>
          <a:lstStyle/>
          <a:p>
            <a:pPr>
              <a:defRPr/>
            </a:pPr>
            <a:fld id="{C7C29A34-0FAA-4951-BA28-9F5CF00C09BA}" type="slidenum">
              <a:rPr lang="en-US" smtClean="0"/>
              <a:pPr>
                <a:defRPr/>
              </a:pPr>
              <a:t>7</a:t>
            </a:fld>
            <a:endParaRPr lang="en-US"/>
          </a:p>
        </p:txBody>
      </p:sp>
      <p:sp>
        <p:nvSpPr>
          <p:cNvPr id="5" name="Date Placeholder 4"/>
          <p:cNvSpPr>
            <a:spLocks noGrp="1"/>
          </p:cNvSpPr>
          <p:nvPr>
            <p:ph type="dt" sz="half" idx="11"/>
          </p:nvPr>
        </p:nvSpPr>
        <p:spPr/>
        <p:txBody>
          <a:bodyPr/>
          <a:lstStyle/>
          <a:p>
            <a:pPr>
              <a:defRPr/>
            </a:pPr>
            <a:fld id="{72E51FF5-F63A-4285-AE4F-7D7FBCDB86BC}" type="datetime1">
              <a:rPr lang="en-US" smtClean="0"/>
              <a:pPr>
                <a:defRPr/>
              </a:pPr>
              <a:t>7/14/2010</a:t>
            </a:fld>
            <a:endParaRPr lang="en-US"/>
          </a:p>
        </p:txBody>
      </p:sp>
      <p:sp>
        <p:nvSpPr>
          <p:cNvPr id="6" name="Footer Placeholder 5"/>
          <p:cNvSpPr>
            <a:spLocks noGrp="1"/>
          </p:cNvSpPr>
          <p:nvPr>
            <p:ph type="ftr" sz="quarter" idx="12"/>
          </p:nvPr>
        </p:nvSpPr>
        <p:spPr/>
        <p:txBody>
          <a:bodyPr/>
          <a:lstStyle/>
          <a:p>
            <a:pPr>
              <a:defRPr/>
            </a:pPr>
            <a:r>
              <a:rPr lang="en-US" dirty="0" smtClean="0"/>
              <a:t>EVB</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 Processing and if…then… elimination </a:t>
            </a:r>
            <a:endParaRPr lang="en-US" dirty="0"/>
          </a:p>
        </p:txBody>
      </p:sp>
      <p:sp>
        <p:nvSpPr>
          <p:cNvPr id="3" name="Content Placeholder 2"/>
          <p:cNvSpPr>
            <a:spLocks noGrp="1"/>
          </p:cNvSpPr>
          <p:nvPr>
            <p:ph idx="1"/>
          </p:nvPr>
        </p:nvSpPr>
        <p:spPr/>
        <p:txBody>
          <a:bodyPr/>
          <a:lstStyle/>
          <a:p>
            <a:r>
              <a:rPr lang="en-US" dirty="0" smtClean="0"/>
              <a:t>Current VDP machine illustrates error checks on procedure calls, however these are not conventionally illustrated in our machines unless we specify the specific errors possible and how they affect the machine outcomes.</a:t>
            </a:r>
          </a:p>
          <a:p>
            <a:r>
              <a:rPr lang="en-US" dirty="0" smtClean="0"/>
              <a:t>We suggest removing these from the illustration unless we fully specify the operation of the procedures.</a:t>
            </a:r>
          </a:p>
          <a:p>
            <a:r>
              <a:rPr lang="en-US" dirty="0" smtClean="0"/>
              <a:t>Also we normally want to remove the if…then…s from state blocks to fully expand the state machine.</a:t>
            </a:r>
            <a:endParaRPr lang="en-US" dirty="0"/>
          </a:p>
        </p:txBody>
      </p:sp>
      <p:sp>
        <p:nvSpPr>
          <p:cNvPr id="4" name="Slide Number Placeholder 3"/>
          <p:cNvSpPr>
            <a:spLocks noGrp="1"/>
          </p:cNvSpPr>
          <p:nvPr>
            <p:ph type="sldNum" sz="quarter" idx="10"/>
          </p:nvPr>
        </p:nvSpPr>
        <p:spPr/>
        <p:txBody>
          <a:bodyPr/>
          <a:lstStyle/>
          <a:p>
            <a:pPr>
              <a:defRPr/>
            </a:pPr>
            <a:fld id="{C7C29A34-0FAA-4951-BA28-9F5CF00C09BA}" type="slidenum">
              <a:rPr lang="en-US" smtClean="0"/>
              <a:pPr>
                <a:defRPr/>
              </a:pPr>
              <a:t>8</a:t>
            </a:fld>
            <a:endParaRPr lang="en-US"/>
          </a:p>
        </p:txBody>
      </p:sp>
      <p:sp>
        <p:nvSpPr>
          <p:cNvPr id="5" name="Date Placeholder 4"/>
          <p:cNvSpPr>
            <a:spLocks noGrp="1"/>
          </p:cNvSpPr>
          <p:nvPr>
            <p:ph type="dt" sz="half" idx="11"/>
          </p:nvPr>
        </p:nvSpPr>
        <p:spPr/>
        <p:txBody>
          <a:bodyPr/>
          <a:lstStyle/>
          <a:p>
            <a:pPr>
              <a:defRPr/>
            </a:pPr>
            <a:fld id="{72E51FF5-F63A-4285-AE4F-7D7FBCDB86BC}" type="datetime1">
              <a:rPr lang="en-US" smtClean="0"/>
              <a:pPr>
                <a:defRPr/>
              </a:pPr>
              <a:t>7/14/2010</a:t>
            </a:fld>
            <a:endParaRPr lang="en-US"/>
          </a:p>
        </p:txBody>
      </p:sp>
      <p:sp>
        <p:nvSpPr>
          <p:cNvPr id="6" name="Footer Placeholder 5"/>
          <p:cNvSpPr>
            <a:spLocks noGrp="1"/>
          </p:cNvSpPr>
          <p:nvPr>
            <p:ph type="ftr" sz="quarter" idx="12"/>
          </p:nvPr>
        </p:nvSpPr>
        <p:spPr/>
        <p:txBody>
          <a:bodyPr/>
          <a:lstStyle/>
          <a:p>
            <a:pPr>
              <a:defRPr/>
            </a:pPr>
            <a:r>
              <a:rPr lang="en-US" smtClean="0"/>
              <a:t>EVB</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28625" y="114300"/>
            <a:ext cx="8245475" cy="923925"/>
          </a:xfrm>
        </p:spPr>
        <p:txBody>
          <a:bodyPr/>
          <a:lstStyle/>
          <a:p>
            <a:r>
              <a:rPr lang="en-US" dirty="0" smtClean="0"/>
              <a:t>VDP Draft 1.0: State consolidation</a:t>
            </a:r>
            <a:endParaRPr lang="en-US" dirty="0"/>
          </a:p>
        </p:txBody>
      </p:sp>
      <p:sp>
        <p:nvSpPr>
          <p:cNvPr id="4" name="Slide Number Placeholder 3"/>
          <p:cNvSpPr>
            <a:spLocks noGrp="1"/>
          </p:cNvSpPr>
          <p:nvPr>
            <p:ph type="sldNum" sz="quarter" idx="10"/>
          </p:nvPr>
        </p:nvSpPr>
        <p:spPr/>
        <p:txBody>
          <a:bodyPr/>
          <a:lstStyle/>
          <a:p>
            <a:pPr>
              <a:defRPr/>
            </a:pPr>
            <a:fld id="{61D86B74-6FF3-4ABE-B346-D437CD02DF2B}" type="slidenum">
              <a:rPr lang="en-US" smtClean="0"/>
              <a:pPr>
                <a:defRPr/>
              </a:pPr>
              <a:t>9</a:t>
            </a:fld>
            <a:endParaRPr lang="en-US"/>
          </a:p>
        </p:txBody>
      </p:sp>
      <p:sp>
        <p:nvSpPr>
          <p:cNvPr id="5" name="Date Placeholder 4"/>
          <p:cNvSpPr>
            <a:spLocks noGrp="1"/>
          </p:cNvSpPr>
          <p:nvPr>
            <p:ph type="dt" sz="half" idx="11"/>
          </p:nvPr>
        </p:nvSpPr>
        <p:spPr/>
        <p:txBody>
          <a:bodyPr/>
          <a:lstStyle/>
          <a:p>
            <a:pPr>
              <a:defRPr/>
            </a:pPr>
            <a:fld id="{884E54D9-3B88-4934-A28C-D9112478B3B4}" type="datetime1">
              <a:rPr lang="en-US" smtClean="0"/>
              <a:pPr>
                <a:defRPr/>
              </a:pPr>
              <a:t>7/14/2010</a:t>
            </a:fld>
            <a:endParaRPr lang="en-US"/>
          </a:p>
        </p:txBody>
      </p:sp>
      <p:sp>
        <p:nvSpPr>
          <p:cNvPr id="6" name="Footer Placeholder 5"/>
          <p:cNvSpPr>
            <a:spLocks noGrp="1"/>
          </p:cNvSpPr>
          <p:nvPr>
            <p:ph type="ftr" sz="quarter" idx="12"/>
          </p:nvPr>
        </p:nvSpPr>
        <p:spPr/>
        <p:txBody>
          <a:bodyPr/>
          <a:lstStyle/>
          <a:p>
            <a:pPr>
              <a:defRPr/>
            </a:pPr>
            <a:r>
              <a:rPr lang="en-US" smtClean="0"/>
              <a:t>EVB</a:t>
            </a:r>
            <a:endParaRPr lang="en-US"/>
          </a:p>
        </p:txBody>
      </p:sp>
      <p:grpSp>
        <p:nvGrpSpPr>
          <p:cNvPr id="265" name="Group 264"/>
          <p:cNvGrpSpPr/>
          <p:nvPr/>
        </p:nvGrpSpPr>
        <p:grpSpPr>
          <a:xfrm>
            <a:off x="841643" y="1180061"/>
            <a:ext cx="6996111" cy="4081463"/>
            <a:chOff x="514351" y="1651000"/>
            <a:chExt cx="7886698" cy="4664075"/>
          </a:xfrm>
        </p:grpSpPr>
        <p:sp>
          <p:nvSpPr>
            <p:cNvPr id="1028" name="AutoShape 4"/>
            <p:cNvSpPr>
              <a:spLocks noChangeAspect="1" noChangeArrowheads="1" noTextEdit="1"/>
            </p:cNvSpPr>
            <p:nvPr/>
          </p:nvSpPr>
          <p:spPr bwMode="auto">
            <a:xfrm>
              <a:off x="885825" y="1657350"/>
              <a:ext cx="7439025" cy="4657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0" name="Rectangle 6"/>
            <p:cNvSpPr>
              <a:spLocks noChangeArrowheads="1"/>
            </p:cNvSpPr>
            <p:nvPr/>
          </p:nvSpPr>
          <p:spPr bwMode="auto">
            <a:xfrm>
              <a:off x="1543050" y="3217863"/>
              <a:ext cx="6127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localChange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1" name="Rectangle 7"/>
            <p:cNvSpPr>
              <a:spLocks noChangeArrowheads="1"/>
            </p:cNvSpPr>
            <p:nvPr/>
          </p:nvSpPr>
          <p:spPr bwMode="auto">
            <a:xfrm>
              <a:off x="2085975" y="3217863"/>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Rectangle 8"/>
            <p:cNvSpPr>
              <a:spLocks noChangeArrowheads="1"/>
            </p:cNvSpPr>
            <p:nvPr/>
          </p:nvSpPr>
          <p:spPr bwMode="auto">
            <a:xfrm>
              <a:off x="2117725" y="3217863"/>
              <a:ext cx="48101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PreAssoc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3" name="Rectangle 9"/>
            <p:cNvSpPr>
              <a:spLocks noChangeArrowheads="1"/>
            </p:cNvSpPr>
            <p:nvPr/>
          </p:nvSpPr>
          <p:spPr bwMode="auto">
            <a:xfrm>
              <a:off x="3305175" y="3625850"/>
              <a:ext cx="9286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PreAssoc_NAK_Rx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4" name="Rectangle 10"/>
            <p:cNvSpPr>
              <a:spLocks noChangeArrowheads="1"/>
            </p:cNvSpPr>
            <p:nvPr/>
          </p:nvSpPr>
          <p:spPr bwMode="auto">
            <a:xfrm>
              <a:off x="4175125" y="3625850"/>
              <a:ext cx="1301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II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5" name="Rectangle 11"/>
            <p:cNvSpPr>
              <a:spLocks noChangeArrowheads="1"/>
            </p:cNvSpPr>
            <p:nvPr/>
          </p:nvSpPr>
          <p:spPr bwMode="auto">
            <a:xfrm>
              <a:off x="3305175" y="3724275"/>
              <a:ext cx="6223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ACKTimeout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6" name="Rectangle 12"/>
            <p:cNvSpPr>
              <a:spLocks noChangeArrowheads="1"/>
            </p:cNvSpPr>
            <p:nvPr/>
          </p:nvSpPr>
          <p:spPr bwMode="auto">
            <a:xfrm>
              <a:off x="3886200" y="3724275"/>
              <a:ext cx="1270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7" name="Rectangle 13"/>
            <p:cNvSpPr>
              <a:spLocks noChangeArrowheads="1"/>
            </p:cNvSpPr>
            <p:nvPr/>
          </p:nvSpPr>
          <p:spPr bwMode="auto">
            <a:xfrm>
              <a:off x="3963988" y="3724275"/>
              <a:ext cx="6223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DeAssocAck</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8" name="Rectangle 14"/>
            <p:cNvSpPr>
              <a:spLocks noChangeArrowheads="1"/>
            </p:cNvSpPr>
            <p:nvPr/>
          </p:nvSpPr>
          <p:spPr bwMode="auto">
            <a:xfrm>
              <a:off x="4541838" y="3724275"/>
              <a:ext cx="1682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9" name="Freeform 15"/>
            <p:cNvSpPr>
              <a:spLocks noEditPoints="1"/>
            </p:cNvSpPr>
            <p:nvPr/>
          </p:nvSpPr>
          <p:spPr bwMode="auto">
            <a:xfrm>
              <a:off x="3455989" y="4176713"/>
              <a:ext cx="220662" cy="1444625"/>
            </a:xfrm>
            <a:custGeom>
              <a:avLst/>
              <a:gdLst/>
              <a:ahLst/>
              <a:cxnLst>
                <a:cxn ang="0">
                  <a:pos x="267" y="9292"/>
                </a:cxn>
                <a:cxn ang="0">
                  <a:pos x="0" y="9292"/>
                </a:cxn>
                <a:cxn ang="0">
                  <a:pos x="692" y="9258"/>
                </a:cxn>
                <a:cxn ang="0">
                  <a:pos x="692" y="9250"/>
                </a:cxn>
                <a:cxn ang="0">
                  <a:pos x="692" y="9325"/>
                </a:cxn>
                <a:cxn ang="0">
                  <a:pos x="500" y="9258"/>
                </a:cxn>
                <a:cxn ang="0">
                  <a:pos x="692" y="8783"/>
                </a:cxn>
                <a:cxn ang="0">
                  <a:pos x="692" y="9050"/>
                </a:cxn>
                <a:cxn ang="0">
                  <a:pos x="658" y="8350"/>
                </a:cxn>
                <a:cxn ang="0">
                  <a:pos x="725" y="8550"/>
                </a:cxn>
                <a:cxn ang="0">
                  <a:pos x="658" y="8083"/>
                </a:cxn>
                <a:cxn ang="0">
                  <a:pos x="725" y="7883"/>
                </a:cxn>
                <a:cxn ang="0">
                  <a:pos x="658" y="8083"/>
                </a:cxn>
                <a:cxn ang="0">
                  <a:pos x="692" y="7383"/>
                </a:cxn>
                <a:cxn ang="0">
                  <a:pos x="692" y="7650"/>
                </a:cxn>
                <a:cxn ang="0">
                  <a:pos x="658" y="6950"/>
                </a:cxn>
                <a:cxn ang="0">
                  <a:pos x="725" y="7150"/>
                </a:cxn>
                <a:cxn ang="0">
                  <a:pos x="658" y="6683"/>
                </a:cxn>
                <a:cxn ang="0">
                  <a:pos x="725" y="6483"/>
                </a:cxn>
                <a:cxn ang="0">
                  <a:pos x="658" y="6683"/>
                </a:cxn>
                <a:cxn ang="0">
                  <a:pos x="692" y="5983"/>
                </a:cxn>
                <a:cxn ang="0">
                  <a:pos x="692" y="6250"/>
                </a:cxn>
                <a:cxn ang="0">
                  <a:pos x="658" y="5550"/>
                </a:cxn>
                <a:cxn ang="0">
                  <a:pos x="725" y="5750"/>
                </a:cxn>
                <a:cxn ang="0">
                  <a:pos x="658" y="5283"/>
                </a:cxn>
                <a:cxn ang="0">
                  <a:pos x="725" y="5083"/>
                </a:cxn>
                <a:cxn ang="0">
                  <a:pos x="658" y="5283"/>
                </a:cxn>
                <a:cxn ang="0">
                  <a:pos x="692" y="4583"/>
                </a:cxn>
                <a:cxn ang="0">
                  <a:pos x="692" y="4850"/>
                </a:cxn>
                <a:cxn ang="0">
                  <a:pos x="658" y="4150"/>
                </a:cxn>
                <a:cxn ang="0">
                  <a:pos x="725" y="4350"/>
                </a:cxn>
                <a:cxn ang="0">
                  <a:pos x="658" y="3883"/>
                </a:cxn>
                <a:cxn ang="0">
                  <a:pos x="725" y="3683"/>
                </a:cxn>
                <a:cxn ang="0">
                  <a:pos x="658" y="3883"/>
                </a:cxn>
                <a:cxn ang="0">
                  <a:pos x="692" y="3183"/>
                </a:cxn>
                <a:cxn ang="0">
                  <a:pos x="692" y="3450"/>
                </a:cxn>
                <a:cxn ang="0">
                  <a:pos x="658" y="2750"/>
                </a:cxn>
                <a:cxn ang="0">
                  <a:pos x="725" y="2950"/>
                </a:cxn>
                <a:cxn ang="0">
                  <a:pos x="658" y="2483"/>
                </a:cxn>
                <a:cxn ang="0">
                  <a:pos x="725" y="2283"/>
                </a:cxn>
                <a:cxn ang="0">
                  <a:pos x="658" y="2483"/>
                </a:cxn>
                <a:cxn ang="0">
                  <a:pos x="692" y="1783"/>
                </a:cxn>
                <a:cxn ang="0">
                  <a:pos x="692" y="2050"/>
                </a:cxn>
                <a:cxn ang="0">
                  <a:pos x="658" y="1350"/>
                </a:cxn>
                <a:cxn ang="0">
                  <a:pos x="725" y="1550"/>
                </a:cxn>
                <a:cxn ang="0">
                  <a:pos x="658" y="1083"/>
                </a:cxn>
                <a:cxn ang="0">
                  <a:pos x="725" y="883"/>
                </a:cxn>
                <a:cxn ang="0">
                  <a:pos x="658" y="1083"/>
                </a:cxn>
                <a:cxn ang="0">
                  <a:pos x="692" y="383"/>
                </a:cxn>
                <a:cxn ang="0">
                  <a:pos x="692" y="650"/>
                </a:cxn>
                <a:cxn ang="0">
                  <a:pos x="942" y="167"/>
                </a:cxn>
                <a:cxn ang="0">
                  <a:pos x="742" y="233"/>
                </a:cxn>
                <a:cxn ang="0">
                  <a:pos x="958" y="0"/>
                </a:cxn>
                <a:cxn ang="0">
                  <a:pos x="958" y="0"/>
                </a:cxn>
              </a:cxnLst>
              <a:rect l="0" t="0" r="r" b="b"/>
              <a:pathLst>
                <a:path w="1358" h="9325">
                  <a:moveTo>
                    <a:pt x="33" y="9258"/>
                  </a:moveTo>
                  <a:lnTo>
                    <a:pt x="233" y="9258"/>
                  </a:lnTo>
                  <a:cubicBezTo>
                    <a:pt x="252" y="9258"/>
                    <a:pt x="267" y="9273"/>
                    <a:pt x="267" y="9292"/>
                  </a:cubicBezTo>
                  <a:cubicBezTo>
                    <a:pt x="267" y="9310"/>
                    <a:pt x="252" y="9325"/>
                    <a:pt x="233" y="9325"/>
                  </a:cubicBezTo>
                  <a:lnTo>
                    <a:pt x="33" y="9325"/>
                  </a:lnTo>
                  <a:cubicBezTo>
                    <a:pt x="15" y="9325"/>
                    <a:pt x="0" y="9310"/>
                    <a:pt x="0" y="9292"/>
                  </a:cubicBezTo>
                  <a:cubicBezTo>
                    <a:pt x="0" y="9273"/>
                    <a:pt x="15" y="9258"/>
                    <a:pt x="33" y="9258"/>
                  </a:cubicBezTo>
                  <a:close/>
                  <a:moveTo>
                    <a:pt x="500" y="9258"/>
                  </a:moveTo>
                  <a:lnTo>
                    <a:pt x="692" y="9258"/>
                  </a:lnTo>
                  <a:lnTo>
                    <a:pt x="658" y="9292"/>
                  </a:lnTo>
                  <a:lnTo>
                    <a:pt x="658" y="9283"/>
                  </a:lnTo>
                  <a:cubicBezTo>
                    <a:pt x="658" y="9265"/>
                    <a:pt x="673" y="9250"/>
                    <a:pt x="692" y="9250"/>
                  </a:cubicBezTo>
                  <a:cubicBezTo>
                    <a:pt x="710" y="9250"/>
                    <a:pt x="725" y="9265"/>
                    <a:pt x="725" y="9283"/>
                  </a:cubicBezTo>
                  <a:lnTo>
                    <a:pt x="725" y="9292"/>
                  </a:lnTo>
                  <a:cubicBezTo>
                    <a:pt x="725" y="9310"/>
                    <a:pt x="710" y="9325"/>
                    <a:pt x="692" y="9325"/>
                  </a:cubicBezTo>
                  <a:lnTo>
                    <a:pt x="500" y="9325"/>
                  </a:lnTo>
                  <a:cubicBezTo>
                    <a:pt x="482" y="9325"/>
                    <a:pt x="467" y="9310"/>
                    <a:pt x="467" y="9292"/>
                  </a:cubicBezTo>
                  <a:cubicBezTo>
                    <a:pt x="467" y="9273"/>
                    <a:pt x="482" y="9258"/>
                    <a:pt x="500" y="9258"/>
                  </a:cubicBezTo>
                  <a:close/>
                  <a:moveTo>
                    <a:pt x="658" y="9017"/>
                  </a:moveTo>
                  <a:lnTo>
                    <a:pt x="658" y="8817"/>
                  </a:lnTo>
                  <a:cubicBezTo>
                    <a:pt x="658" y="8798"/>
                    <a:pt x="673" y="8783"/>
                    <a:pt x="692" y="8783"/>
                  </a:cubicBezTo>
                  <a:cubicBezTo>
                    <a:pt x="710" y="8783"/>
                    <a:pt x="725" y="8798"/>
                    <a:pt x="725" y="8817"/>
                  </a:cubicBezTo>
                  <a:lnTo>
                    <a:pt x="725" y="9017"/>
                  </a:lnTo>
                  <a:cubicBezTo>
                    <a:pt x="725" y="9035"/>
                    <a:pt x="710" y="9050"/>
                    <a:pt x="692" y="9050"/>
                  </a:cubicBezTo>
                  <a:cubicBezTo>
                    <a:pt x="673" y="9050"/>
                    <a:pt x="658" y="9035"/>
                    <a:pt x="658" y="9017"/>
                  </a:cubicBezTo>
                  <a:close/>
                  <a:moveTo>
                    <a:pt x="658" y="8550"/>
                  </a:moveTo>
                  <a:lnTo>
                    <a:pt x="658" y="8350"/>
                  </a:lnTo>
                  <a:cubicBezTo>
                    <a:pt x="658" y="8332"/>
                    <a:pt x="673" y="8317"/>
                    <a:pt x="692" y="8317"/>
                  </a:cubicBezTo>
                  <a:cubicBezTo>
                    <a:pt x="710" y="8317"/>
                    <a:pt x="725" y="8332"/>
                    <a:pt x="725" y="8350"/>
                  </a:cubicBezTo>
                  <a:lnTo>
                    <a:pt x="725" y="8550"/>
                  </a:lnTo>
                  <a:cubicBezTo>
                    <a:pt x="725" y="8569"/>
                    <a:pt x="710" y="8583"/>
                    <a:pt x="692" y="8583"/>
                  </a:cubicBezTo>
                  <a:cubicBezTo>
                    <a:pt x="673" y="8583"/>
                    <a:pt x="658" y="8569"/>
                    <a:pt x="658" y="8550"/>
                  </a:cubicBezTo>
                  <a:close/>
                  <a:moveTo>
                    <a:pt x="658" y="8083"/>
                  </a:moveTo>
                  <a:lnTo>
                    <a:pt x="658" y="7883"/>
                  </a:lnTo>
                  <a:cubicBezTo>
                    <a:pt x="658" y="7865"/>
                    <a:pt x="673" y="7850"/>
                    <a:pt x="692" y="7850"/>
                  </a:cubicBezTo>
                  <a:cubicBezTo>
                    <a:pt x="710" y="7850"/>
                    <a:pt x="725" y="7865"/>
                    <a:pt x="725" y="7883"/>
                  </a:cubicBezTo>
                  <a:lnTo>
                    <a:pt x="725" y="8083"/>
                  </a:lnTo>
                  <a:cubicBezTo>
                    <a:pt x="725" y="8102"/>
                    <a:pt x="710" y="8117"/>
                    <a:pt x="692" y="8117"/>
                  </a:cubicBezTo>
                  <a:cubicBezTo>
                    <a:pt x="673" y="8117"/>
                    <a:pt x="658" y="8102"/>
                    <a:pt x="658" y="8083"/>
                  </a:cubicBezTo>
                  <a:close/>
                  <a:moveTo>
                    <a:pt x="658" y="7617"/>
                  </a:moveTo>
                  <a:lnTo>
                    <a:pt x="658" y="7417"/>
                  </a:lnTo>
                  <a:cubicBezTo>
                    <a:pt x="658" y="7398"/>
                    <a:pt x="673" y="7383"/>
                    <a:pt x="692" y="7383"/>
                  </a:cubicBezTo>
                  <a:cubicBezTo>
                    <a:pt x="710" y="7383"/>
                    <a:pt x="725" y="7398"/>
                    <a:pt x="725" y="7417"/>
                  </a:cubicBezTo>
                  <a:lnTo>
                    <a:pt x="725" y="7617"/>
                  </a:lnTo>
                  <a:cubicBezTo>
                    <a:pt x="725" y="7635"/>
                    <a:pt x="710" y="7650"/>
                    <a:pt x="692" y="7650"/>
                  </a:cubicBezTo>
                  <a:cubicBezTo>
                    <a:pt x="673" y="7650"/>
                    <a:pt x="658" y="7635"/>
                    <a:pt x="658" y="7617"/>
                  </a:cubicBezTo>
                  <a:close/>
                  <a:moveTo>
                    <a:pt x="658" y="7150"/>
                  </a:moveTo>
                  <a:lnTo>
                    <a:pt x="658" y="6950"/>
                  </a:lnTo>
                  <a:cubicBezTo>
                    <a:pt x="658" y="6932"/>
                    <a:pt x="673" y="6917"/>
                    <a:pt x="692" y="6917"/>
                  </a:cubicBezTo>
                  <a:cubicBezTo>
                    <a:pt x="710" y="6917"/>
                    <a:pt x="725" y="6932"/>
                    <a:pt x="725" y="6950"/>
                  </a:cubicBezTo>
                  <a:lnTo>
                    <a:pt x="725" y="7150"/>
                  </a:lnTo>
                  <a:cubicBezTo>
                    <a:pt x="725" y="7169"/>
                    <a:pt x="710" y="7183"/>
                    <a:pt x="692" y="7183"/>
                  </a:cubicBezTo>
                  <a:cubicBezTo>
                    <a:pt x="673" y="7183"/>
                    <a:pt x="658" y="7169"/>
                    <a:pt x="658" y="7150"/>
                  </a:cubicBezTo>
                  <a:close/>
                  <a:moveTo>
                    <a:pt x="658" y="6683"/>
                  </a:moveTo>
                  <a:lnTo>
                    <a:pt x="658" y="6483"/>
                  </a:lnTo>
                  <a:cubicBezTo>
                    <a:pt x="658" y="6465"/>
                    <a:pt x="673" y="6450"/>
                    <a:pt x="692" y="6450"/>
                  </a:cubicBezTo>
                  <a:cubicBezTo>
                    <a:pt x="710" y="6450"/>
                    <a:pt x="725" y="6465"/>
                    <a:pt x="725" y="6483"/>
                  </a:cubicBezTo>
                  <a:lnTo>
                    <a:pt x="725" y="6683"/>
                  </a:lnTo>
                  <a:cubicBezTo>
                    <a:pt x="725" y="6702"/>
                    <a:pt x="710" y="6717"/>
                    <a:pt x="692" y="6717"/>
                  </a:cubicBezTo>
                  <a:cubicBezTo>
                    <a:pt x="673" y="6717"/>
                    <a:pt x="658" y="6702"/>
                    <a:pt x="658" y="6683"/>
                  </a:cubicBezTo>
                  <a:close/>
                  <a:moveTo>
                    <a:pt x="658" y="6217"/>
                  </a:moveTo>
                  <a:lnTo>
                    <a:pt x="658" y="6017"/>
                  </a:lnTo>
                  <a:cubicBezTo>
                    <a:pt x="658" y="5998"/>
                    <a:pt x="673" y="5983"/>
                    <a:pt x="692" y="5983"/>
                  </a:cubicBezTo>
                  <a:cubicBezTo>
                    <a:pt x="710" y="5983"/>
                    <a:pt x="725" y="5998"/>
                    <a:pt x="725" y="6017"/>
                  </a:cubicBezTo>
                  <a:lnTo>
                    <a:pt x="725" y="6217"/>
                  </a:lnTo>
                  <a:cubicBezTo>
                    <a:pt x="725" y="6235"/>
                    <a:pt x="710" y="6250"/>
                    <a:pt x="692" y="6250"/>
                  </a:cubicBezTo>
                  <a:cubicBezTo>
                    <a:pt x="673" y="6250"/>
                    <a:pt x="658" y="6235"/>
                    <a:pt x="658" y="6217"/>
                  </a:cubicBezTo>
                  <a:close/>
                  <a:moveTo>
                    <a:pt x="658" y="5750"/>
                  </a:moveTo>
                  <a:lnTo>
                    <a:pt x="658" y="5550"/>
                  </a:lnTo>
                  <a:cubicBezTo>
                    <a:pt x="658" y="5532"/>
                    <a:pt x="673" y="5517"/>
                    <a:pt x="692" y="5517"/>
                  </a:cubicBezTo>
                  <a:cubicBezTo>
                    <a:pt x="710" y="5517"/>
                    <a:pt x="725" y="5532"/>
                    <a:pt x="725" y="5550"/>
                  </a:cubicBezTo>
                  <a:lnTo>
                    <a:pt x="725" y="5750"/>
                  </a:lnTo>
                  <a:cubicBezTo>
                    <a:pt x="725" y="5769"/>
                    <a:pt x="710" y="5783"/>
                    <a:pt x="692" y="5783"/>
                  </a:cubicBezTo>
                  <a:cubicBezTo>
                    <a:pt x="673" y="5783"/>
                    <a:pt x="658" y="5769"/>
                    <a:pt x="658" y="5750"/>
                  </a:cubicBezTo>
                  <a:close/>
                  <a:moveTo>
                    <a:pt x="658" y="5283"/>
                  </a:moveTo>
                  <a:lnTo>
                    <a:pt x="658" y="5083"/>
                  </a:lnTo>
                  <a:cubicBezTo>
                    <a:pt x="658" y="5065"/>
                    <a:pt x="673" y="5050"/>
                    <a:pt x="692" y="5050"/>
                  </a:cubicBezTo>
                  <a:cubicBezTo>
                    <a:pt x="710" y="5050"/>
                    <a:pt x="725" y="5065"/>
                    <a:pt x="725" y="5083"/>
                  </a:cubicBezTo>
                  <a:lnTo>
                    <a:pt x="725" y="5283"/>
                  </a:lnTo>
                  <a:cubicBezTo>
                    <a:pt x="725" y="5302"/>
                    <a:pt x="710" y="5317"/>
                    <a:pt x="692" y="5317"/>
                  </a:cubicBezTo>
                  <a:cubicBezTo>
                    <a:pt x="673" y="5317"/>
                    <a:pt x="658" y="5302"/>
                    <a:pt x="658" y="5283"/>
                  </a:cubicBezTo>
                  <a:close/>
                  <a:moveTo>
                    <a:pt x="658" y="4817"/>
                  </a:moveTo>
                  <a:lnTo>
                    <a:pt x="658" y="4617"/>
                  </a:lnTo>
                  <a:cubicBezTo>
                    <a:pt x="658" y="4598"/>
                    <a:pt x="673" y="4583"/>
                    <a:pt x="692" y="4583"/>
                  </a:cubicBezTo>
                  <a:cubicBezTo>
                    <a:pt x="710" y="4583"/>
                    <a:pt x="725" y="4598"/>
                    <a:pt x="725" y="4617"/>
                  </a:cubicBezTo>
                  <a:lnTo>
                    <a:pt x="725" y="4817"/>
                  </a:lnTo>
                  <a:cubicBezTo>
                    <a:pt x="725" y="4835"/>
                    <a:pt x="710" y="4850"/>
                    <a:pt x="692" y="4850"/>
                  </a:cubicBezTo>
                  <a:cubicBezTo>
                    <a:pt x="673" y="4850"/>
                    <a:pt x="658" y="4835"/>
                    <a:pt x="658" y="4817"/>
                  </a:cubicBezTo>
                  <a:close/>
                  <a:moveTo>
                    <a:pt x="658" y="4350"/>
                  </a:moveTo>
                  <a:lnTo>
                    <a:pt x="658" y="4150"/>
                  </a:lnTo>
                  <a:cubicBezTo>
                    <a:pt x="658" y="4132"/>
                    <a:pt x="673" y="4117"/>
                    <a:pt x="692" y="4117"/>
                  </a:cubicBezTo>
                  <a:cubicBezTo>
                    <a:pt x="710" y="4117"/>
                    <a:pt x="725" y="4132"/>
                    <a:pt x="725" y="4150"/>
                  </a:cubicBezTo>
                  <a:lnTo>
                    <a:pt x="725" y="4350"/>
                  </a:lnTo>
                  <a:cubicBezTo>
                    <a:pt x="725" y="4369"/>
                    <a:pt x="710" y="4383"/>
                    <a:pt x="692" y="4383"/>
                  </a:cubicBezTo>
                  <a:cubicBezTo>
                    <a:pt x="673" y="4383"/>
                    <a:pt x="658" y="4369"/>
                    <a:pt x="658" y="4350"/>
                  </a:cubicBezTo>
                  <a:close/>
                  <a:moveTo>
                    <a:pt x="658" y="3883"/>
                  </a:moveTo>
                  <a:lnTo>
                    <a:pt x="658" y="3683"/>
                  </a:lnTo>
                  <a:cubicBezTo>
                    <a:pt x="658" y="3665"/>
                    <a:pt x="673" y="3650"/>
                    <a:pt x="692" y="3650"/>
                  </a:cubicBezTo>
                  <a:cubicBezTo>
                    <a:pt x="710" y="3650"/>
                    <a:pt x="725" y="3665"/>
                    <a:pt x="725" y="3683"/>
                  </a:cubicBezTo>
                  <a:lnTo>
                    <a:pt x="725" y="3883"/>
                  </a:lnTo>
                  <a:cubicBezTo>
                    <a:pt x="725" y="3902"/>
                    <a:pt x="710" y="3917"/>
                    <a:pt x="692" y="3917"/>
                  </a:cubicBezTo>
                  <a:cubicBezTo>
                    <a:pt x="673" y="3917"/>
                    <a:pt x="658" y="3902"/>
                    <a:pt x="658" y="3883"/>
                  </a:cubicBezTo>
                  <a:close/>
                  <a:moveTo>
                    <a:pt x="658" y="3417"/>
                  </a:moveTo>
                  <a:lnTo>
                    <a:pt x="658" y="3217"/>
                  </a:lnTo>
                  <a:cubicBezTo>
                    <a:pt x="658" y="3198"/>
                    <a:pt x="673" y="3183"/>
                    <a:pt x="692" y="3183"/>
                  </a:cubicBezTo>
                  <a:cubicBezTo>
                    <a:pt x="710" y="3183"/>
                    <a:pt x="725" y="3198"/>
                    <a:pt x="725" y="3217"/>
                  </a:cubicBezTo>
                  <a:lnTo>
                    <a:pt x="725" y="3417"/>
                  </a:lnTo>
                  <a:cubicBezTo>
                    <a:pt x="725" y="3435"/>
                    <a:pt x="710" y="3450"/>
                    <a:pt x="692" y="3450"/>
                  </a:cubicBezTo>
                  <a:cubicBezTo>
                    <a:pt x="673" y="3450"/>
                    <a:pt x="658" y="3435"/>
                    <a:pt x="658" y="3417"/>
                  </a:cubicBezTo>
                  <a:close/>
                  <a:moveTo>
                    <a:pt x="658" y="2950"/>
                  </a:moveTo>
                  <a:lnTo>
                    <a:pt x="658" y="2750"/>
                  </a:lnTo>
                  <a:cubicBezTo>
                    <a:pt x="658" y="2732"/>
                    <a:pt x="673" y="2717"/>
                    <a:pt x="692" y="2717"/>
                  </a:cubicBezTo>
                  <a:cubicBezTo>
                    <a:pt x="710" y="2717"/>
                    <a:pt x="725" y="2732"/>
                    <a:pt x="725" y="2750"/>
                  </a:cubicBezTo>
                  <a:lnTo>
                    <a:pt x="725" y="2950"/>
                  </a:lnTo>
                  <a:cubicBezTo>
                    <a:pt x="725" y="2969"/>
                    <a:pt x="710" y="2983"/>
                    <a:pt x="692" y="2983"/>
                  </a:cubicBezTo>
                  <a:cubicBezTo>
                    <a:pt x="673" y="2983"/>
                    <a:pt x="658" y="2969"/>
                    <a:pt x="658" y="2950"/>
                  </a:cubicBezTo>
                  <a:close/>
                  <a:moveTo>
                    <a:pt x="658" y="2483"/>
                  </a:moveTo>
                  <a:lnTo>
                    <a:pt x="658" y="2283"/>
                  </a:lnTo>
                  <a:cubicBezTo>
                    <a:pt x="658" y="2265"/>
                    <a:pt x="673" y="2250"/>
                    <a:pt x="692" y="2250"/>
                  </a:cubicBezTo>
                  <a:cubicBezTo>
                    <a:pt x="710" y="2250"/>
                    <a:pt x="725" y="2265"/>
                    <a:pt x="725" y="2283"/>
                  </a:cubicBezTo>
                  <a:lnTo>
                    <a:pt x="725" y="2483"/>
                  </a:lnTo>
                  <a:cubicBezTo>
                    <a:pt x="725" y="2502"/>
                    <a:pt x="710" y="2517"/>
                    <a:pt x="692" y="2517"/>
                  </a:cubicBezTo>
                  <a:cubicBezTo>
                    <a:pt x="673" y="2517"/>
                    <a:pt x="658" y="2502"/>
                    <a:pt x="658" y="2483"/>
                  </a:cubicBezTo>
                  <a:close/>
                  <a:moveTo>
                    <a:pt x="658" y="2017"/>
                  </a:moveTo>
                  <a:lnTo>
                    <a:pt x="658" y="1817"/>
                  </a:lnTo>
                  <a:cubicBezTo>
                    <a:pt x="658" y="1798"/>
                    <a:pt x="673" y="1783"/>
                    <a:pt x="692" y="1783"/>
                  </a:cubicBezTo>
                  <a:cubicBezTo>
                    <a:pt x="710" y="1783"/>
                    <a:pt x="725" y="1798"/>
                    <a:pt x="725" y="1817"/>
                  </a:cubicBezTo>
                  <a:lnTo>
                    <a:pt x="725" y="2017"/>
                  </a:lnTo>
                  <a:cubicBezTo>
                    <a:pt x="725" y="2035"/>
                    <a:pt x="710" y="2050"/>
                    <a:pt x="692" y="2050"/>
                  </a:cubicBezTo>
                  <a:cubicBezTo>
                    <a:pt x="673" y="2050"/>
                    <a:pt x="658" y="2035"/>
                    <a:pt x="658" y="2017"/>
                  </a:cubicBezTo>
                  <a:close/>
                  <a:moveTo>
                    <a:pt x="658" y="1550"/>
                  </a:moveTo>
                  <a:lnTo>
                    <a:pt x="658" y="1350"/>
                  </a:lnTo>
                  <a:cubicBezTo>
                    <a:pt x="658" y="1332"/>
                    <a:pt x="673" y="1317"/>
                    <a:pt x="692" y="1317"/>
                  </a:cubicBezTo>
                  <a:cubicBezTo>
                    <a:pt x="710" y="1317"/>
                    <a:pt x="725" y="1332"/>
                    <a:pt x="725" y="1350"/>
                  </a:cubicBezTo>
                  <a:lnTo>
                    <a:pt x="725" y="1550"/>
                  </a:lnTo>
                  <a:cubicBezTo>
                    <a:pt x="725" y="1569"/>
                    <a:pt x="710" y="1583"/>
                    <a:pt x="692" y="1583"/>
                  </a:cubicBezTo>
                  <a:cubicBezTo>
                    <a:pt x="673" y="1583"/>
                    <a:pt x="658" y="1569"/>
                    <a:pt x="658" y="1550"/>
                  </a:cubicBezTo>
                  <a:close/>
                  <a:moveTo>
                    <a:pt x="658" y="1083"/>
                  </a:moveTo>
                  <a:lnTo>
                    <a:pt x="658" y="883"/>
                  </a:lnTo>
                  <a:cubicBezTo>
                    <a:pt x="658" y="865"/>
                    <a:pt x="673" y="850"/>
                    <a:pt x="692" y="850"/>
                  </a:cubicBezTo>
                  <a:cubicBezTo>
                    <a:pt x="710" y="850"/>
                    <a:pt x="725" y="865"/>
                    <a:pt x="725" y="883"/>
                  </a:cubicBezTo>
                  <a:lnTo>
                    <a:pt x="725" y="1083"/>
                  </a:lnTo>
                  <a:cubicBezTo>
                    <a:pt x="725" y="1102"/>
                    <a:pt x="710" y="1117"/>
                    <a:pt x="692" y="1117"/>
                  </a:cubicBezTo>
                  <a:cubicBezTo>
                    <a:pt x="673" y="1117"/>
                    <a:pt x="658" y="1102"/>
                    <a:pt x="658" y="1083"/>
                  </a:cubicBezTo>
                  <a:close/>
                  <a:moveTo>
                    <a:pt x="658" y="617"/>
                  </a:moveTo>
                  <a:lnTo>
                    <a:pt x="658" y="417"/>
                  </a:lnTo>
                  <a:cubicBezTo>
                    <a:pt x="658" y="398"/>
                    <a:pt x="673" y="383"/>
                    <a:pt x="692" y="383"/>
                  </a:cubicBezTo>
                  <a:cubicBezTo>
                    <a:pt x="710" y="383"/>
                    <a:pt x="725" y="398"/>
                    <a:pt x="725" y="417"/>
                  </a:cubicBezTo>
                  <a:lnTo>
                    <a:pt x="725" y="617"/>
                  </a:lnTo>
                  <a:cubicBezTo>
                    <a:pt x="725" y="635"/>
                    <a:pt x="710" y="650"/>
                    <a:pt x="692" y="650"/>
                  </a:cubicBezTo>
                  <a:cubicBezTo>
                    <a:pt x="673" y="650"/>
                    <a:pt x="658" y="635"/>
                    <a:pt x="658" y="617"/>
                  </a:cubicBezTo>
                  <a:close/>
                  <a:moveTo>
                    <a:pt x="742" y="167"/>
                  </a:moveTo>
                  <a:lnTo>
                    <a:pt x="942" y="167"/>
                  </a:lnTo>
                  <a:cubicBezTo>
                    <a:pt x="960" y="167"/>
                    <a:pt x="975" y="182"/>
                    <a:pt x="975" y="200"/>
                  </a:cubicBezTo>
                  <a:cubicBezTo>
                    <a:pt x="975" y="219"/>
                    <a:pt x="960" y="233"/>
                    <a:pt x="942" y="233"/>
                  </a:cubicBezTo>
                  <a:lnTo>
                    <a:pt x="742" y="233"/>
                  </a:lnTo>
                  <a:cubicBezTo>
                    <a:pt x="723" y="233"/>
                    <a:pt x="708" y="219"/>
                    <a:pt x="708" y="200"/>
                  </a:cubicBezTo>
                  <a:cubicBezTo>
                    <a:pt x="708" y="182"/>
                    <a:pt x="723" y="167"/>
                    <a:pt x="742" y="167"/>
                  </a:cubicBezTo>
                  <a:close/>
                  <a:moveTo>
                    <a:pt x="958" y="0"/>
                  </a:moveTo>
                  <a:lnTo>
                    <a:pt x="1358" y="200"/>
                  </a:lnTo>
                  <a:lnTo>
                    <a:pt x="958" y="400"/>
                  </a:lnTo>
                  <a:lnTo>
                    <a:pt x="958" y="0"/>
                  </a:lnTo>
                  <a:close/>
                </a:path>
              </a:pathLst>
            </a:custGeom>
            <a:solidFill>
              <a:srgbClr val="3333CC"/>
            </a:solidFill>
            <a:ln w="1" cap="flat">
              <a:solidFill>
                <a:srgbClr val="3333CC"/>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040" name="Rectangle 16"/>
            <p:cNvSpPr>
              <a:spLocks noChangeArrowheads="1"/>
            </p:cNvSpPr>
            <p:nvPr/>
          </p:nvSpPr>
          <p:spPr bwMode="auto">
            <a:xfrm>
              <a:off x="3622675" y="4876800"/>
              <a:ext cx="450850"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1" name="Rectangle 17"/>
            <p:cNvSpPr>
              <a:spLocks noChangeArrowheads="1"/>
            </p:cNvSpPr>
            <p:nvPr/>
          </p:nvSpPr>
          <p:spPr bwMode="auto">
            <a:xfrm>
              <a:off x="4025900" y="4876800"/>
              <a:ext cx="142875"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2" name="Rectangle 18"/>
            <p:cNvSpPr>
              <a:spLocks noChangeArrowheads="1"/>
            </p:cNvSpPr>
            <p:nvPr/>
          </p:nvSpPr>
          <p:spPr bwMode="auto">
            <a:xfrm>
              <a:off x="3622675" y="4989513"/>
              <a:ext cx="700088"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localChange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3" name="Rectangle 19"/>
            <p:cNvSpPr>
              <a:spLocks noChangeArrowheads="1"/>
            </p:cNvSpPr>
            <p:nvPr/>
          </p:nvSpPr>
          <p:spPr bwMode="auto">
            <a:xfrm>
              <a:off x="4219575" y="4989513"/>
              <a:ext cx="88900"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4" name="Rectangle 20"/>
            <p:cNvSpPr>
              <a:spLocks noChangeArrowheads="1"/>
            </p:cNvSpPr>
            <p:nvPr/>
          </p:nvSpPr>
          <p:spPr bwMode="auto">
            <a:xfrm>
              <a:off x="4256088" y="4989513"/>
              <a:ext cx="519113"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DeAssoc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5" name="Rectangle 21"/>
            <p:cNvSpPr>
              <a:spLocks noChangeArrowheads="1"/>
            </p:cNvSpPr>
            <p:nvPr/>
          </p:nvSpPr>
          <p:spPr bwMode="auto">
            <a:xfrm>
              <a:off x="5822950" y="3444875"/>
              <a:ext cx="6127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localChange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6" name="Rectangle 22"/>
            <p:cNvSpPr>
              <a:spLocks noChangeArrowheads="1"/>
            </p:cNvSpPr>
            <p:nvPr/>
          </p:nvSpPr>
          <p:spPr bwMode="auto">
            <a:xfrm>
              <a:off x="6365875" y="3444875"/>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7" name="Rectangle 23"/>
            <p:cNvSpPr>
              <a:spLocks noChangeArrowheads="1"/>
            </p:cNvSpPr>
            <p:nvPr/>
          </p:nvSpPr>
          <p:spPr bwMode="auto">
            <a:xfrm>
              <a:off x="6397625" y="3444875"/>
              <a:ext cx="32226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8" name="Rectangle 24"/>
            <p:cNvSpPr>
              <a:spLocks noChangeArrowheads="1"/>
            </p:cNvSpPr>
            <p:nvPr/>
          </p:nvSpPr>
          <p:spPr bwMode="auto">
            <a:xfrm>
              <a:off x="2801938" y="2286000"/>
              <a:ext cx="1747838" cy="2317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9" name="Rectangle 25"/>
            <p:cNvSpPr>
              <a:spLocks noChangeArrowheads="1"/>
            </p:cNvSpPr>
            <p:nvPr/>
          </p:nvSpPr>
          <p:spPr bwMode="auto">
            <a:xfrm>
              <a:off x="3097213" y="2292350"/>
              <a:ext cx="6000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vsiLocalTLV</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0" name="Rectangle 26"/>
            <p:cNvSpPr>
              <a:spLocks noChangeArrowheads="1"/>
            </p:cNvSpPr>
            <p:nvPr/>
          </p:nvSpPr>
          <p:spPr bwMode="auto">
            <a:xfrm>
              <a:off x="3654425" y="2292350"/>
              <a:ext cx="39211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NULL</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1" name="Rectangle 27"/>
            <p:cNvSpPr>
              <a:spLocks noChangeArrowheads="1"/>
            </p:cNvSpPr>
            <p:nvPr/>
          </p:nvSpPr>
          <p:spPr bwMode="auto">
            <a:xfrm>
              <a:off x="3097213" y="2425700"/>
              <a:ext cx="4079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2" name="Rectangle 28"/>
            <p:cNvSpPr>
              <a:spLocks noChangeArrowheads="1"/>
            </p:cNvSpPr>
            <p:nvPr/>
          </p:nvSpPr>
          <p:spPr bwMode="auto">
            <a:xfrm>
              <a:off x="3470275" y="2425700"/>
              <a:ext cx="93503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UNASSOCIATED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3" name="Rectangle 29"/>
            <p:cNvSpPr>
              <a:spLocks noChangeArrowheads="1"/>
            </p:cNvSpPr>
            <p:nvPr/>
          </p:nvSpPr>
          <p:spPr bwMode="auto">
            <a:xfrm>
              <a:off x="2801938" y="2109788"/>
              <a:ext cx="1747838" cy="17621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54" name="Rectangle 30"/>
            <p:cNvSpPr>
              <a:spLocks noChangeArrowheads="1"/>
            </p:cNvSpPr>
            <p:nvPr/>
          </p:nvSpPr>
          <p:spPr bwMode="auto">
            <a:xfrm>
              <a:off x="3582988" y="2105025"/>
              <a:ext cx="23971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INIT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5" name="Line 31"/>
            <p:cNvSpPr>
              <a:spLocks noChangeShapeType="1"/>
            </p:cNvSpPr>
            <p:nvPr/>
          </p:nvSpPr>
          <p:spPr bwMode="auto">
            <a:xfrm>
              <a:off x="2801938" y="2109788"/>
              <a:ext cx="1747838"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6" name="Line 32"/>
            <p:cNvSpPr>
              <a:spLocks noChangeShapeType="1"/>
            </p:cNvSpPr>
            <p:nvPr/>
          </p:nvSpPr>
          <p:spPr bwMode="auto">
            <a:xfrm>
              <a:off x="2801938" y="2517775"/>
              <a:ext cx="1747838"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7" name="Line 33"/>
            <p:cNvSpPr>
              <a:spLocks noChangeShapeType="1"/>
            </p:cNvSpPr>
            <p:nvPr/>
          </p:nvSpPr>
          <p:spPr bwMode="auto">
            <a:xfrm>
              <a:off x="2801938" y="2109788"/>
              <a:ext cx="1588" cy="4079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8" name="Line 34"/>
            <p:cNvSpPr>
              <a:spLocks noChangeShapeType="1"/>
            </p:cNvSpPr>
            <p:nvPr/>
          </p:nvSpPr>
          <p:spPr bwMode="auto">
            <a:xfrm>
              <a:off x="4549775" y="2109788"/>
              <a:ext cx="1588" cy="4079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9" name="Line 35"/>
            <p:cNvSpPr>
              <a:spLocks noChangeShapeType="1"/>
            </p:cNvSpPr>
            <p:nvPr/>
          </p:nvSpPr>
          <p:spPr bwMode="auto">
            <a:xfrm>
              <a:off x="2801938" y="2286000"/>
              <a:ext cx="1747838"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0" name="Rectangle 36"/>
            <p:cNvSpPr>
              <a:spLocks noChangeArrowheads="1"/>
            </p:cNvSpPr>
            <p:nvPr/>
          </p:nvSpPr>
          <p:spPr bwMode="auto">
            <a:xfrm>
              <a:off x="2801938" y="2286000"/>
              <a:ext cx="1747838" cy="2317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61" name="Rectangle 37"/>
            <p:cNvSpPr>
              <a:spLocks noChangeArrowheads="1"/>
            </p:cNvSpPr>
            <p:nvPr/>
          </p:nvSpPr>
          <p:spPr bwMode="auto">
            <a:xfrm>
              <a:off x="3097213" y="2292350"/>
              <a:ext cx="6000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vsiLocalTLV</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2" name="Rectangle 38"/>
            <p:cNvSpPr>
              <a:spLocks noChangeArrowheads="1"/>
            </p:cNvSpPr>
            <p:nvPr/>
          </p:nvSpPr>
          <p:spPr bwMode="auto">
            <a:xfrm>
              <a:off x="3654425" y="2292350"/>
              <a:ext cx="39211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NULL</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3" name="Rectangle 39"/>
            <p:cNvSpPr>
              <a:spLocks noChangeArrowheads="1"/>
            </p:cNvSpPr>
            <p:nvPr/>
          </p:nvSpPr>
          <p:spPr bwMode="auto">
            <a:xfrm>
              <a:off x="3097213" y="2425700"/>
              <a:ext cx="4079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4" name="Rectangle 40"/>
            <p:cNvSpPr>
              <a:spLocks noChangeArrowheads="1"/>
            </p:cNvSpPr>
            <p:nvPr/>
          </p:nvSpPr>
          <p:spPr bwMode="auto">
            <a:xfrm>
              <a:off x="3470275" y="2425700"/>
              <a:ext cx="93503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UNASSOCIATED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5" name="Rectangle 41"/>
            <p:cNvSpPr>
              <a:spLocks noChangeArrowheads="1"/>
            </p:cNvSpPr>
            <p:nvPr/>
          </p:nvSpPr>
          <p:spPr bwMode="auto">
            <a:xfrm>
              <a:off x="2801938" y="2109788"/>
              <a:ext cx="1747838" cy="17621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66" name="Rectangle 42"/>
            <p:cNvSpPr>
              <a:spLocks noChangeArrowheads="1"/>
            </p:cNvSpPr>
            <p:nvPr/>
          </p:nvSpPr>
          <p:spPr bwMode="auto">
            <a:xfrm>
              <a:off x="3582988" y="2105025"/>
              <a:ext cx="23971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INIT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7" name="Line 43"/>
            <p:cNvSpPr>
              <a:spLocks noChangeShapeType="1"/>
            </p:cNvSpPr>
            <p:nvPr/>
          </p:nvSpPr>
          <p:spPr bwMode="auto">
            <a:xfrm>
              <a:off x="2801938" y="2109788"/>
              <a:ext cx="1747838"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8" name="Line 44"/>
            <p:cNvSpPr>
              <a:spLocks noChangeShapeType="1"/>
            </p:cNvSpPr>
            <p:nvPr/>
          </p:nvSpPr>
          <p:spPr bwMode="auto">
            <a:xfrm>
              <a:off x="2801938" y="2517775"/>
              <a:ext cx="1747838"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9" name="Line 45"/>
            <p:cNvSpPr>
              <a:spLocks noChangeShapeType="1"/>
            </p:cNvSpPr>
            <p:nvPr/>
          </p:nvSpPr>
          <p:spPr bwMode="auto">
            <a:xfrm>
              <a:off x="2801938" y="2109788"/>
              <a:ext cx="1588" cy="4079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0" name="Line 46"/>
            <p:cNvSpPr>
              <a:spLocks noChangeShapeType="1"/>
            </p:cNvSpPr>
            <p:nvPr/>
          </p:nvSpPr>
          <p:spPr bwMode="auto">
            <a:xfrm>
              <a:off x="4549775" y="2109788"/>
              <a:ext cx="1588" cy="4079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1" name="Line 47"/>
            <p:cNvSpPr>
              <a:spLocks noChangeShapeType="1"/>
            </p:cNvSpPr>
            <p:nvPr/>
          </p:nvSpPr>
          <p:spPr bwMode="auto">
            <a:xfrm>
              <a:off x="2801938" y="2286000"/>
              <a:ext cx="1747838"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2" name="Rectangle 48"/>
            <p:cNvSpPr>
              <a:spLocks noChangeArrowheads="1"/>
            </p:cNvSpPr>
            <p:nvPr/>
          </p:nvSpPr>
          <p:spPr bwMode="auto">
            <a:xfrm>
              <a:off x="1109663" y="4348163"/>
              <a:ext cx="1692275" cy="233363"/>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73" name="Rectangle 49"/>
            <p:cNvSpPr>
              <a:spLocks noChangeArrowheads="1"/>
            </p:cNvSpPr>
            <p:nvPr/>
          </p:nvSpPr>
          <p:spPr bwMode="auto">
            <a:xfrm>
              <a:off x="1404938" y="4354513"/>
              <a:ext cx="893763"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TxTLV(PreASSOC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74" name="Rectangle 50"/>
            <p:cNvSpPr>
              <a:spLocks noChangeArrowheads="1"/>
            </p:cNvSpPr>
            <p:nvPr/>
          </p:nvSpPr>
          <p:spPr bwMode="auto">
            <a:xfrm>
              <a:off x="2214563" y="4354513"/>
              <a:ext cx="77788"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75" name="Rectangle 51"/>
            <p:cNvSpPr>
              <a:spLocks noChangeArrowheads="1"/>
            </p:cNvSpPr>
            <p:nvPr/>
          </p:nvSpPr>
          <p:spPr bwMode="auto">
            <a:xfrm>
              <a:off x="1404938" y="4487863"/>
              <a:ext cx="728663"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StartACKTimer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76" name="Rectangle 52"/>
            <p:cNvSpPr>
              <a:spLocks noChangeArrowheads="1"/>
            </p:cNvSpPr>
            <p:nvPr/>
          </p:nvSpPr>
          <p:spPr bwMode="auto">
            <a:xfrm>
              <a:off x="2060575" y="4487863"/>
              <a:ext cx="111125"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77" name="Rectangle 53"/>
            <p:cNvSpPr>
              <a:spLocks noChangeArrowheads="1"/>
            </p:cNvSpPr>
            <p:nvPr/>
          </p:nvSpPr>
          <p:spPr bwMode="auto">
            <a:xfrm>
              <a:off x="1109663" y="4140200"/>
              <a:ext cx="1692275" cy="207963"/>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78" name="Rectangle 54"/>
            <p:cNvSpPr>
              <a:spLocks noChangeArrowheads="1"/>
            </p:cNvSpPr>
            <p:nvPr/>
          </p:nvSpPr>
          <p:spPr bwMode="auto">
            <a:xfrm>
              <a:off x="1331913" y="4135438"/>
              <a:ext cx="1355725"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PREASSOC_PROCESSING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79" name="Line 55"/>
            <p:cNvSpPr>
              <a:spLocks noChangeShapeType="1"/>
            </p:cNvSpPr>
            <p:nvPr/>
          </p:nvSpPr>
          <p:spPr bwMode="auto">
            <a:xfrm>
              <a:off x="1109663" y="4140200"/>
              <a:ext cx="16922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0" name="Line 56"/>
            <p:cNvSpPr>
              <a:spLocks noChangeShapeType="1"/>
            </p:cNvSpPr>
            <p:nvPr/>
          </p:nvSpPr>
          <p:spPr bwMode="auto">
            <a:xfrm>
              <a:off x="1109663" y="4581525"/>
              <a:ext cx="16922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1" name="Line 57"/>
            <p:cNvSpPr>
              <a:spLocks noChangeShapeType="1"/>
            </p:cNvSpPr>
            <p:nvPr/>
          </p:nvSpPr>
          <p:spPr bwMode="auto">
            <a:xfrm>
              <a:off x="1109663" y="4140200"/>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2" name="Line 58"/>
            <p:cNvSpPr>
              <a:spLocks noChangeShapeType="1"/>
            </p:cNvSpPr>
            <p:nvPr/>
          </p:nvSpPr>
          <p:spPr bwMode="auto">
            <a:xfrm>
              <a:off x="2801938" y="4140200"/>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3" name="Line 59"/>
            <p:cNvSpPr>
              <a:spLocks noChangeShapeType="1"/>
            </p:cNvSpPr>
            <p:nvPr/>
          </p:nvSpPr>
          <p:spPr bwMode="auto">
            <a:xfrm>
              <a:off x="1109663" y="4348163"/>
              <a:ext cx="1692275"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4" name="Rectangle 60"/>
            <p:cNvSpPr>
              <a:spLocks noChangeArrowheads="1"/>
            </p:cNvSpPr>
            <p:nvPr/>
          </p:nvSpPr>
          <p:spPr bwMode="auto">
            <a:xfrm>
              <a:off x="1109663" y="4348163"/>
              <a:ext cx="1692275" cy="233363"/>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85" name="Rectangle 61"/>
            <p:cNvSpPr>
              <a:spLocks noChangeArrowheads="1"/>
            </p:cNvSpPr>
            <p:nvPr/>
          </p:nvSpPr>
          <p:spPr bwMode="auto">
            <a:xfrm>
              <a:off x="1404938" y="4354513"/>
              <a:ext cx="893763"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TxTLV(PreASSOC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86" name="Rectangle 62"/>
            <p:cNvSpPr>
              <a:spLocks noChangeArrowheads="1"/>
            </p:cNvSpPr>
            <p:nvPr/>
          </p:nvSpPr>
          <p:spPr bwMode="auto">
            <a:xfrm>
              <a:off x="2214563" y="4354513"/>
              <a:ext cx="77788"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87" name="Rectangle 63"/>
            <p:cNvSpPr>
              <a:spLocks noChangeArrowheads="1"/>
            </p:cNvSpPr>
            <p:nvPr/>
          </p:nvSpPr>
          <p:spPr bwMode="auto">
            <a:xfrm>
              <a:off x="1404938" y="4487863"/>
              <a:ext cx="728663"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StartACKTimer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88" name="Rectangle 64"/>
            <p:cNvSpPr>
              <a:spLocks noChangeArrowheads="1"/>
            </p:cNvSpPr>
            <p:nvPr/>
          </p:nvSpPr>
          <p:spPr bwMode="auto">
            <a:xfrm>
              <a:off x="2060575" y="4487863"/>
              <a:ext cx="111125"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89" name="Rectangle 65"/>
            <p:cNvSpPr>
              <a:spLocks noChangeArrowheads="1"/>
            </p:cNvSpPr>
            <p:nvPr/>
          </p:nvSpPr>
          <p:spPr bwMode="auto">
            <a:xfrm>
              <a:off x="1109663" y="4140200"/>
              <a:ext cx="1692275" cy="207963"/>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0" name="Rectangle 66"/>
            <p:cNvSpPr>
              <a:spLocks noChangeArrowheads="1"/>
            </p:cNvSpPr>
            <p:nvPr/>
          </p:nvSpPr>
          <p:spPr bwMode="auto">
            <a:xfrm>
              <a:off x="1331913" y="4135438"/>
              <a:ext cx="1355725"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000000"/>
                  </a:solidFill>
                  <a:effectLst/>
                  <a:latin typeface="Arial" pitchFamily="34" charset="0"/>
                  <a:cs typeface="Arial" pitchFamily="34" charset="0"/>
                </a:rPr>
                <a:t>PREASSOC_PROCESSING</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91" name="Line 67"/>
            <p:cNvSpPr>
              <a:spLocks noChangeShapeType="1"/>
            </p:cNvSpPr>
            <p:nvPr/>
          </p:nvSpPr>
          <p:spPr bwMode="auto">
            <a:xfrm>
              <a:off x="1109663" y="4140200"/>
              <a:ext cx="16922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2" name="Line 68"/>
            <p:cNvSpPr>
              <a:spLocks noChangeShapeType="1"/>
            </p:cNvSpPr>
            <p:nvPr/>
          </p:nvSpPr>
          <p:spPr bwMode="auto">
            <a:xfrm>
              <a:off x="1109663" y="4581525"/>
              <a:ext cx="16922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3" name="Line 69"/>
            <p:cNvSpPr>
              <a:spLocks noChangeShapeType="1"/>
            </p:cNvSpPr>
            <p:nvPr/>
          </p:nvSpPr>
          <p:spPr bwMode="auto">
            <a:xfrm>
              <a:off x="1109663" y="4140200"/>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4" name="Line 70"/>
            <p:cNvSpPr>
              <a:spLocks noChangeShapeType="1"/>
            </p:cNvSpPr>
            <p:nvPr/>
          </p:nvSpPr>
          <p:spPr bwMode="auto">
            <a:xfrm>
              <a:off x="2801938" y="4140200"/>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5" name="Line 71"/>
            <p:cNvSpPr>
              <a:spLocks noChangeShapeType="1"/>
            </p:cNvSpPr>
            <p:nvPr/>
          </p:nvSpPr>
          <p:spPr bwMode="auto">
            <a:xfrm>
              <a:off x="1109663" y="4348163"/>
              <a:ext cx="1692275"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6" name="Rectangle 72"/>
            <p:cNvSpPr>
              <a:spLocks noChangeArrowheads="1"/>
            </p:cNvSpPr>
            <p:nvPr/>
          </p:nvSpPr>
          <p:spPr bwMode="auto">
            <a:xfrm>
              <a:off x="1109663" y="5335588"/>
              <a:ext cx="2352675" cy="563563"/>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7" name="Rectangle 73"/>
            <p:cNvSpPr>
              <a:spLocks noChangeArrowheads="1"/>
            </p:cNvSpPr>
            <p:nvPr/>
          </p:nvSpPr>
          <p:spPr bwMode="auto">
            <a:xfrm>
              <a:off x="1404938" y="5340350"/>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98" name="Rectangle 74"/>
            <p:cNvSpPr>
              <a:spLocks noChangeArrowheads="1"/>
            </p:cNvSpPr>
            <p:nvPr/>
          </p:nvSpPr>
          <p:spPr bwMode="auto">
            <a:xfrm>
              <a:off x="1768475" y="5340350"/>
              <a:ext cx="1317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99" name="Rectangle 75"/>
            <p:cNvSpPr>
              <a:spLocks noChangeArrowheads="1"/>
            </p:cNvSpPr>
            <p:nvPr/>
          </p:nvSpPr>
          <p:spPr bwMode="auto">
            <a:xfrm>
              <a:off x="1404938" y="5440363"/>
              <a:ext cx="2187575"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ProcRxAndSetCfg(vsiRemoteTLV,vsiLocalTLV,</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0" name="Rectangle 76"/>
            <p:cNvSpPr>
              <a:spLocks noChangeArrowheads="1"/>
            </p:cNvSpPr>
            <p:nvPr/>
          </p:nvSpPr>
          <p:spPr bwMode="auto">
            <a:xfrm>
              <a:off x="1404938" y="5540375"/>
              <a:ext cx="407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1" name="Rectangle 77"/>
            <p:cNvSpPr>
              <a:spLocks noChangeArrowheads="1"/>
            </p:cNvSpPr>
            <p:nvPr/>
          </p:nvSpPr>
          <p:spPr bwMode="auto">
            <a:xfrm>
              <a:off x="1752600" y="5540375"/>
              <a:ext cx="1063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2" name="Rectangle 78"/>
            <p:cNvSpPr>
              <a:spLocks noChangeArrowheads="1"/>
            </p:cNvSpPr>
            <p:nvPr/>
          </p:nvSpPr>
          <p:spPr bwMode="auto">
            <a:xfrm>
              <a:off x="1404938" y="5672138"/>
              <a:ext cx="1920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If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3" name="Rectangle 79"/>
            <p:cNvSpPr>
              <a:spLocks noChangeArrowheads="1"/>
            </p:cNvSpPr>
            <p:nvPr/>
          </p:nvSpPr>
          <p:spPr bwMode="auto">
            <a:xfrm>
              <a:off x="1547813" y="5672138"/>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4" name="Rectangle 80"/>
            <p:cNvSpPr>
              <a:spLocks noChangeArrowheads="1"/>
            </p:cNvSpPr>
            <p:nvPr/>
          </p:nvSpPr>
          <p:spPr bwMode="auto">
            <a:xfrm>
              <a:off x="1882775" y="5672138"/>
              <a:ext cx="777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5" name="Rectangle 81"/>
            <p:cNvSpPr>
              <a:spLocks noChangeArrowheads="1"/>
            </p:cNvSpPr>
            <p:nvPr/>
          </p:nvSpPr>
          <p:spPr bwMode="auto">
            <a:xfrm>
              <a:off x="1458913" y="5805488"/>
              <a:ext cx="407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6" name="Rectangle 82"/>
            <p:cNvSpPr>
              <a:spLocks noChangeArrowheads="1"/>
            </p:cNvSpPr>
            <p:nvPr/>
          </p:nvSpPr>
          <p:spPr bwMode="auto">
            <a:xfrm>
              <a:off x="1831975" y="5805488"/>
              <a:ext cx="99853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PREASSOCIATED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7" name="Rectangle 83"/>
            <p:cNvSpPr>
              <a:spLocks noChangeArrowheads="1"/>
            </p:cNvSpPr>
            <p:nvPr/>
          </p:nvSpPr>
          <p:spPr bwMode="auto">
            <a:xfrm>
              <a:off x="1109663" y="5105400"/>
              <a:ext cx="2352675" cy="230188"/>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8" name="Rectangle 84"/>
            <p:cNvSpPr>
              <a:spLocks noChangeArrowheads="1"/>
            </p:cNvSpPr>
            <p:nvPr/>
          </p:nvSpPr>
          <p:spPr bwMode="auto">
            <a:xfrm>
              <a:off x="1868488" y="5100638"/>
              <a:ext cx="923925"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PREASSOCIATED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9" name="Line 85"/>
            <p:cNvSpPr>
              <a:spLocks noChangeShapeType="1"/>
            </p:cNvSpPr>
            <p:nvPr/>
          </p:nvSpPr>
          <p:spPr bwMode="auto">
            <a:xfrm>
              <a:off x="1109663" y="5105400"/>
              <a:ext cx="23526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0" name="Line 86"/>
            <p:cNvSpPr>
              <a:spLocks noChangeShapeType="1"/>
            </p:cNvSpPr>
            <p:nvPr/>
          </p:nvSpPr>
          <p:spPr bwMode="auto">
            <a:xfrm>
              <a:off x="1109663" y="5899150"/>
              <a:ext cx="23526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1" name="Line 87"/>
            <p:cNvSpPr>
              <a:spLocks noChangeShapeType="1"/>
            </p:cNvSpPr>
            <p:nvPr/>
          </p:nvSpPr>
          <p:spPr bwMode="auto">
            <a:xfrm>
              <a:off x="1109663" y="5105400"/>
              <a:ext cx="1588" cy="793750"/>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2" name="Line 88"/>
            <p:cNvSpPr>
              <a:spLocks noChangeShapeType="1"/>
            </p:cNvSpPr>
            <p:nvPr/>
          </p:nvSpPr>
          <p:spPr bwMode="auto">
            <a:xfrm>
              <a:off x="3462338" y="5105400"/>
              <a:ext cx="1588" cy="793750"/>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3" name="Line 89"/>
            <p:cNvSpPr>
              <a:spLocks noChangeShapeType="1"/>
            </p:cNvSpPr>
            <p:nvPr/>
          </p:nvSpPr>
          <p:spPr bwMode="auto">
            <a:xfrm>
              <a:off x="1109663" y="5335588"/>
              <a:ext cx="2352675"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4" name="Rectangle 90"/>
            <p:cNvSpPr>
              <a:spLocks noChangeArrowheads="1"/>
            </p:cNvSpPr>
            <p:nvPr/>
          </p:nvSpPr>
          <p:spPr bwMode="auto">
            <a:xfrm>
              <a:off x="1109663" y="5335588"/>
              <a:ext cx="2352675" cy="563563"/>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15" name="Rectangle 91"/>
            <p:cNvSpPr>
              <a:spLocks noChangeArrowheads="1"/>
            </p:cNvSpPr>
            <p:nvPr/>
          </p:nvSpPr>
          <p:spPr bwMode="auto">
            <a:xfrm>
              <a:off x="1404938" y="5340350"/>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16" name="Rectangle 92"/>
            <p:cNvSpPr>
              <a:spLocks noChangeArrowheads="1"/>
            </p:cNvSpPr>
            <p:nvPr/>
          </p:nvSpPr>
          <p:spPr bwMode="auto">
            <a:xfrm>
              <a:off x="1768475" y="5340350"/>
              <a:ext cx="1317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17" name="Rectangle 93"/>
            <p:cNvSpPr>
              <a:spLocks noChangeArrowheads="1"/>
            </p:cNvSpPr>
            <p:nvPr/>
          </p:nvSpPr>
          <p:spPr bwMode="auto">
            <a:xfrm>
              <a:off x="1404938" y="5440363"/>
              <a:ext cx="2052637" cy="107722"/>
            </a:xfrm>
            <a:prstGeom prst="rect">
              <a:avLst/>
            </a:prstGeom>
            <a:solidFill>
              <a:srgbClr val="FFC000"/>
            </a:solid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err="1" smtClean="0">
                  <a:ln>
                    <a:noFill/>
                  </a:ln>
                  <a:solidFill>
                    <a:srgbClr val="000000"/>
                  </a:solidFill>
                  <a:effectLst/>
                  <a:latin typeface="Arial" pitchFamily="34" charset="0"/>
                  <a:cs typeface="Arial" pitchFamily="34" charset="0"/>
                </a:rPr>
                <a:t>ProcRxAndSetCfg</a:t>
              </a:r>
              <a:r>
                <a:rPr kumimoji="0" lang="en-US" sz="700" b="0" i="0" u="none" strike="noStrike" cap="none" normalizeH="0" baseline="0" dirty="0" smtClean="0">
                  <a:ln>
                    <a:noFill/>
                  </a:ln>
                  <a:solidFill>
                    <a:srgbClr val="000000"/>
                  </a:solidFill>
                  <a:effectLst/>
                  <a:latin typeface="Arial" pitchFamily="34" charset="0"/>
                  <a:cs typeface="Arial" pitchFamily="34" charset="0"/>
                </a:rPr>
                <a:t>(</a:t>
              </a:r>
              <a:r>
                <a:rPr kumimoji="0" lang="en-US" sz="700" b="0" i="0" u="none" strike="noStrike" cap="none" normalizeH="0" baseline="0" dirty="0" err="1" smtClean="0">
                  <a:ln>
                    <a:noFill/>
                  </a:ln>
                  <a:solidFill>
                    <a:srgbClr val="000000"/>
                  </a:solidFill>
                  <a:effectLst/>
                  <a:latin typeface="Arial" pitchFamily="34" charset="0"/>
                  <a:cs typeface="Arial" pitchFamily="34" charset="0"/>
                </a:rPr>
                <a:t>vsiRemoteTLV,vsiLocalTLV</a:t>
              </a:r>
              <a:r>
                <a:rPr kumimoji="0" lang="en-US" sz="700" b="0" i="0" u="none" strike="noStrike" cap="none" normalizeH="0" baseline="0" dirty="0" smtClean="0">
                  <a:ln>
                    <a:noFill/>
                  </a:ln>
                  <a:solidFill>
                    <a:srgbClr val="000000"/>
                  </a:solidFill>
                  <a:effectLst/>
                  <a:latin typeface="Arial"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18" name="Rectangle 94"/>
            <p:cNvSpPr>
              <a:spLocks noChangeArrowheads="1"/>
            </p:cNvSpPr>
            <p:nvPr/>
          </p:nvSpPr>
          <p:spPr bwMode="auto">
            <a:xfrm>
              <a:off x="1404938" y="5540375"/>
              <a:ext cx="407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19" name="Rectangle 95"/>
            <p:cNvSpPr>
              <a:spLocks noChangeArrowheads="1"/>
            </p:cNvSpPr>
            <p:nvPr/>
          </p:nvSpPr>
          <p:spPr bwMode="auto">
            <a:xfrm>
              <a:off x="1752600" y="5540375"/>
              <a:ext cx="1063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0" name="Rectangle 96"/>
            <p:cNvSpPr>
              <a:spLocks noChangeArrowheads="1"/>
            </p:cNvSpPr>
            <p:nvPr/>
          </p:nvSpPr>
          <p:spPr bwMode="auto">
            <a:xfrm>
              <a:off x="1404938" y="5672138"/>
              <a:ext cx="1920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If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1" name="Rectangle 97"/>
            <p:cNvSpPr>
              <a:spLocks noChangeArrowheads="1"/>
            </p:cNvSpPr>
            <p:nvPr/>
          </p:nvSpPr>
          <p:spPr bwMode="auto">
            <a:xfrm>
              <a:off x="1547813" y="5672138"/>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2" name="Rectangle 98"/>
            <p:cNvSpPr>
              <a:spLocks noChangeArrowheads="1"/>
            </p:cNvSpPr>
            <p:nvPr/>
          </p:nvSpPr>
          <p:spPr bwMode="auto">
            <a:xfrm>
              <a:off x="1882775" y="5672138"/>
              <a:ext cx="777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3" name="Rectangle 99"/>
            <p:cNvSpPr>
              <a:spLocks noChangeArrowheads="1"/>
            </p:cNvSpPr>
            <p:nvPr/>
          </p:nvSpPr>
          <p:spPr bwMode="auto">
            <a:xfrm>
              <a:off x="1458913" y="5805488"/>
              <a:ext cx="407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4" name="Rectangle 100"/>
            <p:cNvSpPr>
              <a:spLocks noChangeArrowheads="1"/>
            </p:cNvSpPr>
            <p:nvPr/>
          </p:nvSpPr>
          <p:spPr bwMode="auto">
            <a:xfrm>
              <a:off x="1831975" y="5805488"/>
              <a:ext cx="99853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PREASSOCIATED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5" name="Rectangle 101"/>
            <p:cNvSpPr>
              <a:spLocks noChangeArrowheads="1"/>
            </p:cNvSpPr>
            <p:nvPr/>
          </p:nvSpPr>
          <p:spPr bwMode="auto">
            <a:xfrm>
              <a:off x="1109663" y="5105400"/>
              <a:ext cx="2352675" cy="230188"/>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26" name="Rectangle 102"/>
            <p:cNvSpPr>
              <a:spLocks noChangeArrowheads="1"/>
            </p:cNvSpPr>
            <p:nvPr/>
          </p:nvSpPr>
          <p:spPr bwMode="auto">
            <a:xfrm>
              <a:off x="1868488" y="5100638"/>
              <a:ext cx="923925"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PREASSOCIATED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7" name="Line 103"/>
            <p:cNvSpPr>
              <a:spLocks noChangeShapeType="1"/>
            </p:cNvSpPr>
            <p:nvPr/>
          </p:nvSpPr>
          <p:spPr bwMode="auto">
            <a:xfrm>
              <a:off x="1109663" y="5105400"/>
              <a:ext cx="23526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8" name="Line 104"/>
            <p:cNvSpPr>
              <a:spLocks noChangeShapeType="1"/>
            </p:cNvSpPr>
            <p:nvPr/>
          </p:nvSpPr>
          <p:spPr bwMode="auto">
            <a:xfrm>
              <a:off x="1109663" y="5899150"/>
              <a:ext cx="235267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9" name="Line 105"/>
            <p:cNvSpPr>
              <a:spLocks noChangeShapeType="1"/>
            </p:cNvSpPr>
            <p:nvPr/>
          </p:nvSpPr>
          <p:spPr bwMode="auto">
            <a:xfrm>
              <a:off x="1109663" y="5105400"/>
              <a:ext cx="1588" cy="793750"/>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0" name="Line 106"/>
            <p:cNvSpPr>
              <a:spLocks noChangeShapeType="1"/>
            </p:cNvSpPr>
            <p:nvPr/>
          </p:nvSpPr>
          <p:spPr bwMode="auto">
            <a:xfrm>
              <a:off x="3462338" y="5105400"/>
              <a:ext cx="1588" cy="793750"/>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1" name="Line 107"/>
            <p:cNvSpPr>
              <a:spLocks noChangeShapeType="1"/>
            </p:cNvSpPr>
            <p:nvPr/>
          </p:nvSpPr>
          <p:spPr bwMode="auto">
            <a:xfrm>
              <a:off x="1109663" y="5335588"/>
              <a:ext cx="2352675"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2" name="Freeform 108"/>
            <p:cNvSpPr>
              <a:spLocks noEditPoints="1"/>
            </p:cNvSpPr>
            <p:nvPr/>
          </p:nvSpPr>
          <p:spPr bwMode="auto">
            <a:xfrm>
              <a:off x="628650" y="4286250"/>
              <a:ext cx="485775" cy="1335087"/>
            </a:xfrm>
            <a:custGeom>
              <a:avLst/>
              <a:gdLst/>
              <a:ahLst/>
              <a:cxnLst>
                <a:cxn ang="0">
                  <a:pos x="1233" y="9883"/>
                </a:cxn>
                <a:cxn ang="0">
                  <a:pos x="33" y="9883"/>
                </a:cxn>
                <a:cxn ang="0">
                  <a:pos x="0" y="9850"/>
                </a:cxn>
                <a:cxn ang="0">
                  <a:pos x="0" y="200"/>
                </a:cxn>
                <a:cxn ang="0">
                  <a:pos x="33" y="166"/>
                </a:cxn>
                <a:cxn ang="0">
                  <a:pos x="908" y="166"/>
                </a:cxn>
                <a:cxn ang="0">
                  <a:pos x="942" y="200"/>
                </a:cxn>
                <a:cxn ang="0">
                  <a:pos x="908" y="233"/>
                </a:cxn>
                <a:cxn ang="0">
                  <a:pos x="33" y="233"/>
                </a:cxn>
                <a:cxn ang="0">
                  <a:pos x="67" y="200"/>
                </a:cxn>
                <a:cxn ang="0">
                  <a:pos x="67" y="9850"/>
                </a:cxn>
                <a:cxn ang="0">
                  <a:pos x="33" y="9816"/>
                </a:cxn>
                <a:cxn ang="0">
                  <a:pos x="1233" y="9816"/>
                </a:cxn>
                <a:cxn ang="0">
                  <a:pos x="1267" y="9850"/>
                </a:cxn>
                <a:cxn ang="0">
                  <a:pos x="1233" y="9883"/>
                </a:cxn>
                <a:cxn ang="0">
                  <a:pos x="842" y="0"/>
                </a:cxn>
                <a:cxn ang="0">
                  <a:pos x="1242" y="200"/>
                </a:cxn>
                <a:cxn ang="0">
                  <a:pos x="842" y="400"/>
                </a:cxn>
                <a:cxn ang="0">
                  <a:pos x="842" y="0"/>
                </a:cxn>
              </a:cxnLst>
              <a:rect l="0" t="0" r="r" b="b"/>
              <a:pathLst>
                <a:path w="1267" h="9883">
                  <a:moveTo>
                    <a:pt x="1233" y="9883"/>
                  </a:moveTo>
                  <a:lnTo>
                    <a:pt x="33" y="9883"/>
                  </a:lnTo>
                  <a:cubicBezTo>
                    <a:pt x="15" y="9883"/>
                    <a:pt x="0" y="9868"/>
                    <a:pt x="0" y="9850"/>
                  </a:cubicBezTo>
                  <a:lnTo>
                    <a:pt x="0" y="200"/>
                  </a:lnTo>
                  <a:cubicBezTo>
                    <a:pt x="0" y="181"/>
                    <a:pt x="15" y="166"/>
                    <a:pt x="33" y="166"/>
                  </a:cubicBezTo>
                  <a:lnTo>
                    <a:pt x="908" y="166"/>
                  </a:lnTo>
                  <a:cubicBezTo>
                    <a:pt x="927" y="166"/>
                    <a:pt x="942" y="181"/>
                    <a:pt x="942" y="200"/>
                  </a:cubicBezTo>
                  <a:cubicBezTo>
                    <a:pt x="942" y="218"/>
                    <a:pt x="927" y="233"/>
                    <a:pt x="908" y="233"/>
                  </a:cubicBezTo>
                  <a:lnTo>
                    <a:pt x="33" y="233"/>
                  </a:lnTo>
                  <a:lnTo>
                    <a:pt x="67" y="200"/>
                  </a:lnTo>
                  <a:lnTo>
                    <a:pt x="67" y="9850"/>
                  </a:lnTo>
                  <a:lnTo>
                    <a:pt x="33" y="9816"/>
                  </a:lnTo>
                  <a:lnTo>
                    <a:pt x="1233" y="9816"/>
                  </a:lnTo>
                  <a:cubicBezTo>
                    <a:pt x="1252" y="9816"/>
                    <a:pt x="1267" y="9831"/>
                    <a:pt x="1267" y="9850"/>
                  </a:cubicBezTo>
                  <a:cubicBezTo>
                    <a:pt x="1267" y="9868"/>
                    <a:pt x="1252" y="9883"/>
                    <a:pt x="1233" y="9883"/>
                  </a:cubicBezTo>
                  <a:close/>
                  <a:moveTo>
                    <a:pt x="842" y="0"/>
                  </a:moveTo>
                  <a:lnTo>
                    <a:pt x="1242" y="200"/>
                  </a:lnTo>
                  <a:lnTo>
                    <a:pt x="842" y="400"/>
                  </a:lnTo>
                  <a:lnTo>
                    <a:pt x="842" y="0"/>
                  </a:ln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33" name="Rectangle 109"/>
            <p:cNvSpPr>
              <a:spLocks noChangeArrowheads="1"/>
            </p:cNvSpPr>
            <p:nvPr/>
          </p:nvSpPr>
          <p:spPr bwMode="auto">
            <a:xfrm>
              <a:off x="735013" y="4854575"/>
              <a:ext cx="6127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localChange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34" name="Rectangle 110"/>
            <p:cNvSpPr>
              <a:spLocks noChangeArrowheads="1"/>
            </p:cNvSpPr>
            <p:nvPr/>
          </p:nvSpPr>
          <p:spPr bwMode="auto">
            <a:xfrm>
              <a:off x="1277938" y="4854575"/>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35" name="Rectangle 111"/>
            <p:cNvSpPr>
              <a:spLocks noChangeArrowheads="1"/>
            </p:cNvSpPr>
            <p:nvPr/>
          </p:nvSpPr>
          <p:spPr bwMode="auto">
            <a:xfrm>
              <a:off x="1309688" y="4854575"/>
              <a:ext cx="48101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PreAssoc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36" name="Rectangle 112"/>
            <p:cNvSpPr>
              <a:spLocks noChangeArrowheads="1"/>
            </p:cNvSpPr>
            <p:nvPr/>
          </p:nvSpPr>
          <p:spPr bwMode="auto">
            <a:xfrm>
              <a:off x="1752600" y="4854575"/>
              <a:ext cx="9842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37" name="Rectangle 113"/>
            <p:cNvSpPr>
              <a:spLocks noChangeArrowheads="1"/>
            </p:cNvSpPr>
            <p:nvPr/>
          </p:nvSpPr>
          <p:spPr bwMode="auto">
            <a:xfrm>
              <a:off x="735013" y="4954588"/>
              <a:ext cx="11620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err="1" smtClean="0">
                  <a:ln>
                    <a:noFill/>
                  </a:ln>
                  <a:solidFill>
                    <a:srgbClr val="000000"/>
                  </a:solidFill>
                  <a:effectLst/>
                  <a:latin typeface="Arial" pitchFamily="34" charset="0"/>
                  <a:cs typeface="Arial" pitchFamily="34" charset="0"/>
                </a:rPr>
                <a:t>ACIIVITY_TIMER_Event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38" name="Freeform 114"/>
            <p:cNvSpPr>
              <a:spLocks noEditPoints="1"/>
            </p:cNvSpPr>
            <p:nvPr/>
          </p:nvSpPr>
          <p:spPr bwMode="auto">
            <a:xfrm>
              <a:off x="1951038" y="4576763"/>
              <a:ext cx="366713" cy="528638"/>
            </a:xfrm>
            <a:custGeom>
              <a:avLst/>
              <a:gdLst/>
              <a:ahLst/>
              <a:cxnLst>
                <a:cxn ang="0">
                  <a:pos x="66" y="233"/>
                </a:cxn>
                <a:cxn ang="0">
                  <a:pos x="0" y="233"/>
                </a:cxn>
                <a:cxn ang="0">
                  <a:pos x="33" y="0"/>
                </a:cxn>
                <a:cxn ang="0">
                  <a:pos x="66" y="500"/>
                </a:cxn>
                <a:cxn ang="0">
                  <a:pos x="33" y="733"/>
                </a:cxn>
                <a:cxn ang="0">
                  <a:pos x="0" y="500"/>
                </a:cxn>
                <a:cxn ang="0">
                  <a:pos x="66" y="500"/>
                </a:cxn>
                <a:cxn ang="0">
                  <a:pos x="66" y="1167"/>
                </a:cxn>
                <a:cxn ang="0">
                  <a:pos x="0" y="1167"/>
                </a:cxn>
                <a:cxn ang="0">
                  <a:pos x="33" y="933"/>
                </a:cxn>
                <a:cxn ang="0">
                  <a:pos x="66" y="1433"/>
                </a:cxn>
                <a:cxn ang="0">
                  <a:pos x="33" y="1667"/>
                </a:cxn>
                <a:cxn ang="0">
                  <a:pos x="0" y="1433"/>
                </a:cxn>
                <a:cxn ang="0">
                  <a:pos x="66" y="1433"/>
                </a:cxn>
                <a:cxn ang="0">
                  <a:pos x="258" y="1842"/>
                </a:cxn>
                <a:cxn ang="0">
                  <a:pos x="258" y="1908"/>
                </a:cxn>
                <a:cxn ang="0">
                  <a:pos x="25" y="1875"/>
                </a:cxn>
                <a:cxn ang="0">
                  <a:pos x="525" y="1842"/>
                </a:cxn>
                <a:cxn ang="0">
                  <a:pos x="758" y="1875"/>
                </a:cxn>
                <a:cxn ang="0">
                  <a:pos x="525" y="1908"/>
                </a:cxn>
                <a:cxn ang="0">
                  <a:pos x="525" y="1842"/>
                </a:cxn>
                <a:cxn ang="0">
                  <a:pos x="1191" y="1842"/>
                </a:cxn>
                <a:cxn ang="0">
                  <a:pos x="1191" y="1908"/>
                </a:cxn>
                <a:cxn ang="0">
                  <a:pos x="958" y="1875"/>
                </a:cxn>
                <a:cxn ang="0">
                  <a:pos x="1458" y="1842"/>
                </a:cxn>
                <a:cxn ang="0">
                  <a:pos x="1691" y="1875"/>
                </a:cxn>
                <a:cxn ang="0">
                  <a:pos x="1458" y="1908"/>
                </a:cxn>
                <a:cxn ang="0">
                  <a:pos x="1458" y="1842"/>
                </a:cxn>
                <a:cxn ang="0">
                  <a:pos x="2066" y="1842"/>
                </a:cxn>
                <a:cxn ang="0">
                  <a:pos x="2100" y="1933"/>
                </a:cxn>
                <a:cxn ang="0">
                  <a:pos x="2033" y="1933"/>
                </a:cxn>
                <a:cxn ang="0">
                  <a:pos x="2066" y="1908"/>
                </a:cxn>
                <a:cxn ang="0">
                  <a:pos x="1891" y="1875"/>
                </a:cxn>
                <a:cxn ang="0">
                  <a:pos x="2100" y="2200"/>
                </a:cxn>
                <a:cxn ang="0">
                  <a:pos x="2066" y="2433"/>
                </a:cxn>
                <a:cxn ang="0">
                  <a:pos x="2033" y="2200"/>
                </a:cxn>
                <a:cxn ang="0">
                  <a:pos x="2100" y="2200"/>
                </a:cxn>
                <a:cxn ang="0">
                  <a:pos x="2100" y="2867"/>
                </a:cxn>
                <a:cxn ang="0">
                  <a:pos x="2033" y="2867"/>
                </a:cxn>
                <a:cxn ang="0">
                  <a:pos x="2066" y="2633"/>
                </a:cxn>
                <a:cxn ang="0">
                  <a:pos x="2100" y="3133"/>
                </a:cxn>
                <a:cxn ang="0">
                  <a:pos x="2066" y="3367"/>
                </a:cxn>
                <a:cxn ang="0">
                  <a:pos x="2033" y="3133"/>
                </a:cxn>
                <a:cxn ang="0">
                  <a:pos x="2100" y="3133"/>
                </a:cxn>
                <a:cxn ang="0">
                  <a:pos x="2066" y="3717"/>
                </a:cxn>
                <a:cxn ang="0">
                  <a:pos x="2266" y="3317"/>
                </a:cxn>
              </a:cxnLst>
              <a:rect l="0" t="0" r="r" b="b"/>
              <a:pathLst>
                <a:path w="2266" h="3717">
                  <a:moveTo>
                    <a:pt x="66" y="33"/>
                  </a:moveTo>
                  <a:lnTo>
                    <a:pt x="66" y="233"/>
                  </a:lnTo>
                  <a:cubicBezTo>
                    <a:pt x="66" y="252"/>
                    <a:pt x="52" y="267"/>
                    <a:pt x="33" y="267"/>
                  </a:cubicBezTo>
                  <a:cubicBezTo>
                    <a:pt x="15" y="267"/>
                    <a:pt x="0" y="252"/>
                    <a:pt x="0" y="233"/>
                  </a:cubicBezTo>
                  <a:lnTo>
                    <a:pt x="0" y="33"/>
                  </a:lnTo>
                  <a:cubicBezTo>
                    <a:pt x="0" y="15"/>
                    <a:pt x="15" y="0"/>
                    <a:pt x="33" y="0"/>
                  </a:cubicBezTo>
                  <a:cubicBezTo>
                    <a:pt x="52" y="0"/>
                    <a:pt x="66" y="15"/>
                    <a:pt x="66" y="33"/>
                  </a:cubicBezTo>
                  <a:close/>
                  <a:moveTo>
                    <a:pt x="66" y="500"/>
                  </a:moveTo>
                  <a:lnTo>
                    <a:pt x="66" y="700"/>
                  </a:lnTo>
                  <a:cubicBezTo>
                    <a:pt x="66" y="719"/>
                    <a:pt x="52" y="733"/>
                    <a:pt x="33" y="733"/>
                  </a:cubicBezTo>
                  <a:cubicBezTo>
                    <a:pt x="15" y="733"/>
                    <a:pt x="0" y="719"/>
                    <a:pt x="0" y="700"/>
                  </a:cubicBezTo>
                  <a:lnTo>
                    <a:pt x="0" y="500"/>
                  </a:lnTo>
                  <a:cubicBezTo>
                    <a:pt x="0" y="482"/>
                    <a:pt x="15" y="467"/>
                    <a:pt x="33" y="467"/>
                  </a:cubicBezTo>
                  <a:cubicBezTo>
                    <a:pt x="52" y="467"/>
                    <a:pt x="66" y="482"/>
                    <a:pt x="66" y="500"/>
                  </a:cubicBezTo>
                  <a:close/>
                  <a:moveTo>
                    <a:pt x="66" y="967"/>
                  </a:moveTo>
                  <a:lnTo>
                    <a:pt x="66" y="1167"/>
                  </a:lnTo>
                  <a:cubicBezTo>
                    <a:pt x="66" y="1185"/>
                    <a:pt x="52" y="1200"/>
                    <a:pt x="33" y="1200"/>
                  </a:cubicBezTo>
                  <a:cubicBezTo>
                    <a:pt x="15" y="1200"/>
                    <a:pt x="0" y="1185"/>
                    <a:pt x="0" y="1167"/>
                  </a:cubicBezTo>
                  <a:lnTo>
                    <a:pt x="0" y="967"/>
                  </a:lnTo>
                  <a:cubicBezTo>
                    <a:pt x="0" y="948"/>
                    <a:pt x="15" y="933"/>
                    <a:pt x="33" y="933"/>
                  </a:cubicBezTo>
                  <a:cubicBezTo>
                    <a:pt x="52" y="933"/>
                    <a:pt x="66" y="948"/>
                    <a:pt x="66" y="967"/>
                  </a:cubicBezTo>
                  <a:close/>
                  <a:moveTo>
                    <a:pt x="66" y="1433"/>
                  </a:moveTo>
                  <a:lnTo>
                    <a:pt x="66" y="1633"/>
                  </a:lnTo>
                  <a:cubicBezTo>
                    <a:pt x="66" y="1652"/>
                    <a:pt x="52" y="1667"/>
                    <a:pt x="33" y="1667"/>
                  </a:cubicBezTo>
                  <a:cubicBezTo>
                    <a:pt x="15" y="1667"/>
                    <a:pt x="0" y="1652"/>
                    <a:pt x="0" y="1633"/>
                  </a:cubicBezTo>
                  <a:lnTo>
                    <a:pt x="0" y="1433"/>
                  </a:lnTo>
                  <a:cubicBezTo>
                    <a:pt x="0" y="1415"/>
                    <a:pt x="15" y="1400"/>
                    <a:pt x="33" y="1400"/>
                  </a:cubicBezTo>
                  <a:cubicBezTo>
                    <a:pt x="52" y="1400"/>
                    <a:pt x="66" y="1415"/>
                    <a:pt x="66" y="1433"/>
                  </a:cubicBezTo>
                  <a:close/>
                  <a:moveTo>
                    <a:pt x="58" y="1842"/>
                  </a:moveTo>
                  <a:lnTo>
                    <a:pt x="258" y="1842"/>
                  </a:lnTo>
                  <a:cubicBezTo>
                    <a:pt x="277" y="1842"/>
                    <a:pt x="291" y="1857"/>
                    <a:pt x="291" y="1875"/>
                  </a:cubicBezTo>
                  <a:cubicBezTo>
                    <a:pt x="291" y="1894"/>
                    <a:pt x="277" y="1908"/>
                    <a:pt x="258" y="1908"/>
                  </a:cubicBezTo>
                  <a:lnTo>
                    <a:pt x="58" y="1908"/>
                  </a:lnTo>
                  <a:cubicBezTo>
                    <a:pt x="40" y="1908"/>
                    <a:pt x="25" y="1894"/>
                    <a:pt x="25" y="1875"/>
                  </a:cubicBezTo>
                  <a:cubicBezTo>
                    <a:pt x="25" y="1857"/>
                    <a:pt x="40" y="1842"/>
                    <a:pt x="58" y="1842"/>
                  </a:cubicBezTo>
                  <a:close/>
                  <a:moveTo>
                    <a:pt x="525" y="1842"/>
                  </a:moveTo>
                  <a:lnTo>
                    <a:pt x="725" y="1842"/>
                  </a:lnTo>
                  <a:cubicBezTo>
                    <a:pt x="743" y="1842"/>
                    <a:pt x="758" y="1857"/>
                    <a:pt x="758" y="1875"/>
                  </a:cubicBezTo>
                  <a:cubicBezTo>
                    <a:pt x="758" y="1894"/>
                    <a:pt x="743" y="1908"/>
                    <a:pt x="725" y="1908"/>
                  </a:cubicBezTo>
                  <a:lnTo>
                    <a:pt x="525" y="1908"/>
                  </a:lnTo>
                  <a:cubicBezTo>
                    <a:pt x="506" y="1908"/>
                    <a:pt x="491" y="1894"/>
                    <a:pt x="491" y="1875"/>
                  </a:cubicBezTo>
                  <a:cubicBezTo>
                    <a:pt x="491" y="1857"/>
                    <a:pt x="506" y="1842"/>
                    <a:pt x="525" y="1842"/>
                  </a:cubicBezTo>
                  <a:close/>
                  <a:moveTo>
                    <a:pt x="991" y="1842"/>
                  </a:moveTo>
                  <a:lnTo>
                    <a:pt x="1191" y="1842"/>
                  </a:lnTo>
                  <a:cubicBezTo>
                    <a:pt x="1210" y="1842"/>
                    <a:pt x="1225" y="1857"/>
                    <a:pt x="1225" y="1875"/>
                  </a:cubicBezTo>
                  <a:cubicBezTo>
                    <a:pt x="1225" y="1894"/>
                    <a:pt x="1210" y="1908"/>
                    <a:pt x="1191" y="1908"/>
                  </a:cubicBezTo>
                  <a:lnTo>
                    <a:pt x="991" y="1908"/>
                  </a:lnTo>
                  <a:cubicBezTo>
                    <a:pt x="973" y="1908"/>
                    <a:pt x="958" y="1894"/>
                    <a:pt x="958" y="1875"/>
                  </a:cubicBezTo>
                  <a:cubicBezTo>
                    <a:pt x="958" y="1857"/>
                    <a:pt x="973" y="1842"/>
                    <a:pt x="991" y="1842"/>
                  </a:cubicBezTo>
                  <a:close/>
                  <a:moveTo>
                    <a:pt x="1458" y="1842"/>
                  </a:moveTo>
                  <a:lnTo>
                    <a:pt x="1658" y="1842"/>
                  </a:lnTo>
                  <a:cubicBezTo>
                    <a:pt x="1677" y="1842"/>
                    <a:pt x="1691" y="1857"/>
                    <a:pt x="1691" y="1875"/>
                  </a:cubicBezTo>
                  <a:cubicBezTo>
                    <a:pt x="1691" y="1894"/>
                    <a:pt x="1677" y="1908"/>
                    <a:pt x="1658" y="1908"/>
                  </a:cubicBezTo>
                  <a:lnTo>
                    <a:pt x="1458" y="1908"/>
                  </a:lnTo>
                  <a:cubicBezTo>
                    <a:pt x="1440" y="1908"/>
                    <a:pt x="1425" y="1894"/>
                    <a:pt x="1425" y="1875"/>
                  </a:cubicBezTo>
                  <a:cubicBezTo>
                    <a:pt x="1425" y="1857"/>
                    <a:pt x="1440" y="1842"/>
                    <a:pt x="1458" y="1842"/>
                  </a:cubicBezTo>
                  <a:close/>
                  <a:moveTo>
                    <a:pt x="1925" y="1842"/>
                  </a:moveTo>
                  <a:lnTo>
                    <a:pt x="2066" y="1842"/>
                  </a:lnTo>
                  <a:cubicBezTo>
                    <a:pt x="2085" y="1842"/>
                    <a:pt x="2100" y="1857"/>
                    <a:pt x="2100" y="1875"/>
                  </a:cubicBezTo>
                  <a:lnTo>
                    <a:pt x="2100" y="1933"/>
                  </a:lnTo>
                  <a:cubicBezTo>
                    <a:pt x="2100" y="1952"/>
                    <a:pt x="2085" y="1967"/>
                    <a:pt x="2066" y="1967"/>
                  </a:cubicBezTo>
                  <a:cubicBezTo>
                    <a:pt x="2048" y="1967"/>
                    <a:pt x="2033" y="1952"/>
                    <a:pt x="2033" y="1933"/>
                  </a:cubicBezTo>
                  <a:lnTo>
                    <a:pt x="2033" y="1875"/>
                  </a:lnTo>
                  <a:lnTo>
                    <a:pt x="2066" y="1908"/>
                  </a:lnTo>
                  <a:lnTo>
                    <a:pt x="1925" y="1908"/>
                  </a:lnTo>
                  <a:cubicBezTo>
                    <a:pt x="1906" y="1908"/>
                    <a:pt x="1891" y="1894"/>
                    <a:pt x="1891" y="1875"/>
                  </a:cubicBezTo>
                  <a:cubicBezTo>
                    <a:pt x="1891" y="1857"/>
                    <a:pt x="1906" y="1842"/>
                    <a:pt x="1925" y="1842"/>
                  </a:cubicBezTo>
                  <a:close/>
                  <a:moveTo>
                    <a:pt x="2100" y="2200"/>
                  </a:moveTo>
                  <a:lnTo>
                    <a:pt x="2100" y="2400"/>
                  </a:lnTo>
                  <a:cubicBezTo>
                    <a:pt x="2100" y="2419"/>
                    <a:pt x="2085" y="2433"/>
                    <a:pt x="2066" y="2433"/>
                  </a:cubicBezTo>
                  <a:cubicBezTo>
                    <a:pt x="2048" y="2433"/>
                    <a:pt x="2033" y="2419"/>
                    <a:pt x="2033" y="2400"/>
                  </a:cubicBezTo>
                  <a:lnTo>
                    <a:pt x="2033" y="2200"/>
                  </a:lnTo>
                  <a:cubicBezTo>
                    <a:pt x="2033" y="2182"/>
                    <a:pt x="2048" y="2167"/>
                    <a:pt x="2066" y="2167"/>
                  </a:cubicBezTo>
                  <a:cubicBezTo>
                    <a:pt x="2085" y="2167"/>
                    <a:pt x="2100" y="2182"/>
                    <a:pt x="2100" y="2200"/>
                  </a:cubicBezTo>
                  <a:close/>
                  <a:moveTo>
                    <a:pt x="2100" y="2667"/>
                  </a:moveTo>
                  <a:lnTo>
                    <a:pt x="2100" y="2867"/>
                  </a:lnTo>
                  <a:cubicBezTo>
                    <a:pt x="2100" y="2885"/>
                    <a:pt x="2085" y="2900"/>
                    <a:pt x="2066" y="2900"/>
                  </a:cubicBezTo>
                  <a:cubicBezTo>
                    <a:pt x="2048" y="2900"/>
                    <a:pt x="2033" y="2885"/>
                    <a:pt x="2033" y="2867"/>
                  </a:cubicBezTo>
                  <a:lnTo>
                    <a:pt x="2033" y="2667"/>
                  </a:lnTo>
                  <a:cubicBezTo>
                    <a:pt x="2033" y="2648"/>
                    <a:pt x="2048" y="2633"/>
                    <a:pt x="2066" y="2633"/>
                  </a:cubicBezTo>
                  <a:cubicBezTo>
                    <a:pt x="2085" y="2633"/>
                    <a:pt x="2100" y="2648"/>
                    <a:pt x="2100" y="2667"/>
                  </a:cubicBezTo>
                  <a:close/>
                  <a:moveTo>
                    <a:pt x="2100" y="3133"/>
                  </a:moveTo>
                  <a:lnTo>
                    <a:pt x="2100" y="3333"/>
                  </a:lnTo>
                  <a:cubicBezTo>
                    <a:pt x="2100" y="3352"/>
                    <a:pt x="2085" y="3367"/>
                    <a:pt x="2066" y="3367"/>
                  </a:cubicBezTo>
                  <a:cubicBezTo>
                    <a:pt x="2048" y="3367"/>
                    <a:pt x="2033" y="3352"/>
                    <a:pt x="2033" y="3333"/>
                  </a:cubicBezTo>
                  <a:lnTo>
                    <a:pt x="2033" y="3133"/>
                  </a:lnTo>
                  <a:cubicBezTo>
                    <a:pt x="2033" y="3115"/>
                    <a:pt x="2048" y="3100"/>
                    <a:pt x="2066" y="3100"/>
                  </a:cubicBezTo>
                  <a:cubicBezTo>
                    <a:pt x="2085" y="3100"/>
                    <a:pt x="2100" y="3115"/>
                    <a:pt x="2100" y="3133"/>
                  </a:cubicBezTo>
                  <a:close/>
                  <a:moveTo>
                    <a:pt x="2266" y="3317"/>
                  </a:moveTo>
                  <a:lnTo>
                    <a:pt x="2066" y="3717"/>
                  </a:lnTo>
                  <a:lnTo>
                    <a:pt x="1866" y="3317"/>
                  </a:lnTo>
                  <a:lnTo>
                    <a:pt x="2266" y="3317"/>
                  </a:lnTo>
                  <a:close/>
                </a:path>
              </a:pathLst>
            </a:custGeom>
            <a:solidFill>
              <a:srgbClr val="3333CC"/>
            </a:solidFill>
            <a:ln w="1" cap="flat">
              <a:solidFill>
                <a:srgbClr val="3333CC"/>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39" name="Rectangle 115"/>
            <p:cNvSpPr>
              <a:spLocks noChangeArrowheads="1"/>
            </p:cNvSpPr>
            <p:nvPr/>
          </p:nvSpPr>
          <p:spPr bwMode="auto">
            <a:xfrm>
              <a:off x="2324100" y="4935538"/>
              <a:ext cx="9286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PreAssoc_ACK_Rx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40" name="Freeform 116"/>
            <p:cNvSpPr>
              <a:spLocks noEditPoints="1"/>
            </p:cNvSpPr>
            <p:nvPr/>
          </p:nvSpPr>
          <p:spPr bwMode="auto">
            <a:xfrm>
              <a:off x="1924050" y="2513013"/>
              <a:ext cx="1757363" cy="1627188"/>
            </a:xfrm>
            <a:custGeom>
              <a:avLst/>
              <a:gdLst/>
              <a:ahLst/>
              <a:cxnLst>
                <a:cxn ang="0">
                  <a:pos x="10842" y="33"/>
                </a:cxn>
                <a:cxn ang="0">
                  <a:pos x="10842" y="5733"/>
                </a:cxn>
                <a:cxn ang="0">
                  <a:pos x="10808" y="5767"/>
                </a:cxn>
                <a:cxn ang="0">
                  <a:pos x="200" y="5767"/>
                </a:cxn>
                <a:cxn ang="0">
                  <a:pos x="233" y="5733"/>
                </a:cxn>
                <a:cxn ang="0">
                  <a:pos x="233" y="11100"/>
                </a:cxn>
                <a:cxn ang="0">
                  <a:pos x="200" y="11133"/>
                </a:cxn>
                <a:cxn ang="0">
                  <a:pos x="167" y="11100"/>
                </a:cxn>
                <a:cxn ang="0">
                  <a:pos x="167" y="5733"/>
                </a:cxn>
                <a:cxn ang="0">
                  <a:pos x="200" y="5700"/>
                </a:cxn>
                <a:cxn ang="0">
                  <a:pos x="10808" y="5700"/>
                </a:cxn>
                <a:cxn ang="0">
                  <a:pos x="10775" y="5733"/>
                </a:cxn>
                <a:cxn ang="0">
                  <a:pos x="10775" y="33"/>
                </a:cxn>
                <a:cxn ang="0">
                  <a:pos x="10808" y="0"/>
                </a:cxn>
                <a:cxn ang="0">
                  <a:pos x="10842" y="33"/>
                </a:cxn>
                <a:cxn ang="0">
                  <a:pos x="400" y="11033"/>
                </a:cxn>
                <a:cxn ang="0">
                  <a:pos x="200" y="11433"/>
                </a:cxn>
                <a:cxn ang="0">
                  <a:pos x="0" y="11033"/>
                </a:cxn>
                <a:cxn ang="0">
                  <a:pos x="400" y="11033"/>
                </a:cxn>
              </a:cxnLst>
              <a:rect l="0" t="0" r="r" b="b"/>
              <a:pathLst>
                <a:path w="10842" h="11433">
                  <a:moveTo>
                    <a:pt x="10842" y="33"/>
                  </a:moveTo>
                  <a:lnTo>
                    <a:pt x="10842" y="5733"/>
                  </a:lnTo>
                  <a:cubicBezTo>
                    <a:pt x="10842" y="5752"/>
                    <a:pt x="10827" y="5767"/>
                    <a:pt x="10808" y="5767"/>
                  </a:cubicBezTo>
                  <a:lnTo>
                    <a:pt x="200" y="5767"/>
                  </a:lnTo>
                  <a:lnTo>
                    <a:pt x="233" y="5733"/>
                  </a:lnTo>
                  <a:lnTo>
                    <a:pt x="233" y="11100"/>
                  </a:lnTo>
                  <a:cubicBezTo>
                    <a:pt x="233" y="11119"/>
                    <a:pt x="219" y="11133"/>
                    <a:pt x="200" y="11133"/>
                  </a:cubicBezTo>
                  <a:cubicBezTo>
                    <a:pt x="182" y="11133"/>
                    <a:pt x="167" y="11119"/>
                    <a:pt x="167" y="11100"/>
                  </a:cubicBezTo>
                  <a:lnTo>
                    <a:pt x="167" y="5733"/>
                  </a:lnTo>
                  <a:cubicBezTo>
                    <a:pt x="167" y="5715"/>
                    <a:pt x="182" y="5700"/>
                    <a:pt x="200" y="5700"/>
                  </a:cubicBezTo>
                  <a:lnTo>
                    <a:pt x="10808" y="5700"/>
                  </a:lnTo>
                  <a:lnTo>
                    <a:pt x="10775" y="5733"/>
                  </a:lnTo>
                  <a:lnTo>
                    <a:pt x="10775" y="33"/>
                  </a:lnTo>
                  <a:cubicBezTo>
                    <a:pt x="10775" y="15"/>
                    <a:pt x="10790" y="0"/>
                    <a:pt x="10808" y="0"/>
                  </a:cubicBezTo>
                  <a:cubicBezTo>
                    <a:pt x="10827" y="0"/>
                    <a:pt x="10842" y="15"/>
                    <a:pt x="10842" y="33"/>
                  </a:cubicBezTo>
                  <a:close/>
                  <a:moveTo>
                    <a:pt x="400" y="11033"/>
                  </a:moveTo>
                  <a:lnTo>
                    <a:pt x="200" y="11433"/>
                  </a:lnTo>
                  <a:lnTo>
                    <a:pt x="0" y="11033"/>
                  </a:lnTo>
                  <a:lnTo>
                    <a:pt x="400" y="11033"/>
                  </a:lnTo>
                  <a:close/>
                </a:path>
              </a:pathLst>
            </a:custGeom>
            <a:solidFill>
              <a:srgbClr val="000000"/>
            </a:solidFill>
            <a:ln w="1"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41" name="Rectangle 117"/>
            <p:cNvSpPr>
              <a:spLocks noChangeArrowheads="1"/>
            </p:cNvSpPr>
            <p:nvPr/>
          </p:nvSpPr>
          <p:spPr bwMode="auto">
            <a:xfrm>
              <a:off x="3676650" y="4427538"/>
              <a:ext cx="1241425" cy="23336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42" name="Rectangle 118"/>
            <p:cNvSpPr>
              <a:spLocks noChangeArrowheads="1"/>
            </p:cNvSpPr>
            <p:nvPr/>
          </p:nvSpPr>
          <p:spPr bwMode="auto">
            <a:xfrm>
              <a:off x="3971925" y="4433888"/>
              <a:ext cx="8651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TxTLV(DeASSOC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43" name="Rectangle 119"/>
            <p:cNvSpPr>
              <a:spLocks noChangeArrowheads="1"/>
            </p:cNvSpPr>
            <p:nvPr/>
          </p:nvSpPr>
          <p:spPr bwMode="auto">
            <a:xfrm>
              <a:off x="4754563" y="4433888"/>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44" name="Rectangle 120"/>
            <p:cNvSpPr>
              <a:spLocks noChangeArrowheads="1"/>
            </p:cNvSpPr>
            <p:nvPr/>
          </p:nvSpPr>
          <p:spPr bwMode="auto">
            <a:xfrm>
              <a:off x="3971925" y="4567238"/>
              <a:ext cx="72866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StartACKTimer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45" name="Rectangle 121"/>
            <p:cNvSpPr>
              <a:spLocks noChangeArrowheads="1"/>
            </p:cNvSpPr>
            <p:nvPr/>
          </p:nvSpPr>
          <p:spPr bwMode="auto">
            <a:xfrm>
              <a:off x="4627563" y="4567238"/>
              <a:ext cx="11112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46" name="Rectangle 122"/>
            <p:cNvSpPr>
              <a:spLocks noChangeArrowheads="1"/>
            </p:cNvSpPr>
            <p:nvPr/>
          </p:nvSpPr>
          <p:spPr bwMode="auto">
            <a:xfrm>
              <a:off x="3676650" y="4219575"/>
              <a:ext cx="1241425" cy="20796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47" name="Rectangle 123"/>
            <p:cNvSpPr>
              <a:spLocks noChangeArrowheads="1"/>
            </p:cNvSpPr>
            <p:nvPr/>
          </p:nvSpPr>
          <p:spPr bwMode="auto">
            <a:xfrm>
              <a:off x="3705225" y="4214813"/>
              <a:ext cx="128746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DEASSOC_PROCESSING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48" name="Line 124"/>
            <p:cNvSpPr>
              <a:spLocks noChangeShapeType="1"/>
            </p:cNvSpPr>
            <p:nvPr/>
          </p:nvSpPr>
          <p:spPr bwMode="auto">
            <a:xfrm>
              <a:off x="3676650" y="4219575"/>
              <a:ext cx="124142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49" name="Line 125"/>
            <p:cNvSpPr>
              <a:spLocks noChangeShapeType="1"/>
            </p:cNvSpPr>
            <p:nvPr/>
          </p:nvSpPr>
          <p:spPr bwMode="auto">
            <a:xfrm>
              <a:off x="3676650" y="4660900"/>
              <a:ext cx="124142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0" name="Line 126"/>
            <p:cNvSpPr>
              <a:spLocks noChangeShapeType="1"/>
            </p:cNvSpPr>
            <p:nvPr/>
          </p:nvSpPr>
          <p:spPr bwMode="auto">
            <a:xfrm>
              <a:off x="3676650" y="42195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1" name="Line 127"/>
            <p:cNvSpPr>
              <a:spLocks noChangeShapeType="1"/>
            </p:cNvSpPr>
            <p:nvPr/>
          </p:nvSpPr>
          <p:spPr bwMode="auto">
            <a:xfrm>
              <a:off x="4918075" y="42195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2" name="Line 128"/>
            <p:cNvSpPr>
              <a:spLocks noChangeShapeType="1"/>
            </p:cNvSpPr>
            <p:nvPr/>
          </p:nvSpPr>
          <p:spPr bwMode="auto">
            <a:xfrm>
              <a:off x="3676650" y="4427538"/>
              <a:ext cx="1241425"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3" name="Rectangle 129"/>
            <p:cNvSpPr>
              <a:spLocks noChangeArrowheads="1"/>
            </p:cNvSpPr>
            <p:nvPr/>
          </p:nvSpPr>
          <p:spPr bwMode="auto">
            <a:xfrm>
              <a:off x="3676650" y="4427538"/>
              <a:ext cx="1241425" cy="233363"/>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54" name="Rectangle 130"/>
            <p:cNvSpPr>
              <a:spLocks noChangeArrowheads="1"/>
            </p:cNvSpPr>
            <p:nvPr/>
          </p:nvSpPr>
          <p:spPr bwMode="auto">
            <a:xfrm>
              <a:off x="3971925" y="4433888"/>
              <a:ext cx="8651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err="1" smtClean="0">
                  <a:ln>
                    <a:noFill/>
                  </a:ln>
                  <a:solidFill>
                    <a:srgbClr val="000000"/>
                  </a:solidFill>
                  <a:effectLst/>
                  <a:latin typeface="Arial" pitchFamily="34" charset="0"/>
                  <a:cs typeface="Arial" pitchFamily="34" charset="0"/>
                </a:rPr>
                <a:t>TxTLV</a:t>
              </a:r>
              <a:r>
                <a:rPr kumimoji="0" lang="en-US" sz="700" b="0" i="0" u="none" strike="noStrike" cap="none" normalizeH="0" baseline="0" dirty="0" smtClean="0">
                  <a:ln>
                    <a:noFill/>
                  </a:ln>
                  <a:solidFill>
                    <a:srgbClr val="000000"/>
                  </a:solidFill>
                  <a:effectLst/>
                  <a:latin typeface="Arial" pitchFamily="34" charset="0"/>
                  <a:cs typeface="Arial" pitchFamily="34" charset="0"/>
                </a:rPr>
                <a:t>(</a:t>
              </a:r>
              <a:r>
                <a:rPr kumimoji="0" lang="en-US" sz="700" b="0" i="0" u="none" strike="noStrike" cap="none" normalizeH="0" baseline="0" dirty="0" err="1" smtClean="0">
                  <a:ln>
                    <a:noFill/>
                  </a:ln>
                  <a:solidFill>
                    <a:srgbClr val="000000"/>
                  </a:solidFill>
                  <a:effectLst/>
                  <a:latin typeface="Arial" pitchFamily="34" charset="0"/>
                  <a:cs typeface="Arial" pitchFamily="34" charset="0"/>
                </a:rPr>
                <a:t>DeASSOC</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55" name="Rectangle 131"/>
            <p:cNvSpPr>
              <a:spLocks noChangeArrowheads="1"/>
            </p:cNvSpPr>
            <p:nvPr/>
          </p:nvSpPr>
          <p:spPr bwMode="auto">
            <a:xfrm>
              <a:off x="4754563" y="4433888"/>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56" name="Rectangle 132"/>
            <p:cNvSpPr>
              <a:spLocks noChangeArrowheads="1"/>
            </p:cNvSpPr>
            <p:nvPr/>
          </p:nvSpPr>
          <p:spPr bwMode="auto">
            <a:xfrm>
              <a:off x="3971925" y="4567238"/>
              <a:ext cx="72866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err="1" smtClean="0">
                  <a:ln>
                    <a:noFill/>
                  </a:ln>
                  <a:solidFill>
                    <a:srgbClr val="000000"/>
                  </a:solidFill>
                  <a:effectLst/>
                  <a:latin typeface="Arial" pitchFamily="34" charset="0"/>
                  <a:cs typeface="Arial" pitchFamily="34" charset="0"/>
                </a:rPr>
                <a:t>StartACKTimer</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57" name="Rectangle 133"/>
            <p:cNvSpPr>
              <a:spLocks noChangeArrowheads="1"/>
            </p:cNvSpPr>
            <p:nvPr/>
          </p:nvSpPr>
          <p:spPr bwMode="auto">
            <a:xfrm>
              <a:off x="4627563" y="4567238"/>
              <a:ext cx="11112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58" name="Rectangle 134"/>
            <p:cNvSpPr>
              <a:spLocks noChangeArrowheads="1"/>
            </p:cNvSpPr>
            <p:nvPr/>
          </p:nvSpPr>
          <p:spPr bwMode="auto">
            <a:xfrm>
              <a:off x="3676650" y="4219575"/>
              <a:ext cx="1241425" cy="207963"/>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59" name="Rectangle 135"/>
            <p:cNvSpPr>
              <a:spLocks noChangeArrowheads="1"/>
            </p:cNvSpPr>
            <p:nvPr/>
          </p:nvSpPr>
          <p:spPr bwMode="auto">
            <a:xfrm>
              <a:off x="3705225" y="4214813"/>
              <a:ext cx="1287463"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DEASSOC_PROCESSING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60" name="Line 136"/>
            <p:cNvSpPr>
              <a:spLocks noChangeShapeType="1"/>
            </p:cNvSpPr>
            <p:nvPr/>
          </p:nvSpPr>
          <p:spPr bwMode="auto">
            <a:xfrm>
              <a:off x="3676650" y="4219575"/>
              <a:ext cx="124142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1" name="Line 137"/>
            <p:cNvSpPr>
              <a:spLocks noChangeShapeType="1"/>
            </p:cNvSpPr>
            <p:nvPr/>
          </p:nvSpPr>
          <p:spPr bwMode="auto">
            <a:xfrm>
              <a:off x="3676650" y="4660900"/>
              <a:ext cx="1241425"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2" name="Line 138"/>
            <p:cNvSpPr>
              <a:spLocks noChangeShapeType="1"/>
            </p:cNvSpPr>
            <p:nvPr/>
          </p:nvSpPr>
          <p:spPr bwMode="auto">
            <a:xfrm>
              <a:off x="3676650" y="42195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3" name="Line 139"/>
            <p:cNvSpPr>
              <a:spLocks noChangeShapeType="1"/>
            </p:cNvSpPr>
            <p:nvPr/>
          </p:nvSpPr>
          <p:spPr bwMode="auto">
            <a:xfrm>
              <a:off x="4918075" y="42195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4" name="Line 140"/>
            <p:cNvSpPr>
              <a:spLocks noChangeShapeType="1"/>
            </p:cNvSpPr>
            <p:nvPr/>
          </p:nvSpPr>
          <p:spPr bwMode="auto">
            <a:xfrm>
              <a:off x="3676650" y="4427538"/>
              <a:ext cx="1241425"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5" name="Freeform 141"/>
            <p:cNvSpPr>
              <a:spLocks noEditPoints="1"/>
            </p:cNvSpPr>
            <p:nvPr/>
          </p:nvSpPr>
          <p:spPr bwMode="auto">
            <a:xfrm>
              <a:off x="3508375" y="4338638"/>
              <a:ext cx="1847850" cy="1338262"/>
            </a:xfrm>
            <a:custGeom>
              <a:avLst/>
              <a:gdLst/>
              <a:ahLst/>
              <a:cxnLst>
                <a:cxn ang="0">
                  <a:pos x="11383" y="9675"/>
                </a:cxn>
                <a:cxn ang="0">
                  <a:pos x="10883" y="9642"/>
                </a:cxn>
                <a:cxn ang="0">
                  <a:pos x="10217" y="9642"/>
                </a:cxn>
                <a:cxn ang="0">
                  <a:pos x="9717" y="9675"/>
                </a:cxn>
                <a:cxn ang="0">
                  <a:pos x="9283" y="9708"/>
                </a:cxn>
                <a:cxn ang="0">
                  <a:pos x="9017" y="9708"/>
                </a:cxn>
                <a:cxn ang="0">
                  <a:pos x="9017" y="9708"/>
                </a:cxn>
                <a:cxn ang="0">
                  <a:pos x="8583" y="9675"/>
                </a:cxn>
                <a:cxn ang="0">
                  <a:pos x="8083" y="9642"/>
                </a:cxn>
                <a:cxn ang="0">
                  <a:pos x="7417" y="9642"/>
                </a:cxn>
                <a:cxn ang="0">
                  <a:pos x="6917" y="9675"/>
                </a:cxn>
                <a:cxn ang="0">
                  <a:pos x="6483" y="9708"/>
                </a:cxn>
                <a:cxn ang="0">
                  <a:pos x="6217" y="9708"/>
                </a:cxn>
                <a:cxn ang="0">
                  <a:pos x="6217" y="9708"/>
                </a:cxn>
                <a:cxn ang="0">
                  <a:pos x="5783" y="9675"/>
                </a:cxn>
                <a:cxn ang="0">
                  <a:pos x="5283" y="9642"/>
                </a:cxn>
                <a:cxn ang="0">
                  <a:pos x="4617" y="9642"/>
                </a:cxn>
                <a:cxn ang="0">
                  <a:pos x="4117" y="9675"/>
                </a:cxn>
                <a:cxn ang="0">
                  <a:pos x="3683" y="9708"/>
                </a:cxn>
                <a:cxn ang="0">
                  <a:pos x="3417" y="9708"/>
                </a:cxn>
                <a:cxn ang="0">
                  <a:pos x="3417" y="9708"/>
                </a:cxn>
                <a:cxn ang="0">
                  <a:pos x="2983" y="9675"/>
                </a:cxn>
                <a:cxn ang="0">
                  <a:pos x="2483" y="9642"/>
                </a:cxn>
                <a:cxn ang="0">
                  <a:pos x="1817" y="9642"/>
                </a:cxn>
                <a:cxn ang="0">
                  <a:pos x="1317" y="9675"/>
                </a:cxn>
                <a:cxn ang="0">
                  <a:pos x="883" y="9708"/>
                </a:cxn>
                <a:cxn ang="0">
                  <a:pos x="617" y="9708"/>
                </a:cxn>
                <a:cxn ang="0">
                  <a:pos x="617" y="9708"/>
                </a:cxn>
                <a:cxn ang="0">
                  <a:pos x="67" y="9591"/>
                </a:cxn>
                <a:cxn ang="0">
                  <a:pos x="0" y="9325"/>
                </a:cxn>
                <a:cxn ang="0">
                  <a:pos x="0" y="9325"/>
                </a:cxn>
                <a:cxn ang="0">
                  <a:pos x="34" y="8891"/>
                </a:cxn>
                <a:cxn ang="0">
                  <a:pos x="67" y="8391"/>
                </a:cxn>
                <a:cxn ang="0">
                  <a:pos x="67" y="7725"/>
                </a:cxn>
                <a:cxn ang="0">
                  <a:pos x="34" y="7225"/>
                </a:cxn>
                <a:cxn ang="0">
                  <a:pos x="0" y="6791"/>
                </a:cxn>
                <a:cxn ang="0">
                  <a:pos x="0" y="6525"/>
                </a:cxn>
                <a:cxn ang="0">
                  <a:pos x="0" y="6525"/>
                </a:cxn>
                <a:cxn ang="0">
                  <a:pos x="34" y="6091"/>
                </a:cxn>
                <a:cxn ang="0">
                  <a:pos x="67" y="5591"/>
                </a:cxn>
                <a:cxn ang="0">
                  <a:pos x="67" y="4925"/>
                </a:cxn>
                <a:cxn ang="0">
                  <a:pos x="34" y="4425"/>
                </a:cxn>
                <a:cxn ang="0">
                  <a:pos x="0" y="3991"/>
                </a:cxn>
                <a:cxn ang="0">
                  <a:pos x="0" y="3725"/>
                </a:cxn>
                <a:cxn ang="0">
                  <a:pos x="0" y="3725"/>
                </a:cxn>
                <a:cxn ang="0">
                  <a:pos x="34" y="3291"/>
                </a:cxn>
                <a:cxn ang="0">
                  <a:pos x="67" y="2791"/>
                </a:cxn>
                <a:cxn ang="0">
                  <a:pos x="67" y="2125"/>
                </a:cxn>
                <a:cxn ang="0">
                  <a:pos x="34" y="1625"/>
                </a:cxn>
                <a:cxn ang="0">
                  <a:pos x="0" y="1191"/>
                </a:cxn>
                <a:cxn ang="0">
                  <a:pos x="0" y="925"/>
                </a:cxn>
                <a:cxn ang="0">
                  <a:pos x="0" y="925"/>
                </a:cxn>
                <a:cxn ang="0">
                  <a:pos x="34" y="491"/>
                </a:cxn>
                <a:cxn ang="0">
                  <a:pos x="242" y="233"/>
                </a:cxn>
                <a:cxn ang="0">
                  <a:pos x="633" y="0"/>
                </a:cxn>
              </a:cxnLst>
              <a:rect l="0" t="0" r="r" b="b"/>
              <a:pathLst>
                <a:path w="11383" h="9708">
                  <a:moveTo>
                    <a:pt x="11350" y="9708"/>
                  </a:moveTo>
                  <a:lnTo>
                    <a:pt x="11150" y="9708"/>
                  </a:lnTo>
                  <a:cubicBezTo>
                    <a:pt x="11132" y="9708"/>
                    <a:pt x="11117" y="9694"/>
                    <a:pt x="11117" y="9675"/>
                  </a:cubicBezTo>
                  <a:cubicBezTo>
                    <a:pt x="11117" y="9657"/>
                    <a:pt x="11132" y="9642"/>
                    <a:pt x="11150" y="9642"/>
                  </a:cubicBezTo>
                  <a:lnTo>
                    <a:pt x="11350" y="9642"/>
                  </a:lnTo>
                  <a:cubicBezTo>
                    <a:pt x="11369" y="9642"/>
                    <a:pt x="11383" y="9657"/>
                    <a:pt x="11383" y="9675"/>
                  </a:cubicBezTo>
                  <a:cubicBezTo>
                    <a:pt x="11383" y="9694"/>
                    <a:pt x="11369" y="9708"/>
                    <a:pt x="11350" y="9708"/>
                  </a:cubicBezTo>
                  <a:close/>
                  <a:moveTo>
                    <a:pt x="10883" y="9708"/>
                  </a:moveTo>
                  <a:lnTo>
                    <a:pt x="10683" y="9708"/>
                  </a:lnTo>
                  <a:cubicBezTo>
                    <a:pt x="10665" y="9708"/>
                    <a:pt x="10650" y="9694"/>
                    <a:pt x="10650" y="9675"/>
                  </a:cubicBezTo>
                  <a:cubicBezTo>
                    <a:pt x="10650" y="9657"/>
                    <a:pt x="10665" y="9642"/>
                    <a:pt x="10683" y="9642"/>
                  </a:cubicBezTo>
                  <a:lnTo>
                    <a:pt x="10883" y="9642"/>
                  </a:lnTo>
                  <a:cubicBezTo>
                    <a:pt x="10902" y="9642"/>
                    <a:pt x="10917" y="9657"/>
                    <a:pt x="10917" y="9675"/>
                  </a:cubicBezTo>
                  <a:cubicBezTo>
                    <a:pt x="10917" y="9694"/>
                    <a:pt x="10902" y="9708"/>
                    <a:pt x="10883" y="9708"/>
                  </a:cubicBezTo>
                  <a:close/>
                  <a:moveTo>
                    <a:pt x="10417" y="9708"/>
                  </a:moveTo>
                  <a:lnTo>
                    <a:pt x="10217" y="9708"/>
                  </a:lnTo>
                  <a:cubicBezTo>
                    <a:pt x="10198" y="9708"/>
                    <a:pt x="10183" y="9694"/>
                    <a:pt x="10183" y="9675"/>
                  </a:cubicBezTo>
                  <a:cubicBezTo>
                    <a:pt x="10183" y="9657"/>
                    <a:pt x="10198" y="9642"/>
                    <a:pt x="10217" y="9642"/>
                  </a:cubicBezTo>
                  <a:lnTo>
                    <a:pt x="10417" y="9642"/>
                  </a:lnTo>
                  <a:cubicBezTo>
                    <a:pt x="10435" y="9642"/>
                    <a:pt x="10450" y="9657"/>
                    <a:pt x="10450" y="9675"/>
                  </a:cubicBezTo>
                  <a:cubicBezTo>
                    <a:pt x="10450" y="9694"/>
                    <a:pt x="10435" y="9708"/>
                    <a:pt x="10417" y="9708"/>
                  </a:cubicBezTo>
                  <a:close/>
                  <a:moveTo>
                    <a:pt x="9950" y="9708"/>
                  </a:moveTo>
                  <a:lnTo>
                    <a:pt x="9750" y="9708"/>
                  </a:lnTo>
                  <a:cubicBezTo>
                    <a:pt x="9732" y="9708"/>
                    <a:pt x="9717" y="9694"/>
                    <a:pt x="9717" y="9675"/>
                  </a:cubicBezTo>
                  <a:cubicBezTo>
                    <a:pt x="9717" y="9657"/>
                    <a:pt x="9732" y="9642"/>
                    <a:pt x="9750" y="9642"/>
                  </a:cubicBezTo>
                  <a:lnTo>
                    <a:pt x="9950" y="9642"/>
                  </a:lnTo>
                  <a:cubicBezTo>
                    <a:pt x="9969" y="9642"/>
                    <a:pt x="9983" y="9657"/>
                    <a:pt x="9983" y="9675"/>
                  </a:cubicBezTo>
                  <a:cubicBezTo>
                    <a:pt x="9983" y="9694"/>
                    <a:pt x="9969" y="9708"/>
                    <a:pt x="9950" y="9708"/>
                  </a:cubicBezTo>
                  <a:close/>
                  <a:moveTo>
                    <a:pt x="9483" y="9708"/>
                  </a:moveTo>
                  <a:lnTo>
                    <a:pt x="9283" y="9708"/>
                  </a:lnTo>
                  <a:cubicBezTo>
                    <a:pt x="9265" y="9708"/>
                    <a:pt x="9250" y="9694"/>
                    <a:pt x="9250" y="9675"/>
                  </a:cubicBezTo>
                  <a:cubicBezTo>
                    <a:pt x="9250" y="9657"/>
                    <a:pt x="9265" y="9642"/>
                    <a:pt x="9283" y="9642"/>
                  </a:cubicBezTo>
                  <a:lnTo>
                    <a:pt x="9483" y="9642"/>
                  </a:lnTo>
                  <a:cubicBezTo>
                    <a:pt x="9502" y="9642"/>
                    <a:pt x="9517" y="9657"/>
                    <a:pt x="9517" y="9675"/>
                  </a:cubicBezTo>
                  <a:cubicBezTo>
                    <a:pt x="9517" y="9694"/>
                    <a:pt x="9502" y="9708"/>
                    <a:pt x="9483" y="9708"/>
                  </a:cubicBezTo>
                  <a:close/>
                  <a:moveTo>
                    <a:pt x="9017" y="9708"/>
                  </a:moveTo>
                  <a:lnTo>
                    <a:pt x="8817" y="9708"/>
                  </a:lnTo>
                  <a:cubicBezTo>
                    <a:pt x="8798" y="9708"/>
                    <a:pt x="8783" y="9694"/>
                    <a:pt x="8783" y="9675"/>
                  </a:cubicBezTo>
                  <a:cubicBezTo>
                    <a:pt x="8783" y="9657"/>
                    <a:pt x="8798" y="9642"/>
                    <a:pt x="8817" y="9642"/>
                  </a:cubicBezTo>
                  <a:lnTo>
                    <a:pt x="9017" y="9642"/>
                  </a:lnTo>
                  <a:cubicBezTo>
                    <a:pt x="9035" y="9642"/>
                    <a:pt x="9050" y="9657"/>
                    <a:pt x="9050" y="9675"/>
                  </a:cubicBezTo>
                  <a:cubicBezTo>
                    <a:pt x="9050" y="9694"/>
                    <a:pt x="9035" y="9708"/>
                    <a:pt x="9017" y="9708"/>
                  </a:cubicBezTo>
                  <a:close/>
                  <a:moveTo>
                    <a:pt x="8550" y="9708"/>
                  </a:moveTo>
                  <a:lnTo>
                    <a:pt x="8350" y="9708"/>
                  </a:lnTo>
                  <a:cubicBezTo>
                    <a:pt x="8332" y="9708"/>
                    <a:pt x="8317" y="9694"/>
                    <a:pt x="8317" y="9675"/>
                  </a:cubicBezTo>
                  <a:cubicBezTo>
                    <a:pt x="8317" y="9657"/>
                    <a:pt x="8332" y="9642"/>
                    <a:pt x="8350" y="9642"/>
                  </a:cubicBezTo>
                  <a:lnTo>
                    <a:pt x="8550" y="9642"/>
                  </a:lnTo>
                  <a:cubicBezTo>
                    <a:pt x="8569" y="9642"/>
                    <a:pt x="8583" y="9657"/>
                    <a:pt x="8583" y="9675"/>
                  </a:cubicBezTo>
                  <a:cubicBezTo>
                    <a:pt x="8583" y="9694"/>
                    <a:pt x="8569" y="9708"/>
                    <a:pt x="8550" y="9708"/>
                  </a:cubicBezTo>
                  <a:close/>
                  <a:moveTo>
                    <a:pt x="8083" y="9708"/>
                  </a:moveTo>
                  <a:lnTo>
                    <a:pt x="7883" y="9708"/>
                  </a:lnTo>
                  <a:cubicBezTo>
                    <a:pt x="7865" y="9708"/>
                    <a:pt x="7850" y="9694"/>
                    <a:pt x="7850" y="9675"/>
                  </a:cubicBezTo>
                  <a:cubicBezTo>
                    <a:pt x="7850" y="9657"/>
                    <a:pt x="7865" y="9642"/>
                    <a:pt x="7883" y="9642"/>
                  </a:cubicBezTo>
                  <a:lnTo>
                    <a:pt x="8083" y="9642"/>
                  </a:lnTo>
                  <a:cubicBezTo>
                    <a:pt x="8102" y="9642"/>
                    <a:pt x="8117" y="9657"/>
                    <a:pt x="8117" y="9675"/>
                  </a:cubicBezTo>
                  <a:cubicBezTo>
                    <a:pt x="8117" y="9694"/>
                    <a:pt x="8102" y="9708"/>
                    <a:pt x="8083" y="9708"/>
                  </a:cubicBezTo>
                  <a:close/>
                  <a:moveTo>
                    <a:pt x="7617" y="9708"/>
                  </a:moveTo>
                  <a:lnTo>
                    <a:pt x="7417" y="9708"/>
                  </a:lnTo>
                  <a:cubicBezTo>
                    <a:pt x="7398" y="9708"/>
                    <a:pt x="7383" y="9694"/>
                    <a:pt x="7383" y="9675"/>
                  </a:cubicBezTo>
                  <a:cubicBezTo>
                    <a:pt x="7383" y="9657"/>
                    <a:pt x="7398" y="9642"/>
                    <a:pt x="7417" y="9642"/>
                  </a:cubicBezTo>
                  <a:lnTo>
                    <a:pt x="7617" y="9642"/>
                  </a:lnTo>
                  <a:cubicBezTo>
                    <a:pt x="7635" y="9642"/>
                    <a:pt x="7650" y="9657"/>
                    <a:pt x="7650" y="9675"/>
                  </a:cubicBezTo>
                  <a:cubicBezTo>
                    <a:pt x="7650" y="9694"/>
                    <a:pt x="7635" y="9708"/>
                    <a:pt x="7617" y="9708"/>
                  </a:cubicBezTo>
                  <a:close/>
                  <a:moveTo>
                    <a:pt x="7150" y="9708"/>
                  </a:moveTo>
                  <a:lnTo>
                    <a:pt x="6950" y="9708"/>
                  </a:lnTo>
                  <a:cubicBezTo>
                    <a:pt x="6932" y="9708"/>
                    <a:pt x="6917" y="9694"/>
                    <a:pt x="6917" y="9675"/>
                  </a:cubicBezTo>
                  <a:cubicBezTo>
                    <a:pt x="6917" y="9657"/>
                    <a:pt x="6932" y="9642"/>
                    <a:pt x="6950" y="9642"/>
                  </a:cubicBezTo>
                  <a:lnTo>
                    <a:pt x="7150" y="9642"/>
                  </a:lnTo>
                  <a:cubicBezTo>
                    <a:pt x="7169" y="9642"/>
                    <a:pt x="7183" y="9657"/>
                    <a:pt x="7183" y="9675"/>
                  </a:cubicBezTo>
                  <a:cubicBezTo>
                    <a:pt x="7183" y="9694"/>
                    <a:pt x="7169" y="9708"/>
                    <a:pt x="7150" y="9708"/>
                  </a:cubicBezTo>
                  <a:close/>
                  <a:moveTo>
                    <a:pt x="6683" y="9708"/>
                  </a:moveTo>
                  <a:lnTo>
                    <a:pt x="6483" y="9708"/>
                  </a:lnTo>
                  <a:cubicBezTo>
                    <a:pt x="6465" y="9708"/>
                    <a:pt x="6450" y="9694"/>
                    <a:pt x="6450" y="9675"/>
                  </a:cubicBezTo>
                  <a:cubicBezTo>
                    <a:pt x="6450" y="9657"/>
                    <a:pt x="6465" y="9642"/>
                    <a:pt x="6483" y="9642"/>
                  </a:cubicBezTo>
                  <a:lnTo>
                    <a:pt x="6683" y="9642"/>
                  </a:lnTo>
                  <a:cubicBezTo>
                    <a:pt x="6702" y="9642"/>
                    <a:pt x="6717" y="9657"/>
                    <a:pt x="6717" y="9675"/>
                  </a:cubicBezTo>
                  <a:cubicBezTo>
                    <a:pt x="6717" y="9694"/>
                    <a:pt x="6702" y="9708"/>
                    <a:pt x="6683" y="9708"/>
                  </a:cubicBezTo>
                  <a:close/>
                  <a:moveTo>
                    <a:pt x="6217" y="9708"/>
                  </a:moveTo>
                  <a:lnTo>
                    <a:pt x="6017" y="9708"/>
                  </a:lnTo>
                  <a:cubicBezTo>
                    <a:pt x="5998" y="9708"/>
                    <a:pt x="5983" y="9694"/>
                    <a:pt x="5983" y="9675"/>
                  </a:cubicBezTo>
                  <a:cubicBezTo>
                    <a:pt x="5983" y="9657"/>
                    <a:pt x="5998" y="9642"/>
                    <a:pt x="6017" y="9642"/>
                  </a:cubicBezTo>
                  <a:lnTo>
                    <a:pt x="6217" y="9642"/>
                  </a:lnTo>
                  <a:cubicBezTo>
                    <a:pt x="6235" y="9642"/>
                    <a:pt x="6250" y="9657"/>
                    <a:pt x="6250" y="9675"/>
                  </a:cubicBezTo>
                  <a:cubicBezTo>
                    <a:pt x="6250" y="9694"/>
                    <a:pt x="6235" y="9708"/>
                    <a:pt x="6217" y="9708"/>
                  </a:cubicBezTo>
                  <a:close/>
                  <a:moveTo>
                    <a:pt x="5750" y="9708"/>
                  </a:moveTo>
                  <a:lnTo>
                    <a:pt x="5550" y="9708"/>
                  </a:lnTo>
                  <a:cubicBezTo>
                    <a:pt x="5532" y="9708"/>
                    <a:pt x="5517" y="9694"/>
                    <a:pt x="5517" y="9675"/>
                  </a:cubicBezTo>
                  <a:cubicBezTo>
                    <a:pt x="5517" y="9657"/>
                    <a:pt x="5532" y="9642"/>
                    <a:pt x="5550" y="9642"/>
                  </a:cubicBezTo>
                  <a:lnTo>
                    <a:pt x="5750" y="9642"/>
                  </a:lnTo>
                  <a:cubicBezTo>
                    <a:pt x="5769" y="9642"/>
                    <a:pt x="5783" y="9657"/>
                    <a:pt x="5783" y="9675"/>
                  </a:cubicBezTo>
                  <a:cubicBezTo>
                    <a:pt x="5783" y="9694"/>
                    <a:pt x="5769" y="9708"/>
                    <a:pt x="5750" y="9708"/>
                  </a:cubicBezTo>
                  <a:close/>
                  <a:moveTo>
                    <a:pt x="5283" y="9708"/>
                  </a:moveTo>
                  <a:lnTo>
                    <a:pt x="5083" y="9708"/>
                  </a:lnTo>
                  <a:cubicBezTo>
                    <a:pt x="5065" y="9708"/>
                    <a:pt x="5050" y="9694"/>
                    <a:pt x="5050" y="9675"/>
                  </a:cubicBezTo>
                  <a:cubicBezTo>
                    <a:pt x="5050" y="9657"/>
                    <a:pt x="5065" y="9642"/>
                    <a:pt x="5083" y="9642"/>
                  </a:cubicBezTo>
                  <a:lnTo>
                    <a:pt x="5283" y="9642"/>
                  </a:lnTo>
                  <a:cubicBezTo>
                    <a:pt x="5302" y="9642"/>
                    <a:pt x="5317" y="9657"/>
                    <a:pt x="5317" y="9675"/>
                  </a:cubicBezTo>
                  <a:cubicBezTo>
                    <a:pt x="5317" y="9694"/>
                    <a:pt x="5302" y="9708"/>
                    <a:pt x="5283" y="9708"/>
                  </a:cubicBezTo>
                  <a:close/>
                  <a:moveTo>
                    <a:pt x="4817" y="9708"/>
                  </a:moveTo>
                  <a:lnTo>
                    <a:pt x="4617" y="9708"/>
                  </a:lnTo>
                  <a:cubicBezTo>
                    <a:pt x="4598" y="9708"/>
                    <a:pt x="4583" y="9694"/>
                    <a:pt x="4583" y="9675"/>
                  </a:cubicBezTo>
                  <a:cubicBezTo>
                    <a:pt x="4583" y="9657"/>
                    <a:pt x="4598" y="9642"/>
                    <a:pt x="4617" y="9642"/>
                  </a:cubicBezTo>
                  <a:lnTo>
                    <a:pt x="4817" y="9642"/>
                  </a:lnTo>
                  <a:cubicBezTo>
                    <a:pt x="4835" y="9642"/>
                    <a:pt x="4850" y="9657"/>
                    <a:pt x="4850" y="9675"/>
                  </a:cubicBezTo>
                  <a:cubicBezTo>
                    <a:pt x="4850" y="9694"/>
                    <a:pt x="4835" y="9708"/>
                    <a:pt x="4817" y="9708"/>
                  </a:cubicBezTo>
                  <a:close/>
                  <a:moveTo>
                    <a:pt x="4350" y="9708"/>
                  </a:moveTo>
                  <a:lnTo>
                    <a:pt x="4150" y="9708"/>
                  </a:lnTo>
                  <a:cubicBezTo>
                    <a:pt x="4132" y="9708"/>
                    <a:pt x="4117" y="9694"/>
                    <a:pt x="4117" y="9675"/>
                  </a:cubicBezTo>
                  <a:cubicBezTo>
                    <a:pt x="4117" y="9657"/>
                    <a:pt x="4132" y="9642"/>
                    <a:pt x="4150" y="9642"/>
                  </a:cubicBezTo>
                  <a:lnTo>
                    <a:pt x="4350" y="9642"/>
                  </a:lnTo>
                  <a:cubicBezTo>
                    <a:pt x="4369" y="9642"/>
                    <a:pt x="4383" y="9657"/>
                    <a:pt x="4383" y="9675"/>
                  </a:cubicBezTo>
                  <a:cubicBezTo>
                    <a:pt x="4383" y="9694"/>
                    <a:pt x="4369" y="9708"/>
                    <a:pt x="4350" y="9708"/>
                  </a:cubicBezTo>
                  <a:close/>
                  <a:moveTo>
                    <a:pt x="3883" y="9708"/>
                  </a:moveTo>
                  <a:lnTo>
                    <a:pt x="3683" y="9708"/>
                  </a:lnTo>
                  <a:cubicBezTo>
                    <a:pt x="3665" y="9708"/>
                    <a:pt x="3650" y="9694"/>
                    <a:pt x="3650" y="9675"/>
                  </a:cubicBezTo>
                  <a:cubicBezTo>
                    <a:pt x="3650" y="9657"/>
                    <a:pt x="3665" y="9642"/>
                    <a:pt x="3683" y="9642"/>
                  </a:cubicBezTo>
                  <a:lnTo>
                    <a:pt x="3883" y="9642"/>
                  </a:lnTo>
                  <a:cubicBezTo>
                    <a:pt x="3902" y="9642"/>
                    <a:pt x="3917" y="9657"/>
                    <a:pt x="3917" y="9675"/>
                  </a:cubicBezTo>
                  <a:cubicBezTo>
                    <a:pt x="3917" y="9694"/>
                    <a:pt x="3902" y="9708"/>
                    <a:pt x="3883" y="9708"/>
                  </a:cubicBezTo>
                  <a:close/>
                  <a:moveTo>
                    <a:pt x="3417" y="9708"/>
                  </a:moveTo>
                  <a:lnTo>
                    <a:pt x="3217" y="9708"/>
                  </a:lnTo>
                  <a:cubicBezTo>
                    <a:pt x="3198" y="9708"/>
                    <a:pt x="3183" y="9694"/>
                    <a:pt x="3183" y="9675"/>
                  </a:cubicBezTo>
                  <a:cubicBezTo>
                    <a:pt x="3183" y="9657"/>
                    <a:pt x="3198" y="9642"/>
                    <a:pt x="3217" y="9642"/>
                  </a:cubicBezTo>
                  <a:lnTo>
                    <a:pt x="3417" y="9642"/>
                  </a:lnTo>
                  <a:cubicBezTo>
                    <a:pt x="3435" y="9642"/>
                    <a:pt x="3450" y="9657"/>
                    <a:pt x="3450" y="9675"/>
                  </a:cubicBezTo>
                  <a:cubicBezTo>
                    <a:pt x="3450" y="9694"/>
                    <a:pt x="3435" y="9708"/>
                    <a:pt x="3417" y="9708"/>
                  </a:cubicBezTo>
                  <a:close/>
                  <a:moveTo>
                    <a:pt x="2950" y="9708"/>
                  </a:moveTo>
                  <a:lnTo>
                    <a:pt x="2750" y="9708"/>
                  </a:lnTo>
                  <a:cubicBezTo>
                    <a:pt x="2732" y="9708"/>
                    <a:pt x="2717" y="9694"/>
                    <a:pt x="2717" y="9675"/>
                  </a:cubicBezTo>
                  <a:cubicBezTo>
                    <a:pt x="2717" y="9657"/>
                    <a:pt x="2732" y="9642"/>
                    <a:pt x="2750" y="9642"/>
                  </a:cubicBezTo>
                  <a:lnTo>
                    <a:pt x="2950" y="9642"/>
                  </a:lnTo>
                  <a:cubicBezTo>
                    <a:pt x="2969" y="9642"/>
                    <a:pt x="2983" y="9657"/>
                    <a:pt x="2983" y="9675"/>
                  </a:cubicBezTo>
                  <a:cubicBezTo>
                    <a:pt x="2983" y="9694"/>
                    <a:pt x="2969" y="9708"/>
                    <a:pt x="2950" y="9708"/>
                  </a:cubicBezTo>
                  <a:close/>
                  <a:moveTo>
                    <a:pt x="2483" y="9708"/>
                  </a:moveTo>
                  <a:lnTo>
                    <a:pt x="2283" y="9708"/>
                  </a:lnTo>
                  <a:cubicBezTo>
                    <a:pt x="2265" y="9708"/>
                    <a:pt x="2250" y="9694"/>
                    <a:pt x="2250" y="9675"/>
                  </a:cubicBezTo>
                  <a:cubicBezTo>
                    <a:pt x="2250" y="9657"/>
                    <a:pt x="2265" y="9642"/>
                    <a:pt x="2283" y="9642"/>
                  </a:cubicBezTo>
                  <a:lnTo>
                    <a:pt x="2483" y="9642"/>
                  </a:lnTo>
                  <a:cubicBezTo>
                    <a:pt x="2502" y="9642"/>
                    <a:pt x="2517" y="9657"/>
                    <a:pt x="2517" y="9675"/>
                  </a:cubicBezTo>
                  <a:cubicBezTo>
                    <a:pt x="2517" y="9694"/>
                    <a:pt x="2502" y="9708"/>
                    <a:pt x="2483" y="9708"/>
                  </a:cubicBezTo>
                  <a:close/>
                  <a:moveTo>
                    <a:pt x="2017" y="9708"/>
                  </a:moveTo>
                  <a:lnTo>
                    <a:pt x="1817" y="9708"/>
                  </a:lnTo>
                  <a:cubicBezTo>
                    <a:pt x="1798" y="9708"/>
                    <a:pt x="1783" y="9694"/>
                    <a:pt x="1783" y="9675"/>
                  </a:cubicBezTo>
                  <a:cubicBezTo>
                    <a:pt x="1783" y="9657"/>
                    <a:pt x="1798" y="9642"/>
                    <a:pt x="1817" y="9642"/>
                  </a:cubicBezTo>
                  <a:lnTo>
                    <a:pt x="2017" y="9642"/>
                  </a:lnTo>
                  <a:cubicBezTo>
                    <a:pt x="2035" y="9642"/>
                    <a:pt x="2050" y="9657"/>
                    <a:pt x="2050" y="9675"/>
                  </a:cubicBezTo>
                  <a:cubicBezTo>
                    <a:pt x="2050" y="9694"/>
                    <a:pt x="2035" y="9708"/>
                    <a:pt x="2017" y="9708"/>
                  </a:cubicBezTo>
                  <a:close/>
                  <a:moveTo>
                    <a:pt x="1550" y="9708"/>
                  </a:moveTo>
                  <a:lnTo>
                    <a:pt x="1350" y="9708"/>
                  </a:lnTo>
                  <a:cubicBezTo>
                    <a:pt x="1332" y="9708"/>
                    <a:pt x="1317" y="9694"/>
                    <a:pt x="1317" y="9675"/>
                  </a:cubicBezTo>
                  <a:cubicBezTo>
                    <a:pt x="1317" y="9657"/>
                    <a:pt x="1332" y="9642"/>
                    <a:pt x="1350" y="9642"/>
                  </a:cubicBezTo>
                  <a:lnTo>
                    <a:pt x="1550" y="9642"/>
                  </a:lnTo>
                  <a:cubicBezTo>
                    <a:pt x="1569" y="9642"/>
                    <a:pt x="1583" y="9657"/>
                    <a:pt x="1583" y="9675"/>
                  </a:cubicBezTo>
                  <a:cubicBezTo>
                    <a:pt x="1583" y="9694"/>
                    <a:pt x="1569" y="9708"/>
                    <a:pt x="1550" y="9708"/>
                  </a:cubicBezTo>
                  <a:close/>
                  <a:moveTo>
                    <a:pt x="1083" y="9708"/>
                  </a:moveTo>
                  <a:lnTo>
                    <a:pt x="883" y="9708"/>
                  </a:lnTo>
                  <a:cubicBezTo>
                    <a:pt x="865" y="9708"/>
                    <a:pt x="850" y="9694"/>
                    <a:pt x="850" y="9675"/>
                  </a:cubicBezTo>
                  <a:cubicBezTo>
                    <a:pt x="850" y="9657"/>
                    <a:pt x="865" y="9642"/>
                    <a:pt x="883" y="9642"/>
                  </a:cubicBezTo>
                  <a:lnTo>
                    <a:pt x="1083" y="9642"/>
                  </a:lnTo>
                  <a:cubicBezTo>
                    <a:pt x="1102" y="9642"/>
                    <a:pt x="1117" y="9657"/>
                    <a:pt x="1117" y="9675"/>
                  </a:cubicBezTo>
                  <a:cubicBezTo>
                    <a:pt x="1117" y="9694"/>
                    <a:pt x="1102" y="9708"/>
                    <a:pt x="1083" y="9708"/>
                  </a:cubicBezTo>
                  <a:close/>
                  <a:moveTo>
                    <a:pt x="617" y="9708"/>
                  </a:moveTo>
                  <a:lnTo>
                    <a:pt x="417" y="9708"/>
                  </a:lnTo>
                  <a:cubicBezTo>
                    <a:pt x="398" y="9708"/>
                    <a:pt x="383" y="9694"/>
                    <a:pt x="383" y="9675"/>
                  </a:cubicBezTo>
                  <a:cubicBezTo>
                    <a:pt x="383" y="9657"/>
                    <a:pt x="398" y="9642"/>
                    <a:pt x="417" y="9642"/>
                  </a:cubicBezTo>
                  <a:lnTo>
                    <a:pt x="617" y="9642"/>
                  </a:lnTo>
                  <a:cubicBezTo>
                    <a:pt x="635" y="9642"/>
                    <a:pt x="650" y="9657"/>
                    <a:pt x="650" y="9675"/>
                  </a:cubicBezTo>
                  <a:cubicBezTo>
                    <a:pt x="650" y="9694"/>
                    <a:pt x="635" y="9708"/>
                    <a:pt x="617" y="9708"/>
                  </a:cubicBezTo>
                  <a:close/>
                  <a:moveTo>
                    <a:pt x="150" y="9708"/>
                  </a:moveTo>
                  <a:lnTo>
                    <a:pt x="34" y="9708"/>
                  </a:lnTo>
                  <a:cubicBezTo>
                    <a:pt x="15" y="9708"/>
                    <a:pt x="0" y="9694"/>
                    <a:pt x="0" y="9675"/>
                  </a:cubicBezTo>
                  <a:lnTo>
                    <a:pt x="0" y="9591"/>
                  </a:lnTo>
                  <a:cubicBezTo>
                    <a:pt x="0" y="9573"/>
                    <a:pt x="15" y="9558"/>
                    <a:pt x="34" y="9558"/>
                  </a:cubicBezTo>
                  <a:cubicBezTo>
                    <a:pt x="52" y="9558"/>
                    <a:pt x="67" y="9573"/>
                    <a:pt x="67" y="9591"/>
                  </a:cubicBezTo>
                  <a:lnTo>
                    <a:pt x="67" y="9675"/>
                  </a:lnTo>
                  <a:lnTo>
                    <a:pt x="34" y="9642"/>
                  </a:lnTo>
                  <a:lnTo>
                    <a:pt x="150" y="9642"/>
                  </a:lnTo>
                  <a:cubicBezTo>
                    <a:pt x="169" y="9642"/>
                    <a:pt x="183" y="9657"/>
                    <a:pt x="183" y="9675"/>
                  </a:cubicBezTo>
                  <a:cubicBezTo>
                    <a:pt x="183" y="9694"/>
                    <a:pt x="169" y="9708"/>
                    <a:pt x="150" y="9708"/>
                  </a:cubicBezTo>
                  <a:close/>
                  <a:moveTo>
                    <a:pt x="0" y="9325"/>
                  </a:moveTo>
                  <a:lnTo>
                    <a:pt x="0" y="9125"/>
                  </a:lnTo>
                  <a:cubicBezTo>
                    <a:pt x="0" y="9106"/>
                    <a:pt x="15" y="9091"/>
                    <a:pt x="34" y="9091"/>
                  </a:cubicBezTo>
                  <a:cubicBezTo>
                    <a:pt x="52" y="9091"/>
                    <a:pt x="67" y="9106"/>
                    <a:pt x="67" y="9125"/>
                  </a:cubicBezTo>
                  <a:lnTo>
                    <a:pt x="67" y="9325"/>
                  </a:lnTo>
                  <a:cubicBezTo>
                    <a:pt x="67" y="9343"/>
                    <a:pt x="52" y="9358"/>
                    <a:pt x="34" y="9358"/>
                  </a:cubicBezTo>
                  <a:cubicBezTo>
                    <a:pt x="15" y="9358"/>
                    <a:pt x="0" y="9343"/>
                    <a:pt x="0" y="9325"/>
                  </a:cubicBezTo>
                  <a:close/>
                  <a:moveTo>
                    <a:pt x="0" y="8858"/>
                  </a:moveTo>
                  <a:lnTo>
                    <a:pt x="0" y="8658"/>
                  </a:lnTo>
                  <a:cubicBezTo>
                    <a:pt x="0" y="8640"/>
                    <a:pt x="15" y="8625"/>
                    <a:pt x="34" y="8625"/>
                  </a:cubicBezTo>
                  <a:cubicBezTo>
                    <a:pt x="52" y="8625"/>
                    <a:pt x="67" y="8640"/>
                    <a:pt x="67" y="8658"/>
                  </a:cubicBezTo>
                  <a:lnTo>
                    <a:pt x="67" y="8858"/>
                  </a:lnTo>
                  <a:cubicBezTo>
                    <a:pt x="67" y="8877"/>
                    <a:pt x="52" y="8891"/>
                    <a:pt x="34" y="8891"/>
                  </a:cubicBezTo>
                  <a:cubicBezTo>
                    <a:pt x="15" y="8891"/>
                    <a:pt x="0" y="8877"/>
                    <a:pt x="0" y="8858"/>
                  </a:cubicBezTo>
                  <a:close/>
                  <a:moveTo>
                    <a:pt x="0" y="8391"/>
                  </a:moveTo>
                  <a:lnTo>
                    <a:pt x="0" y="8191"/>
                  </a:lnTo>
                  <a:cubicBezTo>
                    <a:pt x="0" y="8173"/>
                    <a:pt x="15" y="8158"/>
                    <a:pt x="34" y="8158"/>
                  </a:cubicBezTo>
                  <a:cubicBezTo>
                    <a:pt x="52" y="8158"/>
                    <a:pt x="67" y="8173"/>
                    <a:pt x="67" y="8191"/>
                  </a:cubicBezTo>
                  <a:lnTo>
                    <a:pt x="67" y="8391"/>
                  </a:lnTo>
                  <a:cubicBezTo>
                    <a:pt x="67" y="8410"/>
                    <a:pt x="52" y="8425"/>
                    <a:pt x="34" y="8425"/>
                  </a:cubicBezTo>
                  <a:cubicBezTo>
                    <a:pt x="15" y="8425"/>
                    <a:pt x="0" y="8410"/>
                    <a:pt x="0" y="8391"/>
                  </a:cubicBezTo>
                  <a:close/>
                  <a:moveTo>
                    <a:pt x="0" y="7925"/>
                  </a:moveTo>
                  <a:lnTo>
                    <a:pt x="0" y="7725"/>
                  </a:lnTo>
                  <a:cubicBezTo>
                    <a:pt x="0" y="7706"/>
                    <a:pt x="15" y="7691"/>
                    <a:pt x="34" y="7691"/>
                  </a:cubicBezTo>
                  <a:cubicBezTo>
                    <a:pt x="52" y="7691"/>
                    <a:pt x="67" y="7706"/>
                    <a:pt x="67" y="7725"/>
                  </a:cubicBezTo>
                  <a:lnTo>
                    <a:pt x="67" y="7925"/>
                  </a:lnTo>
                  <a:cubicBezTo>
                    <a:pt x="67" y="7943"/>
                    <a:pt x="52" y="7958"/>
                    <a:pt x="34" y="7958"/>
                  </a:cubicBezTo>
                  <a:cubicBezTo>
                    <a:pt x="15" y="7958"/>
                    <a:pt x="0" y="7943"/>
                    <a:pt x="0" y="7925"/>
                  </a:cubicBezTo>
                  <a:close/>
                  <a:moveTo>
                    <a:pt x="0" y="7458"/>
                  </a:moveTo>
                  <a:lnTo>
                    <a:pt x="0" y="7258"/>
                  </a:lnTo>
                  <a:cubicBezTo>
                    <a:pt x="0" y="7240"/>
                    <a:pt x="15" y="7225"/>
                    <a:pt x="34" y="7225"/>
                  </a:cubicBezTo>
                  <a:cubicBezTo>
                    <a:pt x="52" y="7225"/>
                    <a:pt x="67" y="7240"/>
                    <a:pt x="67" y="7258"/>
                  </a:cubicBezTo>
                  <a:lnTo>
                    <a:pt x="67" y="7458"/>
                  </a:lnTo>
                  <a:cubicBezTo>
                    <a:pt x="67" y="7477"/>
                    <a:pt x="52" y="7491"/>
                    <a:pt x="34" y="7491"/>
                  </a:cubicBezTo>
                  <a:cubicBezTo>
                    <a:pt x="15" y="7491"/>
                    <a:pt x="0" y="7477"/>
                    <a:pt x="0" y="7458"/>
                  </a:cubicBezTo>
                  <a:close/>
                  <a:moveTo>
                    <a:pt x="0" y="6991"/>
                  </a:moveTo>
                  <a:lnTo>
                    <a:pt x="0" y="6791"/>
                  </a:lnTo>
                  <a:cubicBezTo>
                    <a:pt x="0" y="6773"/>
                    <a:pt x="15" y="6758"/>
                    <a:pt x="34" y="6758"/>
                  </a:cubicBezTo>
                  <a:cubicBezTo>
                    <a:pt x="52" y="6758"/>
                    <a:pt x="67" y="6773"/>
                    <a:pt x="67" y="6791"/>
                  </a:cubicBezTo>
                  <a:lnTo>
                    <a:pt x="67" y="6991"/>
                  </a:lnTo>
                  <a:cubicBezTo>
                    <a:pt x="67" y="7010"/>
                    <a:pt x="52" y="7025"/>
                    <a:pt x="34" y="7025"/>
                  </a:cubicBezTo>
                  <a:cubicBezTo>
                    <a:pt x="15" y="7025"/>
                    <a:pt x="0" y="7010"/>
                    <a:pt x="0" y="6991"/>
                  </a:cubicBezTo>
                  <a:close/>
                  <a:moveTo>
                    <a:pt x="0" y="6525"/>
                  </a:moveTo>
                  <a:lnTo>
                    <a:pt x="0" y="6325"/>
                  </a:lnTo>
                  <a:cubicBezTo>
                    <a:pt x="0" y="6306"/>
                    <a:pt x="15" y="6291"/>
                    <a:pt x="34" y="6291"/>
                  </a:cubicBezTo>
                  <a:cubicBezTo>
                    <a:pt x="52" y="6291"/>
                    <a:pt x="67" y="6306"/>
                    <a:pt x="67" y="6325"/>
                  </a:cubicBezTo>
                  <a:lnTo>
                    <a:pt x="67" y="6525"/>
                  </a:lnTo>
                  <a:cubicBezTo>
                    <a:pt x="67" y="6543"/>
                    <a:pt x="52" y="6558"/>
                    <a:pt x="34" y="6558"/>
                  </a:cubicBezTo>
                  <a:cubicBezTo>
                    <a:pt x="15" y="6558"/>
                    <a:pt x="0" y="6543"/>
                    <a:pt x="0" y="6525"/>
                  </a:cubicBezTo>
                  <a:close/>
                  <a:moveTo>
                    <a:pt x="0" y="6058"/>
                  </a:moveTo>
                  <a:lnTo>
                    <a:pt x="0" y="5858"/>
                  </a:lnTo>
                  <a:cubicBezTo>
                    <a:pt x="0" y="5840"/>
                    <a:pt x="15" y="5825"/>
                    <a:pt x="34" y="5825"/>
                  </a:cubicBezTo>
                  <a:cubicBezTo>
                    <a:pt x="52" y="5825"/>
                    <a:pt x="67" y="5840"/>
                    <a:pt x="67" y="5858"/>
                  </a:cubicBezTo>
                  <a:lnTo>
                    <a:pt x="67" y="6058"/>
                  </a:lnTo>
                  <a:cubicBezTo>
                    <a:pt x="67" y="6077"/>
                    <a:pt x="52" y="6091"/>
                    <a:pt x="34" y="6091"/>
                  </a:cubicBezTo>
                  <a:cubicBezTo>
                    <a:pt x="15" y="6091"/>
                    <a:pt x="0" y="6077"/>
                    <a:pt x="0" y="6058"/>
                  </a:cubicBezTo>
                  <a:close/>
                  <a:moveTo>
                    <a:pt x="0" y="5591"/>
                  </a:moveTo>
                  <a:lnTo>
                    <a:pt x="0" y="5391"/>
                  </a:lnTo>
                  <a:cubicBezTo>
                    <a:pt x="0" y="5373"/>
                    <a:pt x="15" y="5358"/>
                    <a:pt x="34" y="5358"/>
                  </a:cubicBezTo>
                  <a:cubicBezTo>
                    <a:pt x="52" y="5358"/>
                    <a:pt x="67" y="5373"/>
                    <a:pt x="67" y="5391"/>
                  </a:cubicBezTo>
                  <a:lnTo>
                    <a:pt x="67" y="5591"/>
                  </a:lnTo>
                  <a:cubicBezTo>
                    <a:pt x="67" y="5610"/>
                    <a:pt x="52" y="5625"/>
                    <a:pt x="34" y="5625"/>
                  </a:cubicBezTo>
                  <a:cubicBezTo>
                    <a:pt x="15" y="5625"/>
                    <a:pt x="0" y="5610"/>
                    <a:pt x="0" y="5591"/>
                  </a:cubicBezTo>
                  <a:close/>
                  <a:moveTo>
                    <a:pt x="0" y="5125"/>
                  </a:moveTo>
                  <a:lnTo>
                    <a:pt x="0" y="4925"/>
                  </a:lnTo>
                  <a:cubicBezTo>
                    <a:pt x="0" y="4906"/>
                    <a:pt x="15" y="4891"/>
                    <a:pt x="34" y="4891"/>
                  </a:cubicBezTo>
                  <a:cubicBezTo>
                    <a:pt x="52" y="4891"/>
                    <a:pt x="67" y="4906"/>
                    <a:pt x="67" y="4925"/>
                  </a:cubicBezTo>
                  <a:lnTo>
                    <a:pt x="67" y="5125"/>
                  </a:lnTo>
                  <a:cubicBezTo>
                    <a:pt x="67" y="5143"/>
                    <a:pt x="52" y="5158"/>
                    <a:pt x="34" y="5158"/>
                  </a:cubicBezTo>
                  <a:cubicBezTo>
                    <a:pt x="15" y="5158"/>
                    <a:pt x="0" y="5143"/>
                    <a:pt x="0" y="5125"/>
                  </a:cubicBezTo>
                  <a:close/>
                  <a:moveTo>
                    <a:pt x="0" y="4658"/>
                  </a:moveTo>
                  <a:lnTo>
                    <a:pt x="0" y="4458"/>
                  </a:lnTo>
                  <a:cubicBezTo>
                    <a:pt x="0" y="4440"/>
                    <a:pt x="15" y="4425"/>
                    <a:pt x="34" y="4425"/>
                  </a:cubicBezTo>
                  <a:cubicBezTo>
                    <a:pt x="52" y="4425"/>
                    <a:pt x="67" y="4440"/>
                    <a:pt x="67" y="4458"/>
                  </a:cubicBezTo>
                  <a:lnTo>
                    <a:pt x="67" y="4658"/>
                  </a:lnTo>
                  <a:cubicBezTo>
                    <a:pt x="67" y="4677"/>
                    <a:pt x="52" y="4691"/>
                    <a:pt x="34" y="4691"/>
                  </a:cubicBezTo>
                  <a:cubicBezTo>
                    <a:pt x="15" y="4691"/>
                    <a:pt x="0" y="4677"/>
                    <a:pt x="0" y="4658"/>
                  </a:cubicBezTo>
                  <a:close/>
                  <a:moveTo>
                    <a:pt x="0" y="4191"/>
                  </a:moveTo>
                  <a:lnTo>
                    <a:pt x="0" y="3991"/>
                  </a:lnTo>
                  <a:cubicBezTo>
                    <a:pt x="0" y="3973"/>
                    <a:pt x="15" y="3958"/>
                    <a:pt x="34" y="3958"/>
                  </a:cubicBezTo>
                  <a:cubicBezTo>
                    <a:pt x="52" y="3958"/>
                    <a:pt x="67" y="3973"/>
                    <a:pt x="67" y="3991"/>
                  </a:cubicBezTo>
                  <a:lnTo>
                    <a:pt x="67" y="4191"/>
                  </a:lnTo>
                  <a:cubicBezTo>
                    <a:pt x="67" y="4210"/>
                    <a:pt x="52" y="4225"/>
                    <a:pt x="34" y="4225"/>
                  </a:cubicBezTo>
                  <a:cubicBezTo>
                    <a:pt x="15" y="4225"/>
                    <a:pt x="0" y="4210"/>
                    <a:pt x="0" y="4191"/>
                  </a:cubicBezTo>
                  <a:close/>
                  <a:moveTo>
                    <a:pt x="0" y="3725"/>
                  </a:moveTo>
                  <a:lnTo>
                    <a:pt x="0" y="3525"/>
                  </a:lnTo>
                  <a:cubicBezTo>
                    <a:pt x="0" y="3506"/>
                    <a:pt x="15" y="3491"/>
                    <a:pt x="34" y="3491"/>
                  </a:cubicBezTo>
                  <a:cubicBezTo>
                    <a:pt x="52" y="3491"/>
                    <a:pt x="67" y="3506"/>
                    <a:pt x="67" y="3525"/>
                  </a:cubicBezTo>
                  <a:lnTo>
                    <a:pt x="67" y="3725"/>
                  </a:lnTo>
                  <a:cubicBezTo>
                    <a:pt x="67" y="3743"/>
                    <a:pt x="52" y="3758"/>
                    <a:pt x="34" y="3758"/>
                  </a:cubicBezTo>
                  <a:cubicBezTo>
                    <a:pt x="15" y="3758"/>
                    <a:pt x="0" y="3743"/>
                    <a:pt x="0" y="3725"/>
                  </a:cubicBezTo>
                  <a:close/>
                  <a:moveTo>
                    <a:pt x="0" y="3258"/>
                  </a:moveTo>
                  <a:lnTo>
                    <a:pt x="0" y="3058"/>
                  </a:lnTo>
                  <a:cubicBezTo>
                    <a:pt x="0" y="3040"/>
                    <a:pt x="15" y="3025"/>
                    <a:pt x="34" y="3025"/>
                  </a:cubicBezTo>
                  <a:cubicBezTo>
                    <a:pt x="52" y="3025"/>
                    <a:pt x="67" y="3040"/>
                    <a:pt x="67" y="3058"/>
                  </a:cubicBezTo>
                  <a:lnTo>
                    <a:pt x="67" y="3258"/>
                  </a:lnTo>
                  <a:cubicBezTo>
                    <a:pt x="67" y="3277"/>
                    <a:pt x="52" y="3291"/>
                    <a:pt x="34" y="3291"/>
                  </a:cubicBezTo>
                  <a:cubicBezTo>
                    <a:pt x="15" y="3291"/>
                    <a:pt x="0" y="3277"/>
                    <a:pt x="0" y="3258"/>
                  </a:cubicBezTo>
                  <a:close/>
                  <a:moveTo>
                    <a:pt x="0" y="2791"/>
                  </a:moveTo>
                  <a:lnTo>
                    <a:pt x="0" y="2591"/>
                  </a:lnTo>
                  <a:cubicBezTo>
                    <a:pt x="0" y="2573"/>
                    <a:pt x="15" y="2558"/>
                    <a:pt x="34" y="2558"/>
                  </a:cubicBezTo>
                  <a:cubicBezTo>
                    <a:pt x="52" y="2558"/>
                    <a:pt x="67" y="2573"/>
                    <a:pt x="67" y="2591"/>
                  </a:cubicBezTo>
                  <a:lnTo>
                    <a:pt x="67" y="2791"/>
                  </a:lnTo>
                  <a:cubicBezTo>
                    <a:pt x="67" y="2810"/>
                    <a:pt x="52" y="2825"/>
                    <a:pt x="34" y="2825"/>
                  </a:cubicBezTo>
                  <a:cubicBezTo>
                    <a:pt x="15" y="2825"/>
                    <a:pt x="0" y="2810"/>
                    <a:pt x="0" y="2791"/>
                  </a:cubicBezTo>
                  <a:close/>
                  <a:moveTo>
                    <a:pt x="0" y="2325"/>
                  </a:moveTo>
                  <a:lnTo>
                    <a:pt x="0" y="2125"/>
                  </a:lnTo>
                  <a:cubicBezTo>
                    <a:pt x="0" y="2106"/>
                    <a:pt x="15" y="2091"/>
                    <a:pt x="34" y="2091"/>
                  </a:cubicBezTo>
                  <a:cubicBezTo>
                    <a:pt x="52" y="2091"/>
                    <a:pt x="67" y="2106"/>
                    <a:pt x="67" y="2125"/>
                  </a:cubicBezTo>
                  <a:lnTo>
                    <a:pt x="67" y="2325"/>
                  </a:lnTo>
                  <a:cubicBezTo>
                    <a:pt x="67" y="2343"/>
                    <a:pt x="52" y="2358"/>
                    <a:pt x="34" y="2358"/>
                  </a:cubicBezTo>
                  <a:cubicBezTo>
                    <a:pt x="15" y="2358"/>
                    <a:pt x="0" y="2343"/>
                    <a:pt x="0" y="2325"/>
                  </a:cubicBezTo>
                  <a:close/>
                  <a:moveTo>
                    <a:pt x="0" y="1858"/>
                  </a:moveTo>
                  <a:lnTo>
                    <a:pt x="0" y="1658"/>
                  </a:lnTo>
                  <a:cubicBezTo>
                    <a:pt x="0" y="1640"/>
                    <a:pt x="15" y="1625"/>
                    <a:pt x="34" y="1625"/>
                  </a:cubicBezTo>
                  <a:cubicBezTo>
                    <a:pt x="52" y="1625"/>
                    <a:pt x="67" y="1640"/>
                    <a:pt x="67" y="1658"/>
                  </a:cubicBezTo>
                  <a:lnTo>
                    <a:pt x="67" y="1858"/>
                  </a:lnTo>
                  <a:cubicBezTo>
                    <a:pt x="67" y="1877"/>
                    <a:pt x="52" y="1891"/>
                    <a:pt x="34" y="1891"/>
                  </a:cubicBezTo>
                  <a:cubicBezTo>
                    <a:pt x="15" y="1891"/>
                    <a:pt x="0" y="1877"/>
                    <a:pt x="0" y="1858"/>
                  </a:cubicBezTo>
                  <a:close/>
                  <a:moveTo>
                    <a:pt x="0" y="1391"/>
                  </a:moveTo>
                  <a:lnTo>
                    <a:pt x="0" y="1191"/>
                  </a:lnTo>
                  <a:cubicBezTo>
                    <a:pt x="0" y="1173"/>
                    <a:pt x="15" y="1158"/>
                    <a:pt x="34" y="1158"/>
                  </a:cubicBezTo>
                  <a:cubicBezTo>
                    <a:pt x="52" y="1158"/>
                    <a:pt x="67" y="1173"/>
                    <a:pt x="67" y="1191"/>
                  </a:cubicBezTo>
                  <a:lnTo>
                    <a:pt x="67" y="1391"/>
                  </a:lnTo>
                  <a:cubicBezTo>
                    <a:pt x="67" y="1410"/>
                    <a:pt x="52" y="1425"/>
                    <a:pt x="34" y="1425"/>
                  </a:cubicBezTo>
                  <a:cubicBezTo>
                    <a:pt x="15" y="1425"/>
                    <a:pt x="0" y="1410"/>
                    <a:pt x="0" y="1391"/>
                  </a:cubicBezTo>
                  <a:close/>
                  <a:moveTo>
                    <a:pt x="0" y="925"/>
                  </a:moveTo>
                  <a:lnTo>
                    <a:pt x="0" y="725"/>
                  </a:lnTo>
                  <a:cubicBezTo>
                    <a:pt x="0" y="706"/>
                    <a:pt x="15" y="691"/>
                    <a:pt x="34" y="691"/>
                  </a:cubicBezTo>
                  <a:cubicBezTo>
                    <a:pt x="52" y="691"/>
                    <a:pt x="67" y="706"/>
                    <a:pt x="67" y="725"/>
                  </a:cubicBezTo>
                  <a:lnTo>
                    <a:pt x="67" y="925"/>
                  </a:lnTo>
                  <a:cubicBezTo>
                    <a:pt x="67" y="943"/>
                    <a:pt x="52" y="958"/>
                    <a:pt x="34" y="958"/>
                  </a:cubicBezTo>
                  <a:cubicBezTo>
                    <a:pt x="15" y="958"/>
                    <a:pt x="0" y="943"/>
                    <a:pt x="0" y="925"/>
                  </a:cubicBezTo>
                  <a:close/>
                  <a:moveTo>
                    <a:pt x="0" y="458"/>
                  </a:moveTo>
                  <a:lnTo>
                    <a:pt x="0" y="258"/>
                  </a:lnTo>
                  <a:cubicBezTo>
                    <a:pt x="0" y="240"/>
                    <a:pt x="15" y="225"/>
                    <a:pt x="34" y="225"/>
                  </a:cubicBezTo>
                  <a:cubicBezTo>
                    <a:pt x="52" y="225"/>
                    <a:pt x="67" y="240"/>
                    <a:pt x="67" y="258"/>
                  </a:cubicBezTo>
                  <a:lnTo>
                    <a:pt x="67" y="458"/>
                  </a:lnTo>
                  <a:cubicBezTo>
                    <a:pt x="67" y="477"/>
                    <a:pt x="52" y="491"/>
                    <a:pt x="34" y="491"/>
                  </a:cubicBezTo>
                  <a:cubicBezTo>
                    <a:pt x="15" y="491"/>
                    <a:pt x="0" y="477"/>
                    <a:pt x="0" y="458"/>
                  </a:cubicBezTo>
                  <a:close/>
                  <a:moveTo>
                    <a:pt x="242" y="167"/>
                  </a:moveTo>
                  <a:lnTo>
                    <a:pt x="442" y="167"/>
                  </a:lnTo>
                  <a:cubicBezTo>
                    <a:pt x="461" y="167"/>
                    <a:pt x="476" y="182"/>
                    <a:pt x="476" y="200"/>
                  </a:cubicBezTo>
                  <a:cubicBezTo>
                    <a:pt x="476" y="219"/>
                    <a:pt x="461" y="233"/>
                    <a:pt x="442" y="233"/>
                  </a:cubicBezTo>
                  <a:lnTo>
                    <a:pt x="242" y="233"/>
                  </a:lnTo>
                  <a:cubicBezTo>
                    <a:pt x="224" y="233"/>
                    <a:pt x="209" y="219"/>
                    <a:pt x="209" y="200"/>
                  </a:cubicBezTo>
                  <a:cubicBezTo>
                    <a:pt x="209" y="182"/>
                    <a:pt x="224" y="167"/>
                    <a:pt x="242" y="167"/>
                  </a:cubicBezTo>
                  <a:close/>
                  <a:moveTo>
                    <a:pt x="633" y="0"/>
                  </a:moveTo>
                  <a:lnTo>
                    <a:pt x="1033" y="200"/>
                  </a:lnTo>
                  <a:lnTo>
                    <a:pt x="633" y="400"/>
                  </a:lnTo>
                  <a:lnTo>
                    <a:pt x="633" y="0"/>
                  </a:lnTo>
                  <a:close/>
                </a:path>
              </a:pathLst>
            </a:custGeom>
            <a:solidFill>
              <a:srgbClr val="3333CC"/>
            </a:solidFill>
            <a:ln w="1" cap="flat">
              <a:solidFill>
                <a:srgbClr val="3333CC"/>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66" name="Freeform 142"/>
            <p:cNvSpPr>
              <a:spLocks noEditPoints="1"/>
            </p:cNvSpPr>
            <p:nvPr/>
          </p:nvSpPr>
          <p:spPr bwMode="auto">
            <a:xfrm>
              <a:off x="3671888" y="2514600"/>
              <a:ext cx="3070225" cy="1666875"/>
            </a:xfrm>
            <a:custGeom>
              <a:avLst/>
              <a:gdLst/>
              <a:ahLst/>
              <a:cxnLst>
                <a:cxn ang="0">
                  <a:pos x="34" y="16"/>
                </a:cxn>
                <a:cxn ang="0">
                  <a:pos x="34" y="2937"/>
                </a:cxn>
                <a:cxn ang="0">
                  <a:pos x="17" y="2921"/>
                </a:cxn>
                <a:cxn ang="0">
                  <a:pos x="9363" y="2921"/>
                </a:cxn>
                <a:cxn ang="0">
                  <a:pos x="9379" y="2937"/>
                </a:cxn>
                <a:cxn ang="0">
                  <a:pos x="9379" y="5696"/>
                </a:cxn>
                <a:cxn ang="0">
                  <a:pos x="9363" y="5712"/>
                </a:cxn>
                <a:cxn ang="0">
                  <a:pos x="9346" y="5696"/>
                </a:cxn>
                <a:cxn ang="0">
                  <a:pos x="9346" y="2937"/>
                </a:cxn>
                <a:cxn ang="0">
                  <a:pos x="9363" y="2954"/>
                </a:cxn>
                <a:cxn ang="0">
                  <a:pos x="17" y="2954"/>
                </a:cxn>
                <a:cxn ang="0">
                  <a:pos x="0" y="2937"/>
                </a:cxn>
                <a:cxn ang="0">
                  <a:pos x="0" y="16"/>
                </a:cxn>
                <a:cxn ang="0">
                  <a:pos x="17" y="0"/>
                </a:cxn>
                <a:cxn ang="0">
                  <a:pos x="34" y="16"/>
                </a:cxn>
                <a:cxn ang="0">
                  <a:pos x="9463" y="5662"/>
                </a:cxn>
                <a:cxn ang="0">
                  <a:pos x="9363" y="5862"/>
                </a:cxn>
                <a:cxn ang="0">
                  <a:pos x="9263" y="5662"/>
                </a:cxn>
                <a:cxn ang="0">
                  <a:pos x="9463" y="5662"/>
                </a:cxn>
              </a:cxnLst>
              <a:rect l="0" t="0" r="r" b="b"/>
              <a:pathLst>
                <a:path w="9463" h="5862">
                  <a:moveTo>
                    <a:pt x="34" y="16"/>
                  </a:moveTo>
                  <a:lnTo>
                    <a:pt x="34" y="2937"/>
                  </a:lnTo>
                  <a:lnTo>
                    <a:pt x="17" y="2921"/>
                  </a:lnTo>
                  <a:lnTo>
                    <a:pt x="9363" y="2921"/>
                  </a:lnTo>
                  <a:cubicBezTo>
                    <a:pt x="9372" y="2921"/>
                    <a:pt x="9379" y="2928"/>
                    <a:pt x="9379" y="2937"/>
                  </a:cubicBezTo>
                  <a:lnTo>
                    <a:pt x="9379" y="5696"/>
                  </a:lnTo>
                  <a:cubicBezTo>
                    <a:pt x="9379" y="5705"/>
                    <a:pt x="9372" y="5712"/>
                    <a:pt x="9363" y="5712"/>
                  </a:cubicBezTo>
                  <a:cubicBezTo>
                    <a:pt x="9354" y="5712"/>
                    <a:pt x="9346" y="5705"/>
                    <a:pt x="9346" y="5696"/>
                  </a:cubicBezTo>
                  <a:lnTo>
                    <a:pt x="9346" y="2937"/>
                  </a:lnTo>
                  <a:lnTo>
                    <a:pt x="9363" y="2954"/>
                  </a:lnTo>
                  <a:lnTo>
                    <a:pt x="17" y="2954"/>
                  </a:lnTo>
                  <a:cubicBezTo>
                    <a:pt x="8" y="2954"/>
                    <a:pt x="0" y="2946"/>
                    <a:pt x="0" y="2937"/>
                  </a:cubicBezTo>
                  <a:lnTo>
                    <a:pt x="0" y="16"/>
                  </a:lnTo>
                  <a:cubicBezTo>
                    <a:pt x="0" y="7"/>
                    <a:pt x="8" y="0"/>
                    <a:pt x="17" y="0"/>
                  </a:cubicBezTo>
                  <a:cubicBezTo>
                    <a:pt x="26" y="0"/>
                    <a:pt x="34" y="7"/>
                    <a:pt x="34" y="16"/>
                  </a:cubicBezTo>
                  <a:close/>
                  <a:moveTo>
                    <a:pt x="9463" y="5662"/>
                  </a:moveTo>
                  <a:lnTo>
                    <a:pt x="9363" y="5862"/>
                  </a:lnTo>
                  <a:lnTo>
                    <a:pt x="9263" y="5662"/>
                  </a:lnTo>
                  <a:lnTo>
                    <a:pt x="9463" y="5662"/>
                  </a:lnTo>
                  <a:close/>
                </a:path>
              </a:pathLst>
            </a:custGeom>
            <a:solidFill>
              <a:srgbClr val="000000"/>
            </a:solidFill>
            <a:ln w="1"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67" name="Rectangle 143"/>
            <p:cNvSpPr>
              <a:spLocks noChangeArrowheads="1"/>
            </p:cNvSpPr>
            <p:nvPr/>
          </p:nvSpPr>
          <p:spPr bwMode="auto">
            <a:xfrm>
              <a:off x="6038850" y="4391025"/>
              <a:ext cx="1339850" cy="231775"/>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68" name="Rectangle 144"/>
            <p:cNvSpPr>
              <a:spLocks noChangeArrowheads="1"/>
            </p:cNvSpPr>
            <p:nvPr/>
          </p:nvSpPr>
          <p:spPr bwMode="auto">
            <a:xfrm>
              <a:off x="6334125" y="4395788"/>
              <a:ext cx="735013"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TxTLV(ASSOC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69" name="Rectangle 145"/>
            <p:cNvSpPr>
              <a:spLocks noChangeArrowheads="1"/>
            </p:cNvSpPr>
            <p:nvPr/>
          </p:nvSpPr>
          <p:spPr bwMode="auto">
            <a:xfrm>
              <a:off x="6991350" y="4395788"/>
              <a:ext cx="77788"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70" name="Rectangle 146"/>
            <p:cNvSpPr>
              <a:spLocks noChangeArrowheads="1"/>
            </p:cNvSpPr>
            <p:nvPr/>
          </p:nvSpPr>
          <p:spPr bwMode="auto">
            <a:xfrm>
              <a:off x="6334125" y="4527550"/>
              <a:ext cx="728663"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StartACKTimer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71" name="Rectangle 147"/>
            <p:cNvSpPr>
              <a:spLocks noChangeArrowheads="1"/>
            </p:cNvSpPr>
            <p:nvPr/>
          </p:nvSpPr>
          <p:spPr bwMode="auto">
            <a:xfrm>
              <a:off x="6988175" y="4527550"/>
              <a:ext cx="111125"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72" name="Rectangle 148"/>
            <p:cNvSpPr>
              <a:spLocks noChangeArrowheads="1"/>
            </p:cNvSpPr>
            <p:nvPr/>
          </p:nvSpPr>
          <p:spPr bwMode="auto">
            <a:xfrm>
              <a:off x="6038850" y="4181475"/>
              <a:ext cx="1339850" cy="209550"/>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73" name="Rectangle 149"/>
            <p:cNvSpPr>
              <a:spLocks noChangeArrowheads="1"/>
            </p:cNvSpPr>
            <p:nvPr/>
          </p:nvSpPr>
          <p:spPr bwMode="auto">
            <a:xfrm>
              <a:off x="6184900" y="4176713"/>
              <a:ext cx="1146175"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ASSOC_PROCESSING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74" name="Line 150"/>
            <p:cNvSpPr>
              <a:spLocks noChangeShapeType="1"/>
            </p:cNvSpPr>
            <p:nvPr/>
          </p:nvSpPr>
          <p:spPr bwMode="auto">
            <a:xfrm>
              <a:off x="6038850" y="4181475"/>
              <a:ext cx="1339850"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5" name="Line 151"/>
            <p:cNvSpPr>
              <a:spLocks noChangeShapeType="1"/>
            </p:cNvSpPr>
            <p:nvPr/>
          </p:nvSpPr>
          <p:spPr bwMode="auto">
            <a:xfrm>
              <a:off x="6038850" y="4622800"/>
              <a:ext cx="1339850"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6" name="Line 152"/>
            <p:cNvSpPr>
              <a:spLocks noChangeShapeType="1"/>
            </p:cNvSpPr>
            <p:nvPr/>
          </p:nvSpPr>
          <p:spPr bwMode="auto">
            <a:xfrm>
              <a:off x="6038850" y="41814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7" name="Line 153"/>
            <p:cNvSpPr>
              <a:spLocks noChangeShapeType="1"/>
            </p:cNvSpPr>
            <p:nvPr/>
          </p:nvSpPr>
          <p:spPr bwMode="auto">
            <a:xfrm>
              <a:off x="7378700" y="41814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8" name="Line 154"/>
            <p:cNvSpPr>
              <a:spLocks noChangeShapeType="1"/>
            </p:cNvSpPr>
            <p:nvPr/>
          </p:nvSpPr>
          <p:spPr bwMode="auto">
            <a:xfrm>
              <a:off x="6038850" y="4391025"/>
              <a:ext cx="1339850"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9" name="Rectangle 155"/>
            <p:cNvSpPr>
              <a:spLocks noChangeArrowheads="1"/>
            </p:cNvSpPr>
            <p:nvPr/>
          </p:nvSpPr>
          <p:spPr bwMode="auto">
            <a:xfrm>
              <a:off x="6038850" y="4391025"/>
              <a:ext cx="1339850" cy="231775"/>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80" name="Rectangle 156"/>
            <p:cNvSpPr>
              <a:spLocks noChangeArrowheads="1"/>
            </p:cNvSpPr>
            <p:nvPr/>
          </p:nvSpPr>
          <p:spPr bwMode="auto">
            <a:xfrm>
              <a:off x="6334125" y="4395788"/>
              <a:ext cx="735013"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TxTLV(ASSOC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81" name="Rectangle 157"/>
            <p:cNvSpPr>
              <a:spLocks noChangeArrowheads="1"/>
            </p:cNvSpPr>
            <p:nvPr/>
          </p:nvSpPr>
          <p:spPr bwMode="auto">
            <a:xfrm>
              <a:off x="6991350" y="4395788"/>
              <a:ext cx="77788"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82" name="Rectangle 158"/>
            <p:cNvSpPr>
              <a:spLocks noChangeArrowheads="1"/>
            </p:cNvSpPr>
            <p:nvPr/>
          </p:nvSpPr>
          <p:spPr bwMode="auto">
            <a:xfrm>
              <a:off x="6334125" y="4527550"/>
              <a:ext cx="728663"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StartACKTimer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83" name="Rectangle 159"/>
            <p:cNvSpPr>
              <a:spLocks noChangeArrowheads="1"/>
            </p:cNvSpPr>
            <p:nvPr/>
          </p:nvSpPr>
          <p:spPr bwMode="auto">
            <a:xfrm>
              <a:off x="6988175" y="4527550"/>
              <a:ext cx="111125"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84" name="Rectangle 160"/>
            <p:cNvSpPr>
              <a:spLocks noChangeArrowheads="1"/>
            </p:cNvSpPr>
            <p:nvPr/>
          </p:nvSpPr>
          <p:spPr bwMode="auto">
            <a:xfrm>
              <a:off x="6038850" y="4181475"/>
              <a:ext cx="1339850" cy="209550"/>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85" name="Rectangle 161"/>
            <p:cNvSpPr>
              <a:spLocks noChangeArrowheads="1"/>
            </p:cNvSpPr>
            <p:nvPr/>
          </p:nvSpPr>
          <p:spPr bwMode="auto">
            <a:xfrm>
              <a:off x="6184900" y="4176713"/>
              <a:ext cx="1146175" cy="123825"/>
            </a:xfrm>
            <a:prstGeom prst="rect">
              <a:avLst/>
            </a:prstGeom>
            <a:solidFill>
              <a:srgbClr val="FFFF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000000"/>
                  </a:solidFill>
                  <a:effectLst/>
                  <a:latin typeface="Arial" pitchFamily="34" charset="0"/>
                  <a:cs typeface="Arial" pitchFamily="34" charset="0"/>
                </a:rPr>
                <a:t>ASSOC_PROCESSING</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86" name="Line 162"/>
            <p:cNvSpPr>
              <a:spLocks noChangeShapeType="1"/>
            </p:cNvSpPr>
            <p:nvPr/>
          </p:nvSpPr>
          <p:spPr bwMode="auto">
            <a:xfrm>
              <a:off x="6038850" y="4181475"/>
              <a:ext cx="1339850"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87" name="Line 163"/>
            <p:cNvSpPr>
              <a:spLocks noChangeShapeType="1"/>
            </p:cNvSpPr>
            <p:nvPr/>
          </p:nvSpPr>
          <p:spPr bwMode="auto">
            <a:xfrm>
              <a:off x="6038850" y="4622800"/>
              <a:ext cx="1339850"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88" name="Line 164"/>
            <p:cNvSpPr>
              <a:spLocks noChangeShapeType="1"/>
            </p:cNvSpPr>
            <p:nvPr/>
          </p:nvSpPr>
          <p:spPr bwMode="auto">
            <a:xfrm>
              <a:off x="6038850" y="41814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89" name="Line 165"/>
            <p:cNvSpPr>
              <a:spLocks noChangeShapeType="1"/>
            </p:cNvSpPr>
            <p:nvPr/>
          </p:nvSpPr>
          <p:spPr bwMode="auto">
            <a:xfrm>
              <a:off x="7378700" y="4181475"/>
              <a:ext cx="1588" cy="441325"/>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90" name="Line 166"/>
            <p:cNvSpPr>
              <a:spLocks noChangeShapeType="1"/>
            </p:cNvSpPr>
            <p:nvPr/>
          </p:nvSpPr>
          <p:spPr bwMode="auto">
            <a:xfrm>
              <a:off x="6038850" y="4391025"/>
              <a:ext cx="1339850"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91" name="Rectangle 167"/>
            <p:cNvSpPr>
              <a:spLocks noChangeArrowheads="1"/>
            </p:cNvSpPr>
            <p:nvPr/>
          </p:nvSpPr>
          <p:spPr bwMode="auto">
            <a:xfrm>
              <a:off x="5308600" y="5368925"/>
              <a:ext cx="2747963" cy="465138"/>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92" name="Rectangle 168"/>
            <p:cNvSpPr>
              <a:spLocks noChangeArrowheads="1"/>
            </p:cNvSpPr>
            <p:nvPr/>
          </p:nvSpPr>
          <p:spPr bwMode="auto">
            <a:xfrm>
              <a:off x="5603875" y="5375275"/>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93" name="Rectangle 169"/>
            <p:cNvSpPr>
              <a:spLocks noChangeArrowheads="1"/>
            </p:cNvSpPr>
            <p:nvPr/>
          </p:nvSpPr>
          <p:spPr bwMode="auto">
            <a:xfrm>
              <a:off x="5967413" y="5375275"/>
              <a:ext cx="1317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94" name="Rectangle 170"/>
            <p:cNvSpPr>
              <a:spLocks noChangeArrowheads="1"/>
            </p:cNvSpPr>
            <p:nvPr/>
          </p:nvSpPr>
          <p:spPr bwMode="auto">
            <a:xfrm>
              <a:off x="5603875" y="5475288"/>
              <a:ext cx="255111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ProcRxAndSetCfg(vsiRemoteTLV,vsiLocalTLV,vsiState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95" name="Rectangle 171"/>
            <p:cNvSpPr>
              <a:spLocks noChangeArrowheads="1"/>
            </p:cNvSpPr>
            <p:nvPr/>
          </p:nvSpPr>
          <p:spPr bwMode="auto">
            <a:xfrm>
              <a:off x="7994650" y="5475288"/>
              <a:ext cx="1063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96" name="Rectangle 172"/>
            <p:cNvSpPr>
              <a:spLocks noChangeArrowheads="1"/>
            </p:cNvSpPr>
            <p:nvPr/>
          </p:nvSpPr>
          <p:spPr bwMode="auto">
            <a:xfrm>
              <a:off x="5603875" y="5608638"/>
              <a:ext cx="1920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If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97" name="Rectangle 173"/>
            <p:cNvSpPr>
              <a:spLocks noChangeArrowheads="1"/>
            </p:cNvSpPr>
            <p:nvPr/>
          </p:nvSpPr>
          <p:spPr bwMode="auto">
            <a:xfrm>
              <a:off x="5746750" y="5608638"/>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98" name="Rectangle 174"/>
            <p:cNvSpPr>
              <a:spLocks noChangeArrowheads="1"/>
            </p:cNvSpPr>
            <p:nvPr/>
          </p:nvSpPr>
          <p:spPr bwMode="auto">
            <a:xfrm>
              <a:off x="6081713" y="5608638"/>
              <a:ext cx="777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99" name="Rectangle 175"/>
            <p:cNvSpPr>
              <a:spLocks noChangeArrowheads="1"/>
            </p:cNvSpPr>
            <p:nvPr/>
          </p:nvSpPr>
          <p:spPr bwMode="auto">
            <a:xfrm>
              <a:off x="5686425" y="5740400"/>
              <a:ext cx="407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00" name="Rectangle 176"/>
            <p:cNvSpPr>
              <a:spLocks noChangeArrowheads="1"/>
            </p:cNvSpPr>
            <p:nvPr/>
          </p:nvSpPr>
          <p:spPr bwMode="auto">
            <a:xfrm>
              <a:off x="6059488" y="5740400"/>
              <a:ext cx="788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01" name="Rectangle 177"/>
            <p:cNvSpPr>
              <a:spLocks noChangeArrowheads="1"/>
            </p:cNvSpPr>
            <p:nvPr/>
          </p:nvSpPr>
          <p:spPr bwMode="auto">
            <a:xfrm>
              <a:off x="5308600" y="5146675"/>
              <a:ext cx="2747963" cy="222250"/>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02" name="Rectangle 178"/>
            <p:cNvSpPr>
              <a:spLocks noChangeArrowheads="1"/>
            </p:cNvSpPr>
            <p:nvPr/>
          </p:nvSpPr>
          <p:spPr bwMode="auto">
            <a:xfrm>
              <a:off x="6364288" y="5141913"/>
              <a:ext cx="7159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03" name="Line 179"/>
            <p:cNvSpPr>
              <a:spLocks noChangeShapeType="1"/>
            </p:cNvSpPr>
            <p:nvPr/>
          </p:nvSpPr>
          <p:spPr bwMode="auto">
            <a:xfrm>
              <a:off x="5308600" y="5146675"/>
              <a:ext cx="2747963"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4" name="Line 180"/>
            <p:cNvSpPr>
              <a:spLocks noChangeShapeType="1"/>
            </p:cNvSpPr>
            <p:nvPr/>
          </p:nvSpPr>
          <p:spPr bwMode="auto">
            <a:xfrm>
              <a:off x="5308600" y="5834063"/>
              <a:ext cx="2747963"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5" name="Line 181"/>
            <p:cNvSpPr>
              <a:spLocks noChangeShapeType="1"/>
            </p:cNvSpPr>
            <p:nvPr/>
          </p:nvSpPr>
          <p:spPr bwMode="auto">
            <a:xfrm>
              <a:off x="5308600" y="5146675"/>
              <a:ext cx="1588" cy="6873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6" name="Line 182"/>
            <p:cNvSpPr>
              <a:spLocks noChangeShapeType="1"/>
            </p:cNvSpPr>
            <p:nvPr/>
          </p:nvSpPr>
          <p:spPr bwMode="auto">
            <a:xfrm>
              <a:off x="8056563" y="5146675"/>
              <a:ext cx="1588" cy="6873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7" name="Line 183"/>
            <p:cNvSpPr>
              <a:spLocks noChangeShapeType="1"/>
            </p:cNvSpPr>
            <p:nvPr/>
          </p:nvSpPr>
          <p:spPr bwMode="auto">
            <a:xfrm>
              <a:off x="5308600" y="5368925"/>
              <a:ext cx="2747963"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8" name="Rectangle 184"/>
            <p:cNvSpPr>
              <a:spLocks noChangeArrowheads="1"/>
            </p:cNvSpPr>
            <p:nvPr/>
          </p:nvSpPr>
          <p:spPr bwMode="auto">
            <a:xfrm>
              <a:off x="5308600" y="5368925"/>
              <a:ext cx="2747963" cy="465138"/>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09" name="Rectangle 185"/>
            <p:cNvSpPr>
              <a:spLocks noChangeArrowheads="1"/>
            </p:cNvSpPr>
            <p:nvPr/>
          </p:nvSpPr>
          <p:spPr bwMode="auto">
            <a:xfrm>
              <a:off x="5603875" y="5375275"/>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0" name="Rectangle 186"/>
            <p:cNvSpPr>
              <a:spLocks noChangeArrowheads="1"/>
            </p:cNvSpPr>
            <p:nvPr/>
          </p:nvSpPr>
          <p:spPr bwMode="auto">
            <a:xfrm>
              <a:off x="5967413" y="5375275"/>
              <a:ext cx="1317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1" name="Rectangle 187"/>
            <p:cNvSpPr>
              <a:spLocks noChangeArrowheads="1"/>
            </p:cNvSpPr>
            <p:nvPr/>
          </p:nvSpPr>
          <p:spPr bwMode="auto">
            <a:xfrm>
              <a:off x="5603876" y="5475288"/>
              <a:ext cx="2444750" cy="107722"/>
            </a:xfrm>
            <a:prstGeom prst="rect">
              <a:avLst/>
            </a:prstGeom>
            <a:solidFill>
              <a:srgbClr val="FFC000"/>
            </a:solid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err="1" smtClean="0">
                  <a:ln>
                    <a:noFill/>
                  </a:ln>
                  <a:solidFill>
                    <a:srgbClr val="000000"/>
                  </a:solidFill>
                  <a:effectLst/>
                  <a:latin typeface="Arial" pitchFamily="34" charset="0"/>
                  <a:cs typeface="Arial" pitchFamily="34" charset="0"/>
                </a:rPr>
                <a:t>ProcRxAndSetCfg</a:t>
              </a:r>
              <a:r>
                <a:rPr kumimoji="0" lang="en-US" sz="700" b="0" i="0" u="none" strike="noStrike" cap="none" normalizeH="0" baseline="0" dirty="0" smtClean="0">
                  <a:ln>
                    <a:noFill/>
                  </a:ln>
                  <a:solidFill>
                    <a:srgbClr val="000000"/>
                  </a:solidFill>
                  <a:effectLst/>
                  <a:latin typeface="Arial" pitchFamily="34" charset="0"/>
                  <a:cs typeface="Arial" pitchFamily="34" charset="0"/>
                </a:rPr>
                <a:t>(</a:t>
              </a:r>
              <a:r>
                <a:rPr kumimoji="0" lang="en-US" sz="700" b="0" i="0" u="none" strike="noStrike" cap="none" normalizeH="0" baseline="0" dirty="0" err="1" smtClean="0">
                  <a:ln>
                    <a:noFill/>
                  </a:ln>
                  <a:solidFill>
                    <a:srgbClr val="000000"/>
                  </a:solidFill>
                  <a:effectLst/>
                  <a:latin typeface="Arial" pitchFamily="34" charset="0"/>
                  <a:cs typeface="Arial" pitchFamily="34" charset="0"/>
                </a:rPr>
                <a:t>vsiRemoteTLV,vsiLocalTLV,vsiState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12" name="Rectangle 188"/>
            <p:cNvSpPr>
              <a:spLocks noChangeArrowheads="1"/>
            </p:cNvSpPr>
            <p:nvPr/>
          </p:nvSpPr>
          <p:spPr bwMode="auto">
            <a:xfrm>
              <a:off x="7994650" y="5475288"/>
              <a:ext cx="1063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3" name="Rectangle 189"/>
            <p:cNvSpPr>
              <a:spLocks noChangeArrowheads="1"/>
            </p:cNvSpPr>
            <p:nvPr/>
          </p:nvSpPr>
          <p:spPr bwMode="auto">
            <a:xfrm>
              <a:off x="5603875" y="5608638"/>
              <a:ext cx="1920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If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4" name="Rectangle 190"/>
            <p:cNvSpPr>
              <a:spLocks noChangeArrowheads="1"/>
            </p:cNvSpPr>
            <p:nvPr/>
          </p:nvSpPr>
          <p:spPr bwMode="auto">
            <a:xfrm>
              <a:off x="5746750" y="5608638"/>
              <a:ext cx="393700"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5" name="Rectangle 191"/>
            <p:cNvSpPr>
              <a:spLocks noChangeArrowheads="1"/>
            </p:cNvSpPr>
            <p:nvPr/>
          </p:nvSpPr>
          <p:spPr bwMode="auto">
            <a:xfrm>
              <a:off x="6081713" y="5608638"/>
              <a:ext cx="777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6" name="Rectangle 192"/>
            <p:cNvSpPr>
              <a:spLocks noChangeArrowheads="1"/>
            </p:cNvSpPr>
            <p:nvPr/>
          </p:nvSpPr>
          <p:spPr bwMode="auto">
            <a:xfrm>
              <a:off x="5686425" y="5740400"/>
              <a:ext cx="407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7" name="Rectangle 193"/>
            <p:cNvSpPr>
              <a:spLocks noChangeArrowheads="1"/>
            </p:cNvSpPr>
            <p:nvPr/>
          </p:nvSpPr>
          <p:spPr bwMode="auto">
            <a:xfrm>
              <a:off x="6059488" y="5740400"/>
              <a:ext cx="788988"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8" name="Rectangle 194"/>
            <p:cNvSpPr>
              <a:spLocks noChangeArrowheads="1"/>
            </p:cNvSpPr>
            <p:nvPr/>
          </p:nvSpPr>
          <p:spPr bwMode="auto">
            <a:xfrm>
              <a:off x="5308600" y="5146675"/>
              <a:ext cx="2747963" cy="222250"/>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19" name="Rectangle 195"/>
            <p:cNvSpPr>
              <a:spLocks noChangeArrowheads="1"/>
            </p:cNvSpPr>
            <p:nvPr/>
          </p:nvSpPr>
          <p:spPr bwMode="auto">
            <a:xfrm>
              <a:off x="6364288" y="5141913"/>
              <a:ext cx="715963" cy="123825"/>
            </a:xfrm>
            <a:prstGeom prst="rect">
              <a:avLst/>
            </a:prstGeom>
            <a:solidFill>
              <a:srgbClr val="FFC000"/>
            </a:solid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Arial" pitchFamily="34" charset="0"/>
                  <a:cs typeface="Arial" pitchFamily="34" charset="0"/>
                </a:rPr>
                <a:t>ASSOCIATED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20" name="Line 196"/>
            <p:cNvSpPr>
              <a:spLocks noChangeShapeType="1"/>
            </p:cNvSpPr>
            <p:nvPr/>
          </p:nvSpPr>
          <p:spPr bwMode="auto">
            <a:xfrm>
              <a:off x="5308600" y="5146675"/>
              <a:ext cx="2747963"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21" name="Line 197"/>
            <p:cNvSpPr>
              <a:spLocks noChangeShapeType="1"/>
            </p:cNvSpPr>
            <p:nvPr/>
          </p:nvSpPr>
          <p:spPr bwMode="auto">
            <a:xfrm>
              <a:off x="5308600" y="5834063"/>
              <a:ext cx="2747963" cy="15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22" name="Line 198"/>
            <p:cNvSpPr>
              <a:spLocks noChangeShapeType="1"/>
            </p:cNvSpPr>
            <p:nvPr/>
          </p:nvSpPr>
          <p:spPr bwMode="auto">
            <a:xfrm>
              <a:off x="5308600" y="5146675"/>
              <a:ext cx="1588" cy="6873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23" name="Line 199"/>
            <p:cNvSpPr>
              <a:spLocks noChangeShapeType="1"/>
            </p:cNvSpPr>
            <p:nvPr/>
          </p:nvSpPr>
          <p:spPr bwMode="auto">
            <a:xfrm>
              <a:off x="8056563" y="5146675"/>
              <a:ext cx="1588" cy="687388"/>
            </a:xfrm>
            <a:prstGeom prst="line">
              <a:avLst/>
            </a:prstGeom>
            <a:noFill/>
            <a:ln w="7" cap="sq">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24" name="Line 200"/>
            <p:cNvSpPr>
              <a:spLocks noChangeShapeType="1"/>
            </p:cNvSpPr>
            <p:nvPr/>
          </p:nvSpPr>
          <p:spPr bwMode="auto">
            <a:xfrm>
              <a:off x="5308600" y="5368925"/>
              <a:ext cx="2747963" cy="1588"/>
            </a:xfrm>
            <a:prstGeom prst="line">
              <a:avLst/>
            </a:prstGeom>
            <a:noFill/>
            <a:ln w="7"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25" name="Freeform 201"/>
            <p:cNvSpPr>
              <a:spLocks noEditPoints="1"/>
            </p:cNvSpPr>
            <p:nvPr/>
          </p:nvSpPr>
          <p:spPr bwMode="auto">
            <a:xfrm>
              <a:off x="6227763" y="2760663"/>
              <a:ext cx="1935162" cy="1751013"/>
            </a:xfrm>
            <a:custGeom>
              <a:avLst/>
              <a:gdLst/>
              <a:ahLst/>
              <a:cxnLst>
                <a:cxn ang="0">
                  <a:pos x="3550" y="6121"/>
                </a:cxn>
                <a:cxn ang="0">
                  <a:pos x="4151" y="6121"/>
                </a:cxn>
                <a:cxn ang="0">
                  <a:pos x="4134" y="6138"/>
                </a:cxn>
                <a:cxn ang="0">
                  <a:pos x="4134" y="100"/>
                </a:cxn>
                <a:cxn ang="0">
                  <a:pos x="4151" y="117"/>
                </a:cxn>
                <a:cxn ang="0">
                  <a:pos x="167" y="117"/>
                </a:cxn>
                <a:cxn ang="0">
                  <a:pos x="150" y="100"/>
                </a:cxn>
                <a:cxn ang="0">
                  <a:pos x="167" y="84"/>
                </a:cxn>
                <a:cxn ang="0">
                  <a:pos x="4151" y="84"/>
                </a:cxn>
                <a:cxn ang="0">
                  <a:pos x="4167" y="100"/>
                </a:cxn>
                <a:cxn ang="0">
                  <a:pos x="4167" y="6138"/>
                </a:cxn>
                <a:cxn ang="0">
                  <a:pos x="4151" y="6155"/>
                </a:cxn>
                <a:cxn ang="0">
                  <a:pos x="3550" y="6155"/>
                </a:cxn>
                <a:cxn ang="0">
                  <a:pos x="3534" y="6138"/>
                </a:cxn>
                <a:cxn ang="0">
                  <a:pos x="3550" y="6121"/>
                </a:cxn>
                <a:cxn ang="0">
                  <a:pos x="200" y="200"/>
                </a:cxn>
                <a:cxn ang="0">
                  <a:pos x="0" y="100"/>
                </a:cxn>
                <a:cxn ang="0">
                  <a:pos x="200" y="0"/>
                </a:cxn>
                <a:cxn ang="0">
                  <a:pos x="200" y="200"/>
                </a:cxn>
              </a:cxnLst>
              <a:rect l="0" t="0" r="r" b="b"/>
              <a:pathLst>
                <a:path w="4167" h="6155">
                  <a:moveTo>
                    <a:pt x="3550" y="6121"/>
                  </a:moveTo>
                  <a:lnTo>
                    <a:pt x="4151" y="6121"/>
                  </a:lnTo>
                  <a:lnTo>
                    <a:pt x="4134" y="6138"/>
                  </a:lnTo>
                  <a:lnTo>
                    <a:pt x="4134" y="100"/>
                  </a:lnTo>
                  <a:lnTo>
                    <a:pt x="4151" y="117"/>
                  </a:lnTo>
                  <a:lnTo>
                    <a:pt x="167" y="117"/>
                  </a:lnTo>
                  <a:cubicBezTo>
                    <a:pt x="158" y="117"/>
                    <a:pt x="150" y="110"/>
                    <a:pt x="150" y="100"/>
                  </a:cubicBezTo>
                  <a:cubicBezTo>
                    <a:pt x="150" y="91"/>
                    <a:pt x="158" y="84"/>
                    <a:pt x="167" y="84"/>
                  </a:cubicBezTo>
                  <a:lnTo>
                    <a:pt x="4151" y="84"/>
                  </a:lnTo>
                  <a:cubicBezTo>
                    <a:pt x="4160" y="84"/>
                    <a:pt x="4167" y="91"/>
                    <a:pt x="4167" y="100"/>
                  </a:cubicBezTo>
                  <a:lnTo>
                    <a:pt x="4167" y="6138"/>
                  </a:lnTo>
                  <a:cubicBezTo>
                    <a:pt x="4167" y="6147"/>
                    <a:pt x="4160" y="6155"/>
                    <a:pt x="4151" y="6155"/>
                  </a:cubicBezTo>
                  <a:lnTo>
                    <a:pt x="3550" y="6155"/>
                  </a:lnTo>
                  <a:cubicBezTo>
                    <a:pt x="3541" y="6155"/>
                    <a:pt x="3534" y="6147"/>
                    <a:pt x="3534" y="6138"/>
                  </a:cubicBezTo>
                  <a:cubicBezTo>
                    <a:pt x="3534" y="6129"/>
                    <a:pt x="3541" y="6121"/>
                    <a:pt x="3550" y="6121"/>
                  </a:cubicBezTo>
                  <a:close/>
                  <a:moveTo>
                    <a:pt x="200" y="200"/>
                  </a:moveTo>
                  <a:lnTo>
                    <a:pt x="0" y="100"/>
                  </a:lnTo>
                  <a:lnTo>
                    <a:pt x="200" y="0"/>
                  </a:lnTo>
                  <a:lnTo>
                    <a:pt x="200" y="200"/>
                  </a:lnTo>
                  <a:close/>
                </a:path>
              </a:pathLst>
            </a:custGeom>
            <a:solidFill>
              <a:srgbClr val="000000"/>
            </a:solidFill>
            <a:ln w="1"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26" name="Rectangle 202"/>
            <p:cNvSpPr>
              <a:spLocks noChangeArrowheads="1"/>
            </p:cNvSpPr>
            <p:nvPr/>
          </p:nvSpPr>
          <p:spPr bwMode="auto">
            <a:xfrm>
              <a:off x="6273800" y="2830513"/>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27" name="Rectangle 203"/>
            <p:cNvSpPr>
              <a:spLocks noChangeArrowheads="1"/>
            </p:cNvSpPr>
            <p:nvPr/>
          </p:nvSpPr>
          <p:spPr bwMode="auto">
            <a:xfrm>
              <a:off x="6305550" y="2830513"/>
              <a:ext cx="76993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Assoc_NAK_Rx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28" name="Rectangle 204"/>
            <p:cNvSpPr>
              <a:spLocks noChangeArrowheads="1"/>
            </p:cNvSpPr>
            <p:nvPr/>
          </p:nvSpPr>
          <p:spPr bwMode="auto">
            <a:xfrm>
              <a:off x="7024688" y="2830513"/>
              <a:ext cx="2095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&amp;&amp;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29" name="Rectangle 205"/>
            <p:cNvSpPr>
              <a:spLocks noChangeArrowheads="1"/>
            </p:cNvSpPr>
            <p:nvPr/>
          </p:nvSpPr>
          <p:spPr bwMode="auto">
            <a:xfrm>
              <a:off x="7181850" y="2830513"/>
              <a:ext cx="4254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err="1"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30" name="Rectangle 206"/>
            <p:cNvSpPr>
              <a:spLocks noChangeArrowheads="1"/>
            </p:cNvSpPr>
            <p:nvPr/>
          </p:nvSpPr>
          <p:spPr bwMode="auto">
            <a:xfrm>
              <a:off x="7570788" y="2830513"/>
              <a:ext cx="5588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!Assoc)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1" name="Rectangle 207"/>
            <p:cNvSpPr>
              <a:spLocks noChangeArrowheads="1"/>
            </p:cNvSpPr>
            <p:nvPr/>
          </p:nvSpPr>
          <p:spPr bwMode="auto">
            <a:xfrm>
              <a:off x="6273800" y="2928938"/>
              <a:ext cx="1301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II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2" name="Rectangle 208"/>
            <p:cNvSpPr>
              <a:spLocks noChangeArrowheads="1"/>
            </p:cNvSpPr>
            <p:nvPr/>
          </p:nvSpPr>
          <p:spPr bwMode="auto">
            <a:xfrm>
              <a:off x="6354763" y="2928938"/>
              <a:ext cx="6223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ACKTimeout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3" name="Rectangle 209"/>
            <p:cNvSpPr>
              <a:spLocks noChangeArrowheads="1"/>
            </p:cNvSpPr>
            <p:nvPr/>
          </p:nvSpPr>
          <p:spPr bwMode="auto">
            <a:xfrm>
              <a:off x="6934200" y="2928938"/>
              <a:ext cx="1270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4" name="Rectangle 210"/>
            <p:cNvSpPr>
              <a:spLocks noChangeArrowheads="1"/>
            </p:cNvSpPr>
            <p:nvPr/>
          </p:nvSpPr>
          <p:spPr bwMode="auto">
            <a:xfrm>
              <a:off x="7013575" y="2928938"/>
              <a:ext cx="6223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DeAssocAck</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5" name="Rectangle 211"/>
            <p:cNvSpPr>
              <a:spLocks noChangeArrowheads="1"/>
            </p:cNvSpPr>
            <p:nvPr/>
          </p:nvSpPr>
          <p:spPr bwMode="auto">
            <a:xfrm>
              <a:off x="7589838" y="2928938"/>
              <a:ext cx="1682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Rx</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36" name="Freeform 212"/>
            <p:cNvSpPr>
              <a:spLocks noEditPoints="1"/>
            </p:cNvSpPr>
            <p:nvPr/>
          </p:nvSpPr>
          <p:spPr bwMode="auto">
            <a:xfrm>
              <a:off x="6651625" y="4618038"/>
              <a:ext cx="65088" cy="528638"/>
            </a:xfrm>
            <a:custGeom>
              <a:avLst/>
              <a:gdLst/>
              <a:ahLst/>
              <a:cxnLst>
                <a:cxn ang="0">
                  <a:pos x="195" y="16"/>
                </a:cxn>
                <a:cxn ang="0">
                  <a:pos x="195" y="937"/>
                </a:cxn>
                <a:cxn ang="0">
                  <a:pos x="179" y="954"/>
                </a:cxn>
                <a:cxn ang="0">
                  <a:pos x="100" y="954"/>
                </a:cxn>
                <a:cxn ang="0">
                  <a:pos x="116" y="937"/>
                </a:cxn>
                <a:cxn ang="0">
                  <a:pos x="116" y="1691"/>
                </a:cxn>
                <a:cxn ang="0">
                  <a:pos x="100" y="1708"/>
                </a:cxn>
                <a:cxn ang="0">
                  <a:pos x="83" y="1691"/>
                </a:cxn>
                <a:cxn ang="0">
                  <a:pos x="83" y="937"/>
                </a:cxn>
                <a:cxn ang="0">
                  <a:pos x="100" y="920"/>
                </a:cxn>
                <a:cxn ang="0">
                  <a:pos x="179" y="920"/>
                </a:cxn>
                <a:cxn ang="0">
                  <a:pos x="162" y="937"/>
                </a:cxn>
                <a:cxn ang="0">
                  <a:pos x="162" y="16"/>
                </a:cxn>
                <a:cxn ang="0">
                  <a:pos x="179" y="0"/>
                </a:cxn>
                <a:cxn ang="0">
                  <a:pos x="195" y="16"/>
                </a:cxn>
                <a:cxn ang="0">
                  <a:pos x="200" y="1658"/>
                </a:cxn>
                <a:cxn ang="0">
                  <a:pos x="100" y="1858"/>
                </a:cxn>
                <a:cxn ang="0">
                  <a:pos x="0" y="1658"/>
                </a:cxn>
                <a:cxn ang="0">
                  <a:pos x="200" y="1658"/>
                </a:cxn>
              </a:cxnLst>
              <a:rect l="0" t="0" r="r" b="b"/>
              <a:pathLst>
                <a:path w="200" h="1858">
                  <a:moveTo>
                    <a:pt x="195" y="16"/>
                  </a:moveTo>
                  <a:lnTo>
                    <a:pt x="195" y="937"/>
                  </a:lnTo>
                  <a:cubicBezTo>
                    <a:pt x="195" y="946"/>
                    <a:pt x="188" y="954"/>
                    <a:pt x="179" y="954"/>
                  </a:cubicBezTo>
                  <a:lnTo>
                    <a:pt x="100" y="954"/>
                  </a:lnTo>
                  <a:lnTo>
                    <a:pt x="116" y="937"/>
                  </a:lnTo>
                  <a:lnTo>
                    <a:pt x="116" y="1691"/>
                  </a:lnTo>
                  <a:cubicBezTo>
                    <a:pt x="116" y="1701"/>
                    <a:pt x="109" y="1708"/>
                    <a:pt x="100" y="1708"/>
                  </a:cubicBezTo>
                  <a:cubicBezTo>
                    <a:pt x="90" y="1708"/>
                    <a:pt x="83" y="1701"/>
                    <a:pt x="83" y="1691"/>
                  </a:cubicBezTo>
                  <a:lnTo>
                    <a:pt x="83" y="937"/>
                  </a:lnTo>
                  <a:cubicBezTo>
                    <a:pt x="83" y="928"/>
                    <a:pt x="90" y="920"/>
                    <a:pt x="100" y="920"/>
                  </a:cubicBezTo>
                  <a:lnTo>
                    <a:pt x="179" y="920"/>
                  </a:lnTo>
                  <a:lnTo>
                    <a:pt x="162" y="937"/>
                  </a:lnTo>
                  <a:lnTo>
                    <a:pt x="162" y="16"/>
                  </a:lnTo>
                  <a:cubicBezTo>
                    <a:pt x="162" y="7"/>
                    <a:pt x="170" y="0"/>
                    <a:pt x="179" y="0"/>
                  </a:cubicBezTo>
                  <a:cubicBezTo>
                    <a:pt x="188" y="0"/>
                    <a:pt x="195" y="7"/>
                    <a:pt x="195" y="16"/>
                  </a:cubicBezTo>
                  <a:close/>
                  <a:moveTo>
                    <a:pt x="200" y="1658"/>
                  </a:moveTo>
                  <a:lnTo>
                    <a:pt x="100" y="1858"/>
                  </a:lnTo>
                  <a:lnTo>
                    <a:pt x="0" y="1658"/>
                  </a:lnTo>
                  <a:lnTo>
                    <a:pt x="200" y="1658"/>
                  </a:lnTo>
                  <a:close/>
                </a:path>
              </a:pathLst>
            </a:custGeom>
            <a:solidFill>
              <a:srgbClr val="000000"/>
            </a:solidFill>
            <a:ln w="1"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37" name="Rectangle 213"/>
            <p:cNvSpPr>
              <a:spLocks noChangeArrowheads="1"/>
            </p:cNvSpPr>
            <p:nvPr/>
          </p:nvSpPr>
          <p:spPr bwMode="auto">
            <a:xfrm>
              <a:off x="5751513" y="4714875"/>
              <a:ext cx="76993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Assoc_ACK_Rx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8" name="Rectangle 214"/>
            <p:cNvSpPr>
              <a:spLocks noChangeArrowheads="1"/>
            </p:cNvSpPr>
            <p:nvPr/>
          </p:nvSpPr>
          <p:spPr bwMode="auto">
            <a:xfrm>
              <a:off x="6469063" y="4714875"/>
              <a:ext cx="9842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9" name="Rectangle 215"/>
            <p:cNvSpPr>
              <a:spLocks noChangeArrowheads="1"/>
            </p:cNvSpPr>
            <p:nvPr/>
          </p:nvSpPr>
          <p:spPr bwMode="auto">
            <a:xfrm>
              <a:off x="5751513" y="4814888"/>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40" name="Rectangle 216"/>
            <p:cNvSpPr>
              <a:spLocks noChangeArrowheads="1"/>
            </p:cNvSpPr>
            <p:nvPr/>
          </p:nvSpPr>
          <p:spPr bwMode="auto">
            <a:xfrm>
              <a:off x="5783263" y="4814888"/>
              <a:ext cx="76993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Assoc_NAK_Rx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41" name="Rectangle 217"/>
            <p:cNvSpPr>
              <a:spLocks noChangeArrowheads="1"/>
            </p:cNvSpPr>
            <p:nvPr/>
          </p:nvSpPr>
          <p:spPr bwMode="auto">
            <a:xfrm>
              <a:off x="6502400" y="4814888"/>
              <a:ext cx="2095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&amp;&amp;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42" name="Rectangle 218"/>
            <p:cNvSpPr>
              <a:spLocks noChangeArrowheads="1"/>
            </p:cNvSpPr>
            <p:nvPr/>
          </p:nvSpPr>
          <p:spPr bwMode="auto">
            <a:xfrm>
              <a:off x="5751513" y="4913313"/>
              <a:ext cx="4254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VsiState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43" name="Rectangle 219"/>
            <p:cNvSpPr>
              <a:spLocks noChangeArrowheads="1"/>
            </p:cNvSpPr>
            <p:nvPr/>
          </p:nvSpPr>
          <p:spPr bwMode="auto">
            <a:xfrm>
              <a:off x="6142038" y="4913313"/>
              <a:ext cx="5016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 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44" name="Freeform 220"/>
            <p:cNvSpPr>
              <a:spLocks noEditPoints="1"/>
            </p:cNvSpPr>
            <p:nvPr/>
          </p:nvSpPr>
          <p:spPr bwMode="auto">
            <a:xfrm>
              <a:off x="7378700" y="4257675"/>
              <a:ext cx="876300" cy="1349375"/>
            </a:xfrm>
            <a:custGeom>
              <a:avLst/>
              <a:gdLst/>
              <a:ahLst/>
              <a:cxnLst>
                <a:cxn ang="0">
                  <a:pos x="2188" y="4742"/>
                </a:cxn>
                <a:cxn ang="0">
                  <a:pos x="2321" y="4708"/>
                </a:cxn>
                <a:cxn ang="0">
                  <a:pos x="2321" y="4742"/>
                </a:cxn>
                <a:cxn ang="0">
                  <a:pos x="2655" y="4708"/>
                </a:cxn>
                <a:cxn ang="0">
                  <a:pos x="2538" y="4725"/>
                </a:cxn>
                <a:cxn ang="0">
                  <a:pos x="2684" y="4504"/>
                </a:cxn>
                <a:cxn ang="0">
                  <a:pos x="2667" y="4621"/>
                </a:cxn>
                <a:cxn ang="0">
                  <a:pos x="2700" y="4287"/>
                </a:cxn>
                <a:cxn ang="0">
                  <a:pos x="2667" y="4154"/>
                </a:cxn>
                <a:cxn ang="0">
                  <a:pos x="2700" y="4154"/>
                </a:cxn>
                <a:cxn ang="0">
                  <a:pos x="2667" y="3821"/>
                </a:cxn>
                <a:cxn ang="0">
                  <a:pos x="2684" y="3937"/>
                </a:cxn>
                <a:cxn ang="0">
                  <a:pos x="2684" y="3571"/>
                </a:cxn>
                <a:cxn ang="0">
                  <a:pos x="2667" y="3687"/>
                </a:cxn>
                <a:cxn ang="0">
                  <a:pos x="2700" y="3354"/>
                </a:cxn>
                <a:cxn ang="0">
                  <a:pos x="2667" y="3221"/>
                </a:cxn>
                <a:cxn ang="0">
                  <a:pos x="2700" y="3221"/>
                </a:cxn>
                <a:cxn ang="0">
                  <a:pos x="2667" y="2887"/>
                </a:cxn>
                <a:cxn ang="0">
                  <a:pos x="2684" y="3004"/>
                </a:cxn>
                <a:cxn ang="0">
                  <a:pos x="2684" y="2637"/>
                </a:cxn>
                <a:cxn ang="0">
                  <a:pos x="2667" y="2754"/>
                </a:cxn>
                <a:cxn ang="0">
                  <a:pos x="2700" y="2421"/>
                </a:cxn>
                <a:cxn ang="0">
                  <a:pos x="2667" y="2287"/>
                </a:cxn>
                <a:cxn ang="0">
                  <a:pos x="2700" y="2287"/>
                </a:cxn>
                <a:cxn ang="0">
                  <a:pos x="2667" y="1954"/>
                </a:cxn>
                <a:cxn ang="0">
                  <a:pos x="2684" y="2071"/>
                </a:cxn>
                <a:cxn ang="0">
                  <a:pos x="2684" y="1704"/>
                </a:cxn>
                <a:cxn ang="0">
                  <a:pos x="2667" y="1821"/>
                </a:cxn>
                <a:cxn ang="0">
                  <a:pos x="2700" y="1487"/>
                </a:cxn>
                <a:cxn ang="0">
                  <a:pos x="2667" y="1354"/>
                </a:cxn>
                <a:cxn ang="0">
                  <a:pos x="2700" y="1354"/>
                </a:cxn>
                <a:cxn ang="0">
                  <a:pos x="2667" y="1021"/>
                </a:cxn>
                <a:cxn ang="0">
                  <a:pos x="2684" y="1137"/>
                </a:cxn>
                <a:cxn ang="0">
                  <a:pos x="2684" y="771"/>
                </a:cxn>
                <a:cxn ang="0">
                  <a:pos x="2667" y="887"/>
                </a:cxn>
                <a:cxn ang="0">
                  <a:pos x="2700" y="554"/>
                </a:cxn>
                <a:cxn ang="0">
                  <a:pos x="2667" y="421"/>
                </a:cxn>
                <a:cxn ang="0">
                  <a:pos x="2700" y="421"/>
                </a:cxn>
                <a:cxn ang="0">
                  <a:pos x="2667" y="100"/>
                </a:cxn>
                <a:cxn ang="0">
                  <a:pos x="2671" y="83"/>
                </a:cxn>
                <a:cxn ang="0">
                  <a:pos x="2684" y="204"/>
                </a:cxn>
                <a:cxn ang="0">
                  <a:pos x="2421" y="100"/>
                </a:cxn>
                <a:cxn ang="0">
                  <a:pos x="2538" y="117"/>
                </a:cxn>
                <a:cxn ang="0">
                  <a:pos x="2205" y="83"/>
                </a:cxn>
                <a:cxn ang="0">
                  <a:pos x="2071" y="117"/>
                </a:cxn>
                <a:cxn ang="0">
                  <a:pos x="2071" y="83"/>
                </a:cxn>
                <a:cxn ang="0">
                  <a:pos x="1738" y="117"/>
                </a:cxn>
                <a:cxn ang="0">
                  <a:pos x="1855" y="100"/>
                </a:cxn>
                <a:cxn ang="0">
                  <a:pos x="1488" y="100"/>
                </a:cxn>
                <a:cxn ang="0">
                  <a:pos x="1605" y="117"/>
                </a:cxn>
                <a:cxn ang="0">
                  <a:pos x="1271" y="83"/>
                </a:cxn>
                <a:cxn ang="0">
                  <a:pos x="1138" y="117"/>
                </a:cxn>
                <a:cxn ang="0">
                  <a:pos x="1138" y="83"/>
                </a:cxn>
                <a:cxn ang="0">
                  <a:pos x="805" y="117"/>
                </a:cxn>
                <a:cxn ang="0">
                  <a:pos x="921" y="100"/>
                </a:cxn>
                <a:cxn ang="0">
                  <a:pos x="555" y="100"/>
                </a:cxn>
                <a:cxn ang="0">
                  <a:pos x="671" y="117"/>
                </a:cxn>
                <a:cxn ang="0">
                  <a:pos x="338" y="83"/>
                </a:cxn>
                <a:cxn ang="0">
                  <a:pos x="205" y="117"/>
                </a:cxn>
                <a:cxn ang="0">
                  <a:pos x="205" y="83"/>
                </a:cxn>
                <a:cxn ang="0">
                  <a:pos x="0" y="100"/>
                </a:cxn>
              </a:cxnLst>
              <a:rect l="0" t="0" r="r" b="b"/>
              <a:pathLst>
                <a:path w="2700" h="4742">
                  <a:moveTo>
                    <a:pt x="2088" y="4708"/>
                  </a:moveTo>
                  <a:lnTo>
                    <a:pt x="2188" y="4708"/>
                  </a:lnTo>
                  <a:cubicBezTo>
                    <a:pt x="2197" y="4708"/>
                    <a:pt x="2205" y="4716"/>
                    <a:pt x="2205" y="4725"/>
                  </a:cubicBezTo>
                  <a:cubicBezTo>
                    <a:pt x="2205" y="4734"/>
                    <a:pt x="2197" y="4742"/>
                    <a:pt x="2188" y="4742"/>
                  </a:cubicBezTo>
                  <a:lnTo>
                    <a:pt x="2088" y="4742"/>
                  </a:lnTo>
                  <a:cubicBezTo>
                    <a:pt x="2079" y="4742"/>
                    <a:pt x="2071" y="4734"/>
                    <a:pt x="2071" y="4725"/>
                  </a:cubicBezTo>
                  <a:cubicBezTo>
                    <a:pt x="2071" y="4716"/>
                    <a:pt x="2079" y="4708"/>
                    <a:pt x="2088" y="4708"/>
                  </a:cubicBezTo>
                  <a:close/>
                  <a:moveTo>
                    <a:pt x="2321" y="4708"/>
                  </a:moveTo>
                  <a:lnTo>
                    <a:pt x="2421" y="4708"/>
                  </a:lnTo>
                  <a:cubicBezTo>
                    <a:pt x="2431" y="4708"/>
                    <a:pt x="2438" y="4716"/>
                    <a:pt x="2438" y="4725"/>
                  </a:cubicBezTo>
                  <a:cubicBezTo>
                    <a:pt x="2438" y="4734"/>
                    <a:pt x="2431" y="4742"/>
                    <a:pt x="2421" y="4742"/>
                  </a:cubicBezTo>
                  <a:lnTo>
                    <a:pt x="2321" y="4742"/>
                  </a:lnTo>
                  <a:cubicBezTo>
                    <a:pt x="2312" y="4742"/>
                    <a:pt x="2305" y="4734"/>
                    <a:pt x="2305" y="4725"/>
                  </a:cubicBezTo>
                  <a:cubicBezTo>
                    <a:pt x="2305" y="4716"/>
                    <a:pt x="2312" y="4708"/>
                    <a:pt x="2321" y="4708"/>
                  </a:cubicBezTo>
                  <a:close/>
                  <a:moveTo>
                    <a:pt x="2555" y="4708"/>
                  </a:moveTo>
                  <a:lnTo>
                    <a:pt x="2655" y="4708"/>
                  </a:lnTo>
                  <a:cubicBezTo>
                    <a:pt x="2664" y="4708"/>
                    <a:pt x="2671" y="4716"/>
                    <a:pt x="2671" y="4725"/>
                  </a:cubicBezTo>
                  <a:cubicBezTo>
                    <a:pt x="2671" y="4734"/>
                    <a:pt x="2664" y="4742"/>
                    <a:pt x="2655" y="4742"/>
                  </a:cubicBezTo>
                  <a:lnTo>
                    <a:pt x="2555" y="4742"/>
                  </a:lnTo>
                  <a:cubicBezTo>
                    <a:pt x="2545" y="4742"/>
                    <a:pt x="2538" y="4734"/>
                    <a:pt x="2538" y="4725"/>
                  </a:cubicBezTo>
                  <a:cubicBezTo>
                    <a:pt x="2538" y="4716"/>
                    <a:pt x="2545" y="4708"/>
                    <a:pt x="2555" y="4708"/>
                  </a:cubicBezTo>
                  <a:close/>
                  <a:moveTo>
                    <a:pt x="2667" y="4621"/>
                  </a:moveTo>
                  <a:lnTo>
                    <a:pt x="2667" y="4521"/>
                  </a:lnTo>
                  <a:cubicBezTo>
                    <a:pt x="2667" y="4512"/>
                    <a:pt x="2675" y="4504"/>
                    <a:pt x="2684" y="4504"/>
                  </a:cubicBezTo>
                  <a:cubicBezTo>
                    <a:pt x="2693" y="4504"/>
                    <a:pt x="2700" y="4512"/>
                    <a:pt x="2700" y="4521"/>
                  </a:cubicBezTo>
                  <a:lnTo>
                    <a:pt x="2700" y="4621"/>
                  </a:lnTo>
                  <a:cubicBezTo>
                    <a:pt x="2700" y="4630"/>
                    <a:pt x="2693" y="4637"/>
                    <a:pt x="2684" y="4637"/>
                  </a:cubicBezTo>
                  <a:cubicBezTo>
                    <a:pt x="2675" y="4637"/>
                    <a:pt x="2667" y="4630"/>
                    <a:pt x="2667" y="4621"/>
                  </a:cubicBezTo>
                  <a:close/>
                  <a:moveTo>
                    <a:pt x="2667" y="4387"/>
                  </a:moveTo>
                  <a:lnTo>
                    <a:pt x="2667" y="4287"/>
                  </a:lnTo>
                  <a:cubicBezTo>
                    <a:pt x="2667" y="4278"/>
                    <a:pt x="2675" y="4271"/>
                    <a:pt x="2684" y="4271"/>
                  </a:cubicBezTo>
                  <a:cubicBezTo>
                    <a:pt x="2693" y="4271"/>
                    <a:pt x="2700" y="4278"/>
                    <a:pt x="2700" y="4287"/>
                  </a:cubicBezTo>
                  <a:lnTo>
                    <a:pt x="2700" y="4387"/>
                  </a:lnTo>
                  <a:cubicBezTo>
                    <a:pt x="2700" y="4397"/>
                    <a:pt x="2693" y="4404"/>
                    <a:pt x="2684" y="4404"/>
                  </a:cubicBezTo>
                  <a:cubicBezTo>
                    <a:pt x="2675" y="4404"/>
                    <a:pt x="2667" y="4397"/>
                    <a:pt x="2667" y="4387"/>
                  </a:cubicBezTo>
                  <a:close/>
                  <a:moveTo>
                    <a:pt x="2667" y="4154"/>
                  </a:moveTo>
                  <a:lnTo>
                    <a:pt x="2667" y="4054"/>
                  </a:lnTo>
                  <a:cubicBezTo>
                    <a:pt x="2667" y="4045"/>
                    <a:pt x="2675" y="4037"/>
                    <a:pt x="2684" y="4037"/>
                  </a:cubicBezTo>
                  <a:cubicBezTo>
                    <a:pt x="2693" y="4037"/>
                    <a:pt x="2700" y="4045"/>
                    <a:pt x="2700" y="4054"/>
                  </a:cubicBezTo>
                  <a:lnTo>
                    <a:pt x="2700" y="4154"/>
                  </a:lnTo>
                  <a:cubicBezTo>
                    <a:pt x="2700" y="4163"/>
                    <a:pt x="2693" y="4171"/>
                    <a:pt x="2684" y="4171"/>
                  </a:cubicBezTo>
                  <a:cubicBezTo>
                    <a:pt x="2675" y="4171"/>
                    <a:pt x="2667" y="4163"/>
                    <a:pt x="2667" y="4154"/>
                  </a:cubicBezTo>
                  <a:close/>
                  <a:moveTo>
                    <a:pt x="2667" y="3921"/>
                  </a:moveTo>
                  <a:lnTo>
                    <a:pt x="2667" y="3821"/>
                  </a:lnTo>
                  <a:cubicBezTo>
                    <a:pt x="2667" y="3812"/>
                    <a:pt x="2675" y="3804"/>
                    <a:pt x="2684" y="3804"/>
                  </a:cubicBezTo>
                  <a:cubicBezTo>
                    <a:pt x="2693" y="3804"/>
                    <a:pt x="2700" y="3812"/>
                    <a:pt x="2700" y="3821"/>
                  </a:cubicBezTo>
                  <a:lnTo>
                    <a:pt x="2700" y="3921"/>
                  </a:lnTo>
                  <a:cubicBezTo>
                    <a:pt x="2700" y="3930"/>
                    <a:pt x="2693" y="3937"/>
                    <a:pt x="2684" y="3937"/>
                  </a:cubicBezTo>
                  <a:cubicBezTo>
                    <a:pt x="2675" y="3937"/>
                    <a:pt x="2667" y="3930"/>
                    <a:pt x="2667" y="3921"/>
                  </a:cubicBezTo>
                  <a:close/>
                  <a:moveTo>
                    <a:pt x="2667" y="3687"/>
                  </a:moveTo>
                  <a:lnTo>
                    <a:pt x="2667" y="3587"/>
                  </a:lnTo>
                  <a:cubicBezTo>
                    <a:pt x="2667" y="3578"/>
                    <a:pt x="2675" y="3571"/>
                    <a:pt x="2684" y="3571"/>
                  </a:cubicBezTo>
                  <a:cubicBezTo>
                    <a:pt x="2693" y="3571"/>
                    <a:pt x="2700" y="3578"/>
                    <a:pt x="2700" y="3587"/>
                  </a:cubicBezTo>
                  <a:lnTo>
                    <a:pt x="2700" y="3687"/>
                  </a:lnTo>
                  <a:cubicBezTo>
                    <a:pt x="2700" y="3697"/>
                    <a:pt x="2693" y="3704"/>
                    <a:pt x="2684" y="3704"/>
                  </a:cubicBezTo>
                  <a:cubicBezTo>
                    <a:pt x="2675" y="3704"/>
                    <a:pt x="2667" y="3697"/>
                    <a:pt x="2667" y="3687"/>
                  </a:cubicBezTo>
                  <a:close/>
                  <a:moveTo>
                    <a:pt x="2667" y="3454"/>
                  </a:moveTo>
                  <a:lnTo>
                    <a:pt x="2667" y="3354"/>
                  </a:lnTo>
                  <a:cubicBezTo>
                    <a:pt x="2667" y="3345"/>
                    <a:pt x="2675" y="3337"/>
                    <a:pt x="2684" y="3337"/>
                  </a:cubicBezTo>
                  <a:cubicBezTo>
                    <a:pt x="2693" y="3337"/>
                    <a:pt x="2700" y="3345"/>
                    <a:pt x="2700" y="3354"/>
                  </a:cubicBezTo>
                  <a:lnTo>
                    <a:pt x="2700" y="3454"/>
                  </a:lnTo>
                  <a:cubicBezTo>
                    <a:pt x="2700" y="3463"/>
                    <a:pt x="2693" y="3471"/>
                    <a:pt x="2684" y="3471"/>
                  </a:cubicBezTo>
                  <a:cubicBezTo>
                    <a:pt x="2675" y="3471"/>
                    <a:pt x="2667" y="3463"/>
                    <a:pt x="2667" y="3454"/>
                  </a:cubicBezTo>
                  <a:close/>
                  <a:moveTo>
                    <a:pt x="2667" y="3221"/>
                  </a:moveTo>
                  <a:lnTo>
                    <a:pt x="2667" y="3121"/>
                  </a:lnTo>
                  <a:cubicBezTo>
                    <a:pt x="2667" y="3112"/>
                    <a:pt x="2675" y="3104"/>
                    <a:pt x="2684" y="3104"/>
                  </a:cubicBezTo>
                  <a:cubicBezTo>
                    <a:pt x="2693" y="3104"/>
                    <a:pt x="2700" y="3112"/>
                    <a:pt x="2700" y="3121"/>
                  </a:cubicBezTo>
                  <a:lnTo>
                    <a:pt x="2700" y="3221"/>
                  </a:lnTo>
                  <a:cubicBezTo>
                    <a:pt x="2700" y="3230"/>
                    <a:pt x="2693" y="3237"/>
                    <a:pt x="2684" y="3237"/>
                  </a:cubicBezTo>
                  <a:cubicBezTo>
                    <a:pt x="2675" y="3237"/>
                    <a:pt x="2667" y="3230"/>
                    <a:pt x="2667" y="3221"/>
                  </a:cubicBezTo>
                  <a:close/>
                  <a:moveTo>
                    <a:pt x="2667" y="2987"/>
                  </a:moveTo>
                  <a:lnTo>
                    <a:pt x="2667" y="2887"/>
                  </a:lnTo>
                  <a:cubicBezTo>
                    <a:pt x="2667" y="2878"/>
                    <a:pt x="2675" y="2871"/>
                    <a:pt x="2684" y="2871"/>
                  </a:cubicBezTo>
                  <a:cubicBezTo>
                    <a:pt x="2693" y="2871"/>
                    <a:pt x="2700" y="2878"/>
                    <a:pt x="2700" y="2887"/>
                  </a:cubicBezTo>
                  <a:lnTo>
                    <a:pt x="2700" y="2987"/>
                  </a:lnTo>
                  <a:cubicBezTo>
                    <a:pt x="2700" y="2997"/>
                    <a:pt x="2693" y="3004"/>
                    <a:pt x="2684" y="3004"/>
                  </a:cubicBezTo>
                  <a:cubicBezTo>
                    <a:pt x="2675" y="3004"/>
                    <a:pt x="2667" y="2997"/>
                    <a:pt x="2667" y="2987"/>
                  </a:cubicBezTo>
                  <a:close/>
                  <a:moveTo>
                    <a:pt x="2667" y="2754"/>
                  </a:moveTo>
                  <a:lnTo>
                    <a:pt x="2667" y="2654"/>
                  </a:lnTo>
                  <a:cubicBezTo>
                    <a:pt x="2667" y="2645"/>
                    <a:pt x="2675" y="2637"/>
                    <a:pt x="2684" y="2637"/>
                  </a:cubicBezTo>
                  <a:cubicBezTo>
                    <a:pt x="2693" y="2637"/>
                    <a:pt x="2700" y="2645"/>
                    <a:pt x="2700" y="2654"/>
                  </a:cubicBezTo>
                  <a:lnTo>
                    <a:pt x="2700" y="2754"/>
                  </a:lnTo>
                  <a:cubicBezTo>
                    <a:pt x="2700" y="2763"/>
                    <a:pt x="2693" y="2771"/>
                    <a:pt x="2684" y="2771"/>
                  </a:cubicBezTo>
                  <a:cubicBezTo>
                    <a:pt x="2675" y="2771"/>
                    <a:pt x="2667" y="2763"/>
                    <a:pt x="2667" y="2754"/>
                  </a:cubicBezTo>
                  <a:close/>
                  <a:moveTo>
                    <a:pt x="2667" y="2521"/>
                  </a:moveTo>
                  <a:lnTo>
                    <a:pt x="2667" y="2421"/>
                  </a:lnTo>
                  <a:cubicBezTo>
                    <a:pt x="2667" y="2412"/>
                    <a:pt x="2675" y="2404"/>
                    <a:pt x="2684" y="2404"/>
                  </a:cubicBezTo>
                  <a:cubicBezTo>
                    <a:pt x="2693" y="2404"/>
                    <a:pt x="2700" y="2412"/>
                    <a:pt x="2700" y="2421"/>
                  </a:cubicBezTo>
                  <a:lnTo>
                    <a:pt x="2700" y="2521"/>
                  </a:lnTo>
                  <a:cubicBezTo>
                    <a:pt x="2700" y="2530"/>
                    <a:pt x="2693" y="2537"/>
                    <a:pt x="2684" y="2537"/>
                  </a:cubicBezTo>
                  <a:cubicBezTo>
                    <a:pt x="2675" y="2537"/>
                    <a:pt x="2667" y="2530"/>
                    <a:pt x="2667" y="2521"/>
                  </a:cubicBezTo>
                  <a:close/>
                  <a:moveTo>
                    <a:pt x="2667" y="2287"/>
                  </a:moveTo>
                  <a:lnTo>
                    <a:pt x="2667" y="2187"/>
                  </a:lnTo>
                  <a:cubicBezTo>
                    <a:pt x="2667" y="2178"/>
                    <a:pt x="2675" y="2171"/>
                    <a:pt x="2684" y="2171"/>
                  </a:cubicBezTo>
                  <a:cubicBezTo>
                    <a:pt x="2693" y="2171"/>
                    <a:pt x="2700" y="2178"/>
                    <a:pt x="2700" y="2187"/>
                  </a:cubicBezTo>
                  <a:lnTo>
                    <a:pt x="2700" y="2287"/>
                  </a:lnTo>
                  <a:cubicBezTo>
                    <a:pt x="2700" y="2297"/>
                    <a:pt x="2693" y="2304"/>
                    <a:pt x="2684" y="2304"/>
                  </a:cubicBezTo>
                  <a:cubicBezTo>
                    <a:pt x="2675" y="2304"/>
                    <a:pt x="2667" y="2297"/>
                    <a:pt x="2667" y="2287"/>
                  </a:cubicBezTo>
                  <a:close/>
                  <a:moveTo>
                    <a:pt x="2667" y="2054"/>
                  </a:moveTo>
                  <a:lnTo>
                    <a:pt x="2667" y="1954"/>
                  </a:lnTo>
                  <a:cubicBezTo>
                    <a:pt x="2667" y="1945"/>
                    <a:pt x="2675" y="1937"/>
                    <a:pt x="2684" y="1937"/>
                  </a:cubicBezTo>
                  <a:cubicBezTo>
                    <a:pt x="2693" y="1937"/>
                    <a:pt x="2700" y="1945"/>
                    <a:pt x="2700" y="1954"/>
                  </a:cubicBezTo>
                  <a:lnTo>
                    <a:pt x="2700" y="2054"/>
                  </a:lnTo>
                  <a:cubicBezTo>
                    <a:pt x="2700" y="2063"/>
                    <a:pt x="2693" y="2071"/>
                    <a:pt x="2684" y="2071"/>
                  </a:cubicBezTo>
                  <a:cubicBezTo>
                    <a:pt x="2675" y="2071"/>
                    <a:pt x="2667" y="2063"/>
                    <a:pt x="2667" y="2054"/>
                  </a:cubicBezTo>
                  <a:close/>
                  <a:moveTo>
                    <a:pt x="2667" y="1821"/>
                  </a:moveTo>
                  <a:lnTo>
                    <a:pt x="2667" y="1721"/>
                  </a:lnTo>
                  <a:cubicBezTo>
                    <a:pt x="2667" y="1712"/>
                    <a:pt x="2675" y="1704"/>
                    <a:pt x="2684" y="1704"/>
                  </a:cubicBezTo>
                  <a:cubicBezTo>
                    <a:pt x="2693" y="1704"/>
                    <a:pt x="2700" y="1712"/>
                    <a:pt x="2700" y="1721"/>
                  </a:cubicBezTo>
                  <a:lnTo>
                    <a:pt x="2700" y="1821"/>
                  </a:lnTo>
                  <a:cubicBezTo>
                    <a:pt x="2700" y="1830"/>
                    <a:pt x="2693" y="1837"/>
                    <a:pt x="2684" y="1837"/>
                  </a:cubicBezTo>
                  <a:cubicBezTo>
                    <a:pt x="2675" y="1837"/>
                    <a:pt x="2667" y="1830"/>
                    <a:pt x="2667" y="1821"/>
                  </a:cubicBezTo>
                  <a:close/>
                  <a:moveTo>
                    <a:pt x="2667" y="1587"/>
                  </a:moveTo>
                  <a:lnTo>
                    <a:pt x="2667" y="1487"/>
                  </a:lnTo>
                  <a:cubicBezTo>
                    <a:pt x="2667" y="1478"/>
                    <a:pt x="2675" y="1471"/>
                    <a:pt x="2684" y="1471"/>
                  </a:cubicBezTo>
                  <a:cubicBezTo>
                    <a:pt x="2693" y="1471"/>
                    <a:pt x="2700" y="1478"/>
                    <a:pt x="2700" y="1487"/>
                  </a:cubicBezTo>
                  <a:lnTo>
                    <a:pt x="2700" y="1587"/>
                  </a:lnTo>
                  <a:cubicBezTo>
                    <a:pt x="2700" y="1597"/>
                    <a:pt x="2693" y="1604"/>
                    <a:pt x="2684" y="1604"/>
                  </a:cubicBezTo>
                  <a:cubicBezTo>
                    <a:pt x="2675" y="1604"/>
                    <a:pt x="2667" y="1597"/>
                    <a:pt x="2667" y="1587"/>
                  </a:cubicBezTo>
                  <a:close/>
                  <a:moveTo>
                    <a:pt x="2667" y="1354"/>
                  </a:moveTo>
                  <a:lnTo>
                    <a:pt x="2667" y="1254"/>
                  </a:lnTo>
                  <a:cubicBezTo>
                    <a:pt x="2667" y="1245"/>
                    <a:pt x="2675" y="1237"/>
                    <a:pt x="2684" y="1237"/>
                  </a:cubicBezTo>
                  <a:cubicBezTo>
                    <a:pt x="2693" y="1237"/>
                    <a:pt x="2700" y="1245"/>
                    <a:pt x="2700" y="1254"/>
                  </a:cubicBezTo>
                  <a:lnTo>
                    <a:pt x="2700" y="1354"/>
                  </a:lnTo>
                  <a:cubicBezTo>
                    <a:pt x="2700" y="1363"/>
                    <a:pt x="2693" y="1371"/>
                    <a:pt x="2684" y="1371"/>
                  </a:cubicBezTo>
                  <a:cubicBezTo>
                    <a:pt x="2675" y="1371"/>
                    <a:pt x="2667" y="1363"/>
                    <a:pt x="2667" y="1354"/>
                  </a:cubicBezTo>
                  <a:close/>
                  <a:moveTo>
                    <a:pt x="2667" y="1121"/>
                  </a:moveTo>
                  <a:lnTo>
                    <a:pt x="2667" y="1021"/>
                  </a:lnTo>
                  <a:cubicBezTo>
                    <a:pt x="2667" y="1012"/>
                    <a:pt x="2675" y="1004"/>
                    <a:pt x="2684" y="1004"/>
                  </a:cubicBezTo>
                  <a:cubicBezTo>
                    <a:pt x="2693" y="1004"/>
                    <a:pt x="2700" y="1012"/>
                    <a:pt x="2700" y="1021"/>
                  </a:cubicBezTo>
                  <a:lnTo>
                    <a:pt x="2700" y="1121"/>
                  </a:lnTo>
                  <a:cubicBezTo>
                    <a:pt x="2700" y="1130"/>
                    <a:pt x="2693" y="1137"/>
                    <a:pt x="2684" y="1137"/>
                  </a:cubicBezTo>
                  <a:cubicBezTo>
                    <a:pt x="2675" y="1137"/>
                    <a:pt x="2667" y="1130"/>
                    <a:pt x="2667" y="1121"/>
                  </a:cubicBezTo>
                  <a:close/>
                  <a:moveTo>
                    <a:pt x="2667" y="887"/>
                  </a:moveTo>
                  <a:lnTo>
                    <a:pt x="2667" y="787"/>
                  </a:lnTo>
                  <a:cubicBezTo>
                    <a:pt x="2667" y="778"/>
                    <a:pt x="2675" y="771"/>
                    <a:pt x="2684" y="771"/>
                  </a:cubicBezTo>
                  <a:cubicBezTo>
                    <a:pt x="2693" y="771"/>
                    <a:pt x="2700" y="778"/>
                    <a:pt x="2700" y="787"/>
                  </a:cubicBezTo>
                  <a:lnTo>
                    <a:pt x="2700" y="887"/>
                  </a:lnTo>
                  <a:cubicBezTo>
                    <a:pt x="2700" y="897"/>
                    <a:pt x="2693" y="904"/>
                    <a:pt x="2684" y="904"/>
                  </a:cubicBezTo>
                  <a:cubicBezTo>
                    <a:pt x="2675" y="904"/>
                    <a:pt x="2667" y="897"/>
                    <a:pt x="2667" y="887"/>
                  </a:cubicBezTo>
                  <a:close/>
                  <a:moveTo>
                    <a:pt x="2667" y="654"/>
                  </a:moveTo>
                  <a:lnTo>
                    <a:pt x="2667" y="554"/>
                  </a:lnTo>
                  <a:cubicBezTo>
                    <a:pt x="2667" y="545"/>
                    <a:pt x="2675" y="537"/>
                    <a:pt x="2684" y="537"/>
                  </a:cubicBezTo>
                  <a:cubicBezTo>
                    <a:pt x="2693" y="537"/>
                    <a:pt x="2700" y="545"/>
                    <a:pt x="2700" y="554"/>
                  </a:cubicBezTo>
                  <a:lnTo>
                    <a:pt x="2700" y="654"/>
                  </a:lnTo>
                  <a:cubicBezTo>
                    <a:pt x="2700" y="663"/>
                    <a:pt x="2693" y="671"/>
                    <a:pt x="2684" y="671"/>
                  </a:cubicBezTo>
                  <a:cubicBezTo>
                    <a:pt x="2675" y="671"/>
                    <a:pt x="2667" y="663"/>
                    <a:pt x="2667" y="654"/>
                  </a:cubicBezTo>
                  <a:close/>
                  <a:moveTo>
                    <a:pt x="2667" y="421"/>
                  </a:moveTo>
                  <a:lnTo>
                    <a:pt x="2667" y="321"/>
                  </a:lnTo>
                  <a:cubicBezTo>
                    <a:pt x="2667" y="312"/>
                    <a:pt x="2675" y="304"/>
                    <a:pt x="2684" y="304"/>
                  </a:cubicBezTo>
                  <a:cubicBezTo>
                    <a:pt x="2693" y="304"/>
                    <a:pt x="2700" y="312"/>
                    <a:pt x="2700" y="321"/>
                  </a:cubicBezTo>
                  <a:lnTo>
                    <a:pt x="2700" y="421"/>
                  </a:lnTo>
                  <a:cubicBezTo>
                    <a:pt x="2700" y="430"/>
                    <a:pt x="2693" y="437"/>
                    <a:pt x="2684" y="437"/>
                  </a:cubicBezTo>
                  <a:cubicBezTo>
                    <a:pt x="2675" y="437"/>
                    <a:pt x="2667" y="430"/>
                    <a:pt x="2667" y="421"/>
                  </a:cubicBezTo>
                  <a:close/>
                  <a:moveTo>
                    <a:pt x="2667" y="187"/>
                  </a:moveTo>
                  <a:lnTo>
                    <a:pt x="2667" y="100"/>
                  </a:lnTo>
                  <a:lnTo>
                    <a:pt x="2684" y="117"/>
                  </a:lnTo>
                  <a:lnTo>
                    <a:pt x="2671" y="117"/>
                  </a:lnTo>
                  <a:cubicBezTo>
                    <a:pt x="2662" y="117"/>
                    <a:pt x="2655" y="109"/>
                    <a:pt x="2655" y="100"/>
                  </a:cubicBezTo>
                  <a:cubicBezTo>
                    <a:pt x="2655" y="91"/>
                    <a:pt x="2662" y="83"/>
                    <a:pt x="2671" y="83"/>
                  </a:cubicBezTo>
                  <a:lnTo>
                    <a:pt x="2684" y="83"/>
                  </a:lnTo>
                  <a:cubicBezTo>
                    <a:pt x="2693" y="83"/>
                    <a:pt x="2700" y="91"/>
                    <a:pt x="2700" y="100"/>
                  </a:cubicBezTo>
                  <a:lnTo>
                    <a:pt x="2700" y="187"/>
                  </a:lnTo>
                  <a:cubicBezTo>
                    <a:pt x="2700" y="197"/>
                    <a:pt x="2693" y="204"/>
                    <a:pt x="2684" y="204"/>
                  </a:cubicBezTo>
                  <a:cubicBezTo>
                    <a:pt x="2675" y="204"/>
                    <a:pt x="2667" y="197"/>
                    <a:pt x="2667" y="187"/>
                  </a:cubicBezTo>
                  <a:close/>
                  <a:moveTo>
                    <a:pt x="2538" y="117"/>
                  </a:moveTo>
                  <a:lnTo>
                    <a:pt x="2438" y="117"/>
                  </a:lnTo>
                  <a:cubicBezTo>
                    <a:pt x="2429" y="117"/>
                    <a:pt x="2421" y="109"/>
                    <a:pt x="2421" y="100"/>
                  </a:cubicBezTo>
                  <a:cubicBezTo>
                    <a:pt x="2421" y="91"/>
                    <a:pt x="2429" y="83"/>
                    <a:pt x="2438" y="83"/>
                  </a:cubicBezTo>
                  <a:lnTo>
                    <a:pt x="2538" y="83"/>
                  </a:lnTo>
                  <a:cubicBezTo>
                    <a:pt x="2547" y="83"/>
                    <a:pt x="2555" y="91"/>
                    <a:pt x="2555" y="100"/>
                  </a:cubicBezTo>
                  <a:cubicBezTo>
                    <a:pt x="2555" y="109"/>
                    <a:pt x="2547" y="117"/>
                    <a:pt x="2538" y="117"/>
                  </a:cubicBezTo>
                  <a:close/>
                  <a:moveTo>
                    <a:pt x="2305" y="117"/>
                  </a:moveTo>
                  <a:lnTo>
                    <a:pt x="2205" y="117"/>
                  </a:lnTo>
                  <a:cubicBezTo>
                    <a:pt x="2195" y="117"/>
                    <a:pt x="2188" y="109"/>
                    <a:pt x="2188" y="100"/>
                  </a:cubicBezTo>
                  <a:cubicBezTo>
                    <a:pt x="2188" y="91"/>
                    <a:pt x="2195" y="83"/>
                    <a:pt x="2205" y="83"/>
                  </a:cubicBezTo>
                  <a:lnTo>
                    <a:pt x="2305" y="83"/>
                  </a:lnTo>
                  <a:cubicBezTo>
                    <a:pt x="2314" y="83"/>
                    <a:pt x="2321" y="91"/>
                    <a:pt x="2321" y="100"/>
                  </a:cubicBezTo>
                  <a:cubicBezTo>
                    <a:pt x="2321" y="109"/>
                    <a:pt x="2314" y="117"/>
                    <a:pt x="2305" y="117"/>
                  </a:cubicBezTo>
                  <a:close/>
                  <a:moveTo>
                    <a:pt x="2071" y="117"/>
                  </a:moveTo>
                  <a:lnTo>
                    <a:pt x="1971" y="117"/>
                  </a:lnTo>
                  <a:cubicBezTo>
                    <a:pt x="1962" y="117"/>
                    <a:pt x="1955" y="109"/>
                    <a:pt x="1955" y="100"/>
                  </a:cubicBezTo>
                  <a:cubicBezTo>
                    <a:pt x="1955" y="91"/>
                    <a:pt x="1962" y="83"/>
                    <a:pt x="1971" y="83"/>
                  </a:cubicBezTo>
                  <a:lnTo>
                    <a:pt x="2071" y="83"/>
                  </a:lnTo>
                  <a:cubicBezTo>
                    <a:pt x="2080" y="83"/>
                    <a:pt x="2088" y="91"/>
                    <a:pt x="2088" y="100"/>
                  </a:cubicBezTo>
                  <a:cubicBezTo>
                    <a:pt x="2088" y="109"/>
                    <a:pt x="2080" y="117"/>
                    <a:pt x="2071" y="117"/>
                  </a:cubicBezTo>
                  <a:close/>
                  <a:moveTo>
                    <a:pt x="1838" y="117"/>
                  </a:moveTo>
                  <a:lnTo>
                    <a:pt x="1738" y="117"/>
                  </a:lnTo>
                  <a:cubicBezTo>
                    <a:pt x="1729" y="117"/>
                    <a:pt x="1721" y="109"/>
                    <a:pt x="1721" y="100"/>
                  </a:cubicBezTo>
                  <a:cubicBezTo>
                    <a:pt x="1721" y="91"/>
                    <a:pt x="1729" y="83"/>
                    <a:pt x="1738" y="83"/>
                  </a:cubicBezTo>
                  <a:lnTo>
                    <a:pt x="1838" y="83"/>
                  </a:lnTo>
                  <a:cubicBezTo>
                    <a:pt x="1847" y="83"/>
                    <a:pt x="1855" y="91"/>
                    <a:pt x="1855" y="100"/>
                  </a:cubicBezTo>
                  <a:cubicBezTo>
                    <a:pt x="1855" y="109"/>
                    <a:pt x="1847" y="117"/>
                    <a:pt x="1838" y="117"/>
                  </a:cubicBezTo>
                  <a:close/>
                  <a:moveTo>
                    <a:pt x="1605" y="117"/>
                  </a:moveTo>
                  <a:lnTo>
                    <a:pt x="1505" y="117"/>
                  </a:lnTo>
                  <a:cubicBezTo>
                    <a:pt x="1495" y="117"/>
                    <a:pt x="1488" y="109"/>
                    <a:pt x="1488" y="100"/>
                  </a:cubicBezTo>
                  <a:cubicBezTo>
                    <a:pt x="1488" y="91"/>
                    <a:pt x="1495" y="83"/>
                    <a:pt x="1505" y="83"/>
                  </a:cubicBezTo>
                  <a:lnTo>
                    <a:pt x="1605" y="83"/>
                  </a:lnTo>
                  <a:cubicBezTo>
                    <a:pt x="1614" y="83"/>
                    <a:pt x="1621" y="91"/>
                    <a:pt x="1621" y="100"/>
                  </a:cubicBezTo>
                  <a:cubicBezTo>
                    <a:pt x="1621" y="109"/>
                    <a:pt x="1614" y="117"/>
                    <a:pt x="1605" y="117"/>
                  </a:cubicBezTo>
                  <a:close/>
                  <a:moveTo>
                    <a:pt x="1371" y="117"/>
                  </a:moveTo>
                  <a:lnTo>
                    <a:pt x="1271" y="117"/>
                  </a:lnTo>
                  <a:cubicBezTo>
                    <a:pt x="1262" y="117"/>
                    <a:pt x="1255" y="109"/>
                    <a:pt x="1255" y="100"/>
                  </a:cubicBezTo>
                  <a:cubicBezTo>
                    <a:pt x="1255" y="91"/>
                    <a:pt x="1262" y="83"/>
                    <a:pt x="1271" y="83"/>
                  </a:cubicBezTo>
                  <a:lnTo>
                    <a:pt x="1371" y="83"/>
                  </a:lnTo>
                  <a:cubicBezTo>
                    <a:pt x="1380" y="83"/>
                    <a:pt x="1388" y="91"/>
                    <a:pt x="1388" y="100"/>
                  </a:cubicBezTo>
                  <a:cubicBezTo>
                    <a:pt x="1388" y="109"/>
                    <a:pt x="1380" y="117"/>
                    <a:pt x="1371" y="117"/>
                  </a:cubicBezTo>
                  <a:close/>
                  <a:moveTo>
                    <a:pt x="1138" y="117"/>
                  </a:moveTo>
                  <a:lnTo>
                    <a:pt x="1038" y="117"/>
                  </a:lnTo>
                  <a:cubicBezTo>
                    <a:pt x="1029" y="117"/>
                    <a:pt x="1021" y="109"/>
                    <a:pt x="1021" y="100"/>
                  </a:cubicBezTo>
                  <a:cubicBezTo>
                    <a:pt x="1021" y="91"/>
                    <a:pt x="1029" y="83"/>
                    <a:pt x="1038" y="83"/>
                  </a:cubicBezTo>
                  <a:lnTo>
                    <a:pt x="1138" y="83"/>
                  </a:lnTo>
                  <a:cubicBezTo>
                    <a:pt x="1147" y="83"/>
                    <a:pt x="1155" y="91"/>
                    <a:pt x="1155" y="100"/>
                  </a:cubicBezTo>
                  <a:cubicBezTo>
                    <a:pt x="1155" y="109"/>
                    <a:pt x="1147" y="117"/>
                    <a:pt x="1138" y="117"/>
                  </a:cubicBezTo>
                  <a:close/>
                  <a:moveTo>
                    <a:pt x="905" y="117"/>
                  </a:moveTo>
                  <a:lnTo>
                    <a:pt x="805" y="117"/>
                  </a:lnTo>
                  <a:cubicBezTo>
                    <a:pt x="795" y="117"/>
                    <a:pt x="788" y="109"/>
                    <a:pt x="788" y="100"/>
                  </a:cubicBezTo>
                  <a:cubicBezTo>
                    <a:pt x="788" y="91"/>
                    <a:pt x="795" y="83"/>
                    <a:pt x="805" y="83"/>
                  </a:cubicBezTo>
                  <a:lnTo>
                    <a:pt x="905" y="83"/>
                  </a:lnTo>
                  <a:cubicBezTo>
                    <a:pt x="914" y="83"/>
                    <a:pt x="921" y="91"/>
                    <a:pt x="921" y="100"/>
                  </a:cubicBezTo>
                  <a:cubicBezTo>
                    <a:pt x="921" y="109"/>
                    <a:pt x="914" y="117"/>
                    <a:pt x="905" y="117"/>
                  </a:cubicBezTo>
                  <a:close/>
                  <a:moveTo>
                    <a:pt x="671" y="117"/>
                  </a:moveTo>
                  <a:lnTo>
                    <a:pt x="571" y="117"/>
                  </a:lnTo>
                  <a:cubicBezTo>
                    <a:pt x="562" y="117"/>
                    <a:pt x="555" y="109"/>
                    <a:pt x="555" y="100"/>
                  </a:cubicBezTo>
                  <a:cubicBezTo>
                    <a:pt x="555" y="91"/>
                    <a:pt x="562" y="83"/>
                    <a:pt x="571" y="83"/>
                  </a:cubicBezTo>
                  <a:lnTo>
                    <a:pt x="671" y="83"/>
                  </a:lnTo>
                  <a:cubicBezTo>
                    <a:pt x="680" y="83"/>
                    <a:pt x="688" y="91"/>
                    <a:pt x="688" y="100"/>
                  </a:cubicBezTo>
                  <a:cubicBezTo>
                    <a:pt x="688" y="109"/>
                    <a:pt x="680" y="117"/>
                    <a:pt x="671" y="117"/>
                  </a:cubicBezTo>
                  <a:close/>
                  <a:moveTo>
                    <a:pt x="438" y="117"/>
                  </a:moveTo>
                  <a:lnTo>
                    <a:pt x="338" y="117"/>
                  </a:lnTo>
                  <a:cubicBezTo>
                    <a:pt x="329" y="117"/>
                    <a:pt x="321" y="109"/>
                    <a:pt x="321" y="100"/>
                  </a:cubicBezTo>
                  <a:cubicBezTo>
                    <a:pt x="321" y="91"/>
                    <a:pt x="329" y="83"/>
                    <a:pt x="338" y="83"/>
                  </a:cubicBezTo>
                  <a:lnTo>
                    <a:pt x="438" y="83"/>
                  </a:lnTo>
                  <a:cubicBezTo>
                    <a:pt x="447" y="83"/>
                    <a:pt x="455" y="91"/>
                    <a:pt x="455" y="100"/>
                  </a:cubicBezTo>
                  <a:cubicBezTo>
                    <a:pt x="455" y="109"/>
                    <a:pt x="447" y="117"/>
                    <a:pt x="438" y="117"/>
                  </a:cubicBezTo>
                  <a:close/>
                  <a:moveTo>
                    <a:pt x="205" y="117"/>
                  </a:moveTo>
                  <a:lnTo>
                    <a:pt x="167" y="117"/>
                  </a:lnTo>
                  <a:cubicBezTo>
                    <a:pt x="158" y="117"/>
                    <a:pt x="150" y="109"/>
                    <a:pt x="150" y="100"/>
                  </a:cubicBezTo>
                  <a:cubicBezTo>
                    <a:pt x="150" y="91"/>
                    <a:pt x="158" y="83"/>
                    <a:pt x="167" y="83"/>
                  </a:cubicBezTo>
                  <a:lnTo>
                    <a:pt x="205" y="83"/>
                  </a:lnTo>
                  <a:cubicBezTo>
                    <a:pt x="214" y="83"/>
                    <a:pt x="221" y="91"/>
                    <a:pt x="221" y="100"/>
                  </a:cubicBezTo>
                  <a:cubicBezTo>
                    <a:pt x="221" y="109"/>
                    <a:pt x="214" y="117"/>
                    <a:pt x="205" y="117"/>
                  </a:cubicBezTo>
                  <a:close/>
                  <a:moveTo>
                    <a:pt x="200" y="200"/>
                  </a:moveTo>
                  <a:lnTo>
                    <a:pt x="0" y="100"/>
                  </a:lnTo>
                  <a:lnTo>
                    <a:pt x="200" y="0"/>
                  </a:lnTo>
                  <a:lnTo>
                    <a:pt x="200" y="200"/>
                  </a:lnTo>
                  <a:close/>
                </a:path>
              </a:pathLst>
            </a:custGeom>
            <a:solidFill>
              <a:srgbClr val="3333CC"/>
            </a:solidFill>
            <a:ln w="1" cap="flat">
              <a:solidFill>
                <a:srgbClr val="3333CC"/>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45" name="Rectangle 221"/>
            <p:cNvSpPr>
              <a:spLocks noChangeArrowheads="1"/>
            </p:cNvSpPr>
            <p:nvPr/>
          </p:nvSpPr>
          <p:spPr bwMode="auto">
            <a:xfrm>
              <a:off x="7131050" y="4921250"/>
              <a:ext cx="6127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localChange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46" name="Rectangle 222"/>
            <p:cNvSpPr>
              <a:spLocks noChangeArrowheads="1"/>
            </p:cNvSpPr>
            <p:nvPr/>
          </p:nvSpPr>
          <p:spPr bwMode="auto">
            <a:xfrm>
              <a:off x="7699375" y="4921250"/>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47" name="Rectangle 223"/>
            <p:cNvSpPr>
              <a:spLocks noChangeArrowheads="1"/>
            </p:cNvSpPr>
            <p:nvPr/>
          </p:nvSpPr>
          <p:spPr bwMode="auto">
            <a:xfrm>
              <a:off x="7758113" y="4921250"/>
              <a:ext cx="4333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Assoc ||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48" name="Rectangle 224"/>
            <p:cNvSpPr>
              <a:spLocks noChangeArrowheads="1"/>
            </p:cNvSpPr>
            <p:nvPr/>
          </p:nvSpPr>
          <p:spPr bwMode="auto">
            <a:xfrm>
              <a:off x="7131050" y="5021263"/>
              <a:ext cx="11620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ACIIVITY_TIMER_Event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50" name="Rectangle 226"/>
            <p:cNvSpPr>
              <a:spLocks noChangeArrowheads="1"/>
            </p:cNvSpPr>
            <p:nvPr/>
          </p:nvSpPr>
          <p:spPr bwMode="auto">
            <a:xfrm>
              <a:off x="4175125" y="6042025"/>
              <a:ext cx="6127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localChange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51" name="Rectangle 227"/>
            <p:cNvSpPr>
              <a:spLocks noChangeArrowheads="1"/>
            </p:cNvSpPr>
            <p:nvPr/>
          </p:nvSpPr>
          <p:spPr bwMode="auto">
            <a:xfrm>
              <a:off x="4743450" y="6042025"/>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52" name="Rectangle 228"/>
            <p:cNvSpPr>
              <a:spLocks noChangeArrowheads="1"/>
            </p:cNvSpPr>
            <p:nvPr/>
          </p:nvSpPr>
          <p:spPr bwMode="auto">
            <a:xfrm>
              <a:off x="4803775" y="6042025"/>
              <a:ext cx="48101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PreAssoc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53" name="Freeform 229"/>
            <p:cNvSpPr>
              <a:spLocks noEditPoints="1"/>
            </p:cNvSpPr>
            <p:nvPr/>
          </p:nvSpPr>
          <p:spPr bwMode="auto">
            <a:xfrm>
              <a:off x="4911725" y="2901950"/>
              <a:ext cx="601663" cy="1646238"/>
            </a:xfrm>
            <a:custGeom>
              <a:avLst/>
              <a:gdLst/>
              <a:ahLst/>
              <a:cxnLst>
                <a:cxn ang="0">
                  <a:pos x="233" y="11575"/>
                </a:cxn>
                <a:cxn ang="0">
                  <a:pos x="500" y="11509"/>
                </a:cxn>
                <a:cxn ang="0">
                  <a:pos x="500" y="11575"/>
                </a:cxn>
                <a:cxn ang="0">
                  <a:pos x="1167" y="11509"/>
                </a:cxn>
                <a:cxn ang="0">
                  <a:pos x="933" y="11542"/>
                </a:cxn>
                <a:cxn ang="0">
                  <a:pos x="1667" y="11542"/>
                </a:cxn>
                <a:cxn ang="0">
                  <a:pos x="1433" y="11509"/>
                </a:cxn>
                <a:cxn ang="0">
                  <a:pos x="2100" y="11575"/>
                </a:cxn>
                <a:cxn ang="0">
                  <a:pos x="2367" y="11509"/>
                </a:cxn>
                <a:cxn ang="0">
                  <a:pos x="2367" y="11575"/>
                </a:cxn>
                <a:cxn ang="0">
                  <a:pos x="3033" y="11509"/>
                </a:cxn>
                <a:cxn ang="0">
                  <a:pos x="2800" y="11542"/>
                </a:cxn>
                <a:cxn ang="0">
                  <a:pos x="3533" y="11542"/>
                </a:cxn>
                <a:cxn ang="0">
                  <a:pos x="3300" y="11509"/>
                </a:cxn>
                <a:cxn ang="0">
                  <a:pos x="3542" y="11084"/>
                </a:cxn>
                <a:cxn ang="0">
                  <a:pos x="3475" y="10817"/>
                </a:cxn>
                <a:cxn ang="0">
                  <a:pos x="3542" y="10817"/>
                </a:cxn>
                <a:cxn ang="0">
                  <a:pos x="3475" y="10150"/>
                </a:cxn>
                <a:cxn ang="0">
                  <a:pos x="3508" y="10384"/>
                </a:cxn>
                <a:cxn ang="0">
                  <a:pos x="3508" y="9650"/>
                </a:cxn>
                <a:cxn ang="0">
                  <a:pos x="3475" y="9884"/>
                </a:cxn>
                <a:cxn ang="0">
                  <a:pos x="3542" y="9217"/>
                </a:cxn>
                <a:cxn ang="0">
                  <a:pos x="3475" y="8950"/>
                </a:cxn>
                <a:cxn ang="0">
                  <a:pos x="3542" y="8950"/>
                </a:cxn>
                <a:cxn ang="0">
                  <a:pos x="3475" y="8284"/>
                </a:cxn>
                <a:cxn ang="0">
                  <a:pos x="3508" y="8517"/>
                </a:cxn>
                <a:cxn ang="0">
                  <a:pos x="3508" y="7784"/>
                </a:cxn>
                <a:cxn ang="0">
                  <a:pos x="3475" y="8017"/>
                </a:cxn>
                <a:cxn ang="0">
                  <a:pos x="3542" y="7350"/>
                </a:cxn>
                <a:cxn ang="0">
                  <a:pos x="3475" y="7084"/>
                </a:cxn>
                <a:cxn ang="0">
                  <a:pos x="3542" y="7084"/>
                </a:cxn>
                <a:cxn ang="0">
                  <a:pos x="3475" y="6417"/>
                </a:cxn>
                <a:cxn ang="0">
                  <a:pos x="3508" y="6650"/>
                </a:cxn>
                <a:cxn ang="0">
                  <a:pos x="3508" y="5917"/>
                </a:cxn>
                <a:cxn ang="0">
                  <a:pos x="3475" y="6150"/>
                </a:cxn>
                <a:cxn ang="0">
                  <a:pos x="3542" y="5484"/>
                </a:cxn>
                <a:cxn ang="0">
                  <a:pos x="3475" y="5217"/>
                </a:cxn>
                <a:cxn ang="0">
                  <a:pos x="3542" y="5217"/>
                </a:cxn>
                <a:cxn ang="0">
                  <a:pos x="3475" y="4550"/>
                </a:cxn>
                <a:cxn ang="0">
                  <a:pos x="3508" y="4784"/>
                </a:cxn>
                <a:cxn ang="0">
                  <a:pos x="3508" y="4050"/>
                </a:cxn>
                <a:cxn ang="0">
                  <a:pos x="3475" y="4284"/>
                </a:cxn>
                <a:cxn ang="0">
                  <a:pos x="3542" y="3617"/>
                </a:cxn>
                <a:cxn ang="0">
                  <a:pos x="3475" y="3350"/>
                </a:cxn>
                <a:cxn ang="0">
                  <a:pos x="3542" y="3350"/>
                </a:cxn>
                <a:cxn ang="0">
                  <a:pos x="3475" y="2684"/>
                </a:cxn>
                <a:cxn ang="0">
                  <a:pos x="3508" y="2917"/>
                </a:cxn>
                <a:cxn ang="0">
                  <a:pos x="3508" y="2184"/>
                </a:cxn>
                <a:cxn ang="0">
                  <a:pos x="3475" y="2417"/>
                </a:cxn>
                <a:cxn ang="0">
                  <a:pos x="3542" y="1750"/>
                </a:cxn>
                <a:cxn ang="0">
                  <a:pos x="3475" y="1484"/>
                </a:cxn>
                <a:cxn ang="0">
                  <a:pos x="3542" y="1484"/>
                </a:cxn>
                <a:cxn ang="0">
                  <a:pos x="3475" y="817"/>
                </a:cxn>
                <a:cxn ang="0">
                  <a:pos x="3508" y="1050"/>
                </a:cxn>
                <a:cxn ang="0">
                  <a:pos x="3508" y="317"/>
                </a:cxn>
                <a:cxn ang="0">
                  <a:pos x="3475" y="550"/>
                </a:cxn>
                <a:cxn ang="0">
                  <a:pos x="3308" y="400"/>
                </a:cxn>
              </a:cxnLst>
              <a:rect l="0" t="0" r="r" b="b"/>
              <a:pathLst>
                <a:path w="3708" h="11575">
                  <a:moveTo>
                    <a:pt x="33" y="11509"/>
                  </a:moveTo>
                  <a:lnTo>
                    <a:pt x="233" y="11509"/>
                  </a:lnTo>
                  <a:cubicBezTo>
                    <a:pt x="252" y="11509"/>
                    <a:pt x="267" y="11524"/>
                    <a:pt x="267" y="11542"/>
                  </a:cubicBezTo>
                  <a:cubicBezTo>
                    <a:pt x="267" y="11561"/>
                    <a:pt x="252" y="11575"/>
                    <a:pt x="233" y="11575"/>
                  </a:cubicBezTo>
                  <a:lnTo>
                    <a:pt x="33" y="11575"/>
                  </a:lnTo>
                  <a:cubicBezTo>
                    <a:pt x="15" y="11575"/>
                    <a:pt x="0" y="11561"/>
                    <a:pt x="0" y="11542"/>
                  </a:cubicBezTo>
                  <a:cubicBezTo>
                    <a:pt x="0" y="11524"/>
                    <a:pt x="15" y="11509"/>
                    <a:pt x="33" y="11509"/>
                  </a:cubicBezTo>
                  <a:close/>
                  <a:moveTo>
                    <a:pt x="500" y="11509"/>
                  </a:moveTo>
                  <a:lnTo>
                    <a:pt x="700" y="11509"/>
                  </a:lnTo>
                  <a:cubicBezTo>
                    <a:pt x="719" y="11509"/>
                    <a:pt x="733" y="11524"/>
                    <a:pt x="733" y="11542"/>
                  </a:cubicBezTo>
                  <a:cubicBezTo>
                    <a:pt x="733" y="11561"/>
                    <a:pt x="719" y="11575"/>
                    <a:pt x="700" y="11575"/>
                  </a:cubicBezTo>
                  <a:lnTo>
                    <a:pt x="500" y="11575"/>
                  </a:lnTo>
                  <a:cubicBezTo>
                    <a:pt x="482" y="11575"/>
                    <a:pt x="467" y="11561"/>
                    <a:pt x="467" y="11542"/>
                  </a:cubicBezTo>
                  <a:cubicBezTo>
                    <a:pt x="467" y="11524"/>
                    <a:pt x="482" y="11509"/>
                    <a:pt x="500" y="11509"/>
                  </a:cubicBezTo>
                  <a:close/>
                  <a:moveTo>
                    <a:pt x="967" y="11509"/>
                  </a:moveTo>
                  <a:lnTo>
                    <a:pt x="1167" y="11509"/>
                  </a:lnTo>
                  <a:cubicBezTo>
                    <a:pt x="1185" y="11509"/>
                    <a:pt x="1200" y="11524"/>
                    <a:pt x="1200" y="11542"/>
                  </a:cubicBezTo>
                  <a:cubicBezTo>
                    <a:pt x="1200" y="11561"/>
                    <a:pt x="1185" y="11575"/>
                    <a:pt x="1167" y="11575"/>
                  </a:cubicBezTo>
                  <a:lnTo>
                    <a:pt x="967" y="11575"/>
                  </a:lnTo>
                  <a:cubicBezTo>
                    <a:pt x="948" y="11575"/>
                    <a:pt x="933" y="11561"/>
                    <a:pt x="933" y="11542"/>
                  </a:cubicBezTo>
                  <a:cubicBezTo>
                    <a:pt x="933" y="11524"/>
                    <a:pt x="948" y="11509"/>
                    <a:pt x="967" y="11509"/>
                  </a:cubicBezTo>
                  <a:close/>
                  <a:moveTo>
                    <a:pt x="1433" y="11509"/>
                  </a:moveTo>
                  <a:lnTo>
                    <a:pt x="1633" y="11509"/>
                  </a:lnTo>
                  <a:cubicBezTo>
                    <a:pt x="1652" y="11509"/>
                    <a:pt x="1667" y="11524"/>
                    <a:pt x="1667" y="11542"/>
                  </a:cubicBezTo>
                  <a:cubicBezTo>
                    <a:pt x="1667" y="11561"/>
                    <a:pt x="1652" y="11575"/>
                    <a:pt x="1633" y="11575"/>
                  </a:cubicBezTo>
                  <a:lnTo>
                    <a:pt x="1433" y="11575"/>
                  </a:lnTo>
                  <a:cubicBezTo>
                    <a:pt x="1415" y="11575"/>
                    <a:pt x="1400" y="11561"/>
                    <a:pt x="1400" y="11542"/>
                  </a:cubicBezTo>
                  <a:cubicBezTo>
                    <a:pt x="1400" y="11524"/>
                    <a:pt x="1415" y="11509"/>
                    <a:pt x="1433" y="11509"/>
                  </a:cubicBezTo>
                  <a:close/>
                  <a:moveTo>
                    <a:pt x="1900" y="11509"/>
                  </a:moveTo>
                  <a:lnTo>
                    <a:pt x="2100" y="11509"/>
                  </a:lnTo>
                  <a:cubicBezTo>
                    <a:pt x="2119" y="11509"/>
                    <a:pt x="2133" y="11524"/>
                    <a:pt x="2133" y="11542"/>
                  </a:cubicBezTo>
                  <a:cubicBezTo>
                    <a:pt x="2133" y="11561"/>
                    <a:pt x="2119" y="11575"/>
                    <a:pt x="2100" y="11575"/>
                  </a:cubicBezTo>
                  <a:lnTo>
                    <a:pt x="1900" y="11575"/>
                  </a:lnTo>
                  <a:cubicBezTo>
                    <a:pt x="1882" y="11575"/>
                    <a:pt x="1867" y="11561"/>
                    <a:pt x="1867" y="11542"/>
                  </a:cubicBezTo>
                  <a:cubicBezTo>
                    <a:pt x="1867" y="11524"/>
                    <a:pt x="1882" y="11509"/>
                    <a:pt x="1900" y="11509"/>
                  </a:cubicBezTo>
                  <a:close/>
                  <a:moveTo>
                    <a:pt x="2367" y="11509"/>
                  </a:moveTo>
                  <a:lnTo>
                    <a:pt x="2567" y="11509"/>
                  </a:lnTo>
                  <a:cubicBezTo>
                    <a:pt x="2585" y="11509"/>
                    <a:pt x="2600" y="11524"/>
                    <a:pt x="2600" y="11542"/>
                  </a:cubicBezTo>
                  <a:cubicBezTo>
                    <a:pt x="2600" y="11561"/>
                    <a:pt x="2585" y="11575"/>
                    <a:pt x="2567" y="11575"/>
                  </a:cubicBezTo>
                  <a:lnTo>
                    <a:pt x="2367" y="11575"/>
                  </a:lnTo>
                  <a:cubicBezTo>
                    <a:pt x="2348" y="11575"/>
                    <a:pt x="2333" y="11561"/>
                    <a:pt x="2333" y="11542"/>
                  </a:cubicBezTo>
                  <a:cubicBezTo>
                    <a:pt x="2333" y="11524"/>
                    <a:pt x="2348" y="11509"/>
                    <a:pt x="2367" y="11509"/>
                  </a:cubicBezTo>
                  <a:close/>
                  <a:moveTo>
                    <a:pt x="2833" y="11509"/>
                  </a:moveTo>
                  <a:lnTo>
                    <a:pt x="3033" y="11509"/>
                  </a:lnTo>
                  <a:cubicBezTo>
                    <a:pt x="3052" y="11509"/>
                    <a:pt x="3067" y="11524"/>
                    <a:pt x="3067" y="11542"/>
                  </a:cubicBezTo>
                  <a:cubicBezTo>
                    <a:pt x="3067" y="11561"/>
                    <a:pt x="3052" y="11575"/>
                    <a:pt x="3033" y="11575"/>
                  </a:cubicBezTo>
                  <a:lnTo>
                    <a:pt x="2833" y="11575"/>
                  </a:lnTo>
                  <a:cubicBezTo>
                    <a:pt x="2815" y="11575"/>
                    <a:pt x="2800" y="11561"/>
                    <a:pt x="2800" y="11542"/>
                  </a:cubicBezTo>
                  <a:cubicBezTo>
                    <a:pt x="2800" y="11524"/>
                    <a:pt x="2815" y="11509"/>
                    <a:pt x="2833" y="11509"/>
                  </a:cubicBezTo>
                  <a:close/>
                  <a:moveTo>
                    <a:pt x="3300" y="11509"/>
                  </a:moveTo>
                  <a:lnTo>
                    <a:pt x="3500" y="11509"/>
                  </a:lnTo>
                  <a:cubicBezTo>
                    <a:pt x="3519" y="11509"/>
                    <a:pt x="3533" y="11524"/>
                    <a:pt x="3533" y="11542"/>
                  </a:cubicBezTo>
                  <a:cubicBezTo>
                    <a:pt x="3533" y="11561"/>
                    <a:pt x="3519" y="11575"/>
                    <a:pt x="3500" y="11575"/>
                  </a:cubicBezTo>
                  <a:lnTo>
                    <a:pt x="3300" y="11575"/>
                  </a:lnTo>
                  <a:cubicBezTo>
                    <a:pt x="3282" y="11575"/>
                    <a:pt x="3267" y="11561"/>
                    <a:pt x="3267" y="11542"/>
                  </a:cubicBezTo>
                  <a:cubicBezTo>
                    <a:pt x="3267" y="11524"/>
                    <a:pt x="3282" y="11509"/>
                    <a:pt x="3300" y="11509"/>
                  </a:cubicBezTo>
                  <a:close/>
                  <a:moveTo>
                    <a:pt x="3475" y="11284"/>
                  </a:moveTo>
                  <a:lnTo>
                    <a:pt x="3475" y="11084"/>
                  </a:lnTo>
                  <a:cubicBezTo>
                    <a:pt x="3475" y="11065"/>
                    <a:pt x="3490" y="11050"/>
                    <a:pt x="3508" y="11050"/>
                  </a:cubicBezTo>
                  <a:cubicBezTo>
                    <a:pt x="3527" y="11050"/>
                    <a:pt x="3542" y="11065"/>
                    <a:pt x="3542" y="11084"/>
                  </a:cubicBezTo>
                  <a:lnTo>
                    <a:pt x="3542" y="11284"/>
                  </a:lnTo>
                  <a:cubicBezTo>
                    <a:pt x="3542" y="11302"/>
                    <a:pt x="3527" y="11317"/>
                    <a:pt x="3508" y="11317"/>
                  </a:cubicBezTo>
                  <a:cubicBezTo>
                    <a:pt x="3490" y="11317"/>
                    <a:pt x="3475" y="11302"/>
                    <a:pt x="3475" y="11284"/>
                  </a:cubicBezTo>
                  <a:close/>
                  <a:moveTo>
                    <a:pt x="3475" y="10817"/>
                  </a:moveTo>
                  <a:lnTo>
                    <a:pt x="3475" y="10617"/>
                  </a:lnTo>
                  <a:cubicBezTo>
                    <a:pt x="3475" y="10599"/>
                    <a:pt x="3490" y="10584"/>
                    <a:pt x="3508" y="10584"/>
                  </a:cubicBezTo>
                  <a:cubicBezTo>
                    <a:pt x="3527" y="10584"/>
                    <a:pt x="3542" y="10599"/>
                    <a:pt x="3542" y="10617"/>
                  </a:cubicBezTo>
                  <a:lnTo>
                    <a:pt x="3542" y="10817"/>
                  </a:lnTo>
                  <a:cubicBezTo>
                    <a:pt x="3542" y="10836"/>
                    <a:pt x="3527" y="10850"/>
                    <a:pt x="3508" y="10850"/>
                  </a:cubicBezTo>
                  <a:cubicBezTo>
                    <a:pt x="3490" y="10850"/>
                    <a:pt x="3475" y="10836"/>
                    <a:pt x="3475" y="10817"/>
                  </a:cubicBezTo>
                  <a:close/>
                  <a:moveTo>
                    <a:pt x="3475" y="10350"/>
                  </a:moveTo>
                  <a:lnTo>
                    <a:pt x="3475" y="10150"/>
                  </a:lnTo>
                  <a:cubicBezTo>
                    <a:pt x="3475" y="10132"/>
                    <a:pt x="3490" y="10117"/>
                    <a:pt x="3508" y="10117"/>
                  </a:cubicBezTo>
                  <a:cubicBezTo>
                    <a:pt x="3527" y="10117"/>
                    <a:pt x="3542" y="10132"/>
                    <a:pt x="3542" y="10150"/>
                  </a:cubicBezTo>
                  <a:lnTo>
                    <a:pt x="3542" y="10350"/>
                  </a:lnTo>
                  <a:cubicBezTo>
                    <a:pt x="3542" y="10369"/>
                    <a:pt x="3527" y="10384"/>
                    <a:pt x="3508" y="10384"/>
                  </a:cubicBezTo>
                  <a:cubicBezTo>
                    <a:pt x="3490" y="10384"/>
                    <a:pt x="3475" y="10369"/>
                    <a:pt x="3475" y="10350"/>
                  </a:cubicBezTo>
                  <a:close/>
                  <a:moveTo>
                    <a:pt x="3475" y="9884"/>
                  </a:moveTo>
                  <a:lnTo>
                    <a:pt x="3475" y="9684"/>
                  </a:lnTo>
                  <a:cubicBezTo>
                    <a:pt x="3475" y="9665"/>
                    <a:pt x="3490" y="9650"/>
                    <a:pt x="3508" y="9650"/>
                  </a:cubicBezTo>
                  <a:cubicBezTo>
                    <a:pt x="3527" y="9650"/>
                    <a:pt x="3542" y="9665"/>
                    <a:pt x="3542" y="9684"/>
                  </a:cubicBezTo>
                  <a:lnTo>
                    <a:pt x="3542" y="9884"/>
                  </a:lnTo>
                  <a:cubicBezTo>
                    <a:pt x="3542" y="9902"/>
                    <a:pt x="3527" y="9917"/>
                    <a:pt x="3508" y="9917"/>
                  </a:cubicBezTo>
                  <a:cubicBezTo>
                    <a:pt x="3490" y="9917"/>
                    <a:pt x="3475" y="9902"/>
                    <a:pt x="3475" y="9884"/>
                  </a:cubicBezTo>
                  <a:close/>
                  <a:moveTo>
                    <a:pt x="3475" y="9417"/>
                  </a:moveTo>
                  <a:lnTo>
                    <a:pt x="3475" y="9217"/>
                  </a:lnTo>
                  <a:cubicBezTo>
                    <a:pt x="3475" y="9199"/>
                    <a:pt x="3490" y="9184"/>
                    <a:pt x="3508" y="9184"/>
                  </a:cubicBezTo>
                  <a:cubicBezTo>
                    <a:pt x="3527" y="9184"/>
                    <a:pt x="3542" y="9199"/>
                    <a:pt x="3542" y="9217"/>
                  </a:cubicBezTo>
                  <a:lnTo>
                    <a:pt x="3542" y="9417"/>
                  </a:lnTo>
                  <a:cubicBezTo>
                    <a:pt x="3542" y="9436"/>
                    <a:pt x="3527" y="9450"/>
                    <a:pt x="3508" y="9450"/>
                  </a:cubicBezTo>
                  <a:cubicBezTo>
                    <a:pt x="3490" y="9450"/>
                    <a:pt x="3475" y="9436"/>
                    <a:pt x="3475" y="9417"/>
                  </a:cubicBezTo>
                  <a:close/>
                  <a:moveTo>
                    <a:pt x="3475" y="8950"/>
                  </a:moveTo>
                  <a:lnTo>
                    <a:pt x="3475" y="8750"/>
                  </a:lnTo>
                  <a:cubicBezTo>
                    <a:pt x="3475" y="8732"/>
                    <a:pt x="3490" y="8717"/>
                    <a:pt x="3508" y="8717"/>
                  </a:cubicBezTo>
                  <a:cubicBezTo>
                    <a:pt x="3527" y="8717"/>
                    <a:pt x="3542" y="8732"/>
                    <a:pt x="3542" y="8750"/>
                  </a:cubicBezTo>
                  <a:lnTo>
                    <a:pt x="3542" y="8950"/>
                  </a:lnTo>
                  <a:cubicBezTo>
                    <a:pt x="3542" y="8969"/>
                    <a:pt x="3527" y="8984"/>
                    <a:pt x="3508" y="8984"/>
                  </a:cubicBezTo>
                  <a:cubicBezTo>
                    <a:pt x="3490" y="8984"/>
                    <a:pt x="3475" y="8969"/>
                    <a:pt x="3475" y="8950"/>
                  </a:cubicBezTo>
                  <a:close/>
                  <a:moveTo>
                    <a:pt x="3475" y="8484"/>
                  </a:moveTo>
                  <a:lnTo>
                    <a:pt x="3475" y="8284"/>
                  </a:lnTo>
                  <a:cubicBezTo>
                    <a:pt x="3475" y="8265"/>
                    <a:pt x="3490" y="8250"/>
                    <a:pt x="3508" y="8250"/>
                  </a:cubicBezTo>
                  <a:cubicBezTo>
                    <a:pt x="3527" y="8250"/>
                    <a:pt x="3542" y="8265"/>
                    <a:pt x="3542" y="8284"/>
                  </a:cubicBezTo>
                  <a:lnTo>
                    <a:pt x="3542" y="8484"/>
                  </a:lnTo>
                  <a:cubicBezTo>
                    <a:pt x="3542" y="8502"/>
                    <a:pt x="3527" y="8517"/>
                    <a:pt x="3508" y="8517"/>
                  </a:cubicBezTo>
                  <a:cubicBezTo>
                    <a:pt x="3490" y="8517"/>
                    <a:pt x="3475" y="8502"/>
                    <a:pt x="3475" y="8484"/>
                  </a:cubicBezTo>
                  <a:close/>
                  <a:moveTo>
                    <a:pt x="3475" y="8017"/>
                  </a:moveTo>
                  <a:lnTo>
                    <a:pt x="3475" y="7817"/>
                  </a:lnTo>
                  <a:cubicBezTo>
                    <a:pt x="3475" y="7799"/>
                    <a:pt x="3490" y="7784"/>
                    <a:pt x="3508" y="7784"/>
                  </a:cubicBezTo>
                  <a:cubicBezTo>
                    <a:pt x="3527" y="7784"/>
                    <a:pt x="3542" y="7799"/>
                    <a:pt x="3542" y="7817"/>
                  </a:cubicBezTo>
                  <a:lnTo>
                    <a:pt x="3542" y="8017"/>
                  </a:lnTo>
                  <a:cubicBezTo>
                    <a:pt x="3542" y="8036"/>
                    <a:pt x="3527" y="8050"/>
                    <a:pt x="3508" y="8050"/>
                  </a:cubicBezTo>
                  <a:cubicBezTo>
                    <a:pt x="3490" y="8050"/>
                    <a:pt x="3475" y="8036"/>
                    <a:pt x="3475" y="8017"/>
                  </a:cubicBezTo>
                  <a:close/>
                  <a:moveTo>
                    <a:pt x="3475" y="7550"/>
                  </a:moveTo>
                  <a:lnTo>
                    <a:pt x="3475" y="7350"/>
                  </a:lnTo>
                  <a:cubicBezTo>
                    <a:pt x="3475" y="7332"/>
                    <a:pt x="3490" y="7317"/>
                    <a:pt x="3508" y="7317"/>
                  </a:cubicBezTo>
                  <a:cubicBezTo>
                    <a:pt x="3527" y="7317"/>
                    <a:pt x="3542" y="7332"/>
                    <a:pt x="3542" y="7350"/>
                  </a:cubicBezTo>
                  <a:lnTo>
                    <a:pt x="3542" y="7550"/>
                  </a:lnTo>
                  <a:cubicBezTo>
                    <a:pt x="3542" y="7569"/>
                    <a:pt x="3527" y="7584"/>
                    <a:pt x="3508" y="7584"/>
                  </a:cubicBezTo>
                  <a:cubicBezTo>
                    <a:pt x="3490" y="7584"/>
                    <a:pt x="3475" y="7569"/>
                    <a:pt x="3475" y="7550"/>
                  </a:cubicBezTo>
                  <a:close/>
                  <a:moveTo>
                    <a:pt x="3475" y="7084"/>
                  </a:moveTo>
                  <a:lnTo>
                    <a:pt x="3475" y="6884"/>
                  </a:lnTo>
                  <a:cubicBezTo>
                    <a:pt x="3475" y="6865"/>
                    <a:pt x="3490" y="6850"/>
                    <a:pt x="3508" y="6850"/>
                  </a:cubicBezTo>
                  <a:cubicBezTo>
                    <a:pt x="3527" y="6850"/>
                    <a:pt x="3542" y="6865"/>
                    <a:pt x="3542" y="6884"/>
                  </a:cubicBezTo>
                  <a:lnTo>
                    <a:pt x="3542" y="7084"/>
                  </a:lnTo>
                  <a:cubicBezTo>
                    <a:pt x="3542" y="7102"/>
                    <a:pt x="3527" y="7117"/>
                    <a:pt x="3508" y="7117"/>
                  </a:cubicBezTo>
                  <a:cubicBezTo>
                    <a:pt x="3490" y="7117"/>
                    <a:pt x="3475" y="7102"/>
                    <a:pt x="3475" y="7084"/>
                  </a:cubicBezTo>
                  <a:close/>
                  <a:moveTo>
                    <a:pt x="3475" y="6617"/>
                  </a:moveTo>
                  <a:lnTo>
                    <a:pt x="3475" y="6417"/>
                  </a:lnTo>
                  <a:cubicBezTo>
                    <a:pt x="3475" y="6399"/>
                    <a:pt x="3490" y="6384"/>
                    <a:pt x="3508" y="6384"/>
                  </a:cubicBezTo>
                  <a:cubicBezTo>
                    <a:pt x="3527" y="6384"/>
                    <a:pt x="3542" y="6399"/>
                    <a:pt x="3542" y="6417"/>
                  </a:cubicBezTo>
                  <a:lnTo>
                    <a:pt x="3542" y="6617"/>
                  </a:lnTo>
                  <a:cubicBezTo>
                    <a:pt x="3542" y="6636"/>
                    <a:pt x="3527" y="6650"/>
                    <a:pt x="3508" y="6650"/>
                  </a:cubicBezTo>
                  <a:cubicBezTo>
                    <a:pt x="3490" y="6650"/>
                    <a:pt x="3475" y="6636"/>
                    <a:pt x="3475" y="6617"/>
                  </a:cubicBezTo>
                  <a:close/>
                  <a:moveTo>
                    <a:pt x="3475" y="6150"/>
                  </a:moveTo>
                  <a:lnTo>
                    <a:pt x="3475" y="5950"/>
                  </a:lnTo>
                  <a:cubicBezTo>
                    <a:pt x="3475" y="5932"/>
                    <a:pt x="3490" y="5917"/>
                    <a:pt x="3508" y="5917"/>
                  </a:cubicBezTo>
                  <a:cubicBezTo>
                    <a:pt x="3527" y="5917"/>
                    <a:pt x="3542" y="5932"/>
                    <a:pt x="3542" y="5950"/>
                  </a:cubicBezTo>
                  <a:lnTo>
                    <a:pt x="3542" y="6150"/>
                  </a:lnTo>
                  <a:cubicBezTo>
                    <a:pt x="3542" y="6169"/>
                    <a:pt x="3527" y="6184"/>
                    <a:pt x="3508" y="6184"/>
                  </a:cubicBezTo>
                  <a:cubicBezTo>
                    <a:pt x="3490" y="6184"/>
                    <a:pt x="3475" y="6169"/>
                    <a:pt x="3475" y="6150"/>
                  </a:cubicBezTo>
                  <a:close/>
                  <a:moveTo>
                    <a:pt x="3475" y="5684"/>
                  </a:moveTo>
                  <a:lnTo>
                    <a:pt x="3475" y="5484"/>
                  </a:lnTo>
                  <a:cubicBezTo>
                    <a:pt x="3475" y="5465"/>
                    <a:pt x="3490" y="5450"/>
                    <a:pt x="3508" y="5450"/>
                  </a:cubicBezTo>
                  <a:cubicBezTo>
                    <a:pt x="3527" y="5450"/>
                    <a:pt x="3542" y="5465"/>
                    <a:pt x="3542" y="5484"/>
                  </a:cubicBezTo>
                  <a:lnTo>
                    <a:pt x="3542" y="5684"/>
                  </a:lnTo>
                  <a:cubicBezTo>
                    <a:pt x="3542" y="5702"/>
                    <a:pt x="3527" y="5717"/>
                    <a:pt x="3508" y="5717"/>
                  </a:cubicBezTo>
                  <a:cubicBezTo>
                    <a:pt x="3490" y="5717"/>
                    <a:pt x="3475" y="5702"/>
                    <a:pt x="3475" y="5684"/>
                  </a:cubicBezTo>
                  <a:close/>
                  <a:moveTo>
                    <a:pt x="3475" y="5217"/>
                  </a:moveTo>
                  <a:lnTo>
                    <a:pt x="3475" y="5017"/>
                  </a:lnTo>
                  <a:cubicBezTo>
                    <a:pt x="3475" y="4999"/>
                    <a:pt x="3490" y="4984"/>
                    <a:pt x="3508" y="4984"/>
                  </a:cubicBezTo>
                  <a:cubicBezTo>
                    <a:pt x="3527" y="4984"/>
                    <a:pt x="3542" y="4999"/>
                    <a:pt x="3542" y="5017"/>
                  </a:cubicBezTo>
                  <a:lnTo>
                    <a:pt x="3542" y="5217"/>
                  </a:lnTo>
                  <a:cubicBezTo>
                    <a:pt x="3542" y="5236"/>
                    <a:pt x="3527" y="5250"/>
                    <a:pt x="3508" y="5250"/>
                  </a:cubicBezTo>
                  <a:cubicBezTo>
                    <a:pt x="3490" y="5250"/>
                    <a:pt x="3475" y="5236"/>
                    <a:pt x="3475" y="5217"/>
                  </a:cubicBezTo>
                  <a:close/>
                  <a:moveTo>
                    <a:pt x="3475" y="4750"/>
                  </a:moveTo>
                  <a:lnTo>
                    <a:pt x="3475" y="4550"/>
                  </a:lnTo>
                  <a:cubicBezTo>
                    <a:pt x="3475" y="4532"/>
                    <a:pt x="3490" y="4517"/>
                    <a:pt x="3508" y="4517"/>
                  </a:cubicBezTo>
                  <a:cubicBezTo>
                    <a:pt x="3527" y="4517"/>
                    <a:pt x="3542" y="4532"/>
                    <a:pt x="3542" y="4550"/>
                  </a:cubicBezTo>
                  <a:lnTo>
                    <a:pt x="3542" y="4750"/>
                  </a:lnTo>
                  <a:cubicBezTo>
                    <a:pt x="3542" y="4769"/>
                    <a:pt x="3527" y="4784"/>
                    <a:pt x="3508" y="4784"/>
                  </a:cubicBezTo>
                  <a:cubicBezTo>
                    <a:pt x="3490" y="4784"/>
                    <a:pt x="3475" y="4769"/>
                    <a:pt x="3475" y="4750"/>
                  </a:cubicBezTo>
                  <a:close/>
                  <a:moveTo>
                    <a:pt x="3475" y="4284"/>
                  </a:moveTo>
                  <a:lnTo>
                    <a:pt x="3475" y="4084"/>
                  </a:lnTo>
                  <a:cubicBezTo>
                    <a:pt x="3475" y="4065"/>
                    <a:pt x="3490" y="4050"/>
                    <a:pt x="3508" y="4050"/>
                  </a:cubicBezTo>
                  <a:cubicBezTo>
                    <a:pt x="3527" y="4050"/>
                    <a:pt x="3542" y="4065"/>
                    <a:pt x="3542" y="4084"/>
                  </a:cubicBezTo>
                  <a:lnTo>
                    <a:pt x="3542" y="4284"/>
                  </a:lnTo>
                  <a:cubicBezTo>
                    <a:pt x="3542" y="4302"/>
                    <a:pt x="3527" y="4317"/>
                    <a:pt x="3508" y="4317"/>
                  </a:cubicBezTo>
                  <a:cubicBezTo>
                    <a:pt x="3490" y="4317"/>
                    <a:pt x="3475" y="4302"/>
                    <a:pt x="3475" y="4284"/>
                  </a:cubicBezTo>
                  <a:close/>
                  <a:moveTo>
                    <a:pt x="3475" y="3817"/>
                  </a:moveTo>
                  <a:lnTo>
                    <a:pt x="3475" y="3617"/>
                  </a:lnTo>
                  <a:cubicBezTo>
                    <a:pt x="3475" y="3599"/>
                    <a:pt x="3490" y="3584"/>
                    <a:pt x="3508" y="3584"/>
                  </a:cubicBezTo>
                  <a:cubicBezTo>
                    <a:pt x="3527" y="3584"/>
                    <a:pt x="3542" y="3599"/>
                    <a:pt x="3542" y="3617"/>
                  </a:cubicBezTo>
                  <a:lnTo>
                    <a:pt x="3542" y="3817"/>
                  </a:lnTo>
                  <a:cubicBezTo>
                    <a:pt x="3542" y="3836"/>
                    <a:pt x="3527" y="3850"/>
                    <a:pt x="3508" y="3850"/>
                  </a:cubicBezTo>
                  <a:cubicBezTo>
                    <a:pt x="3490" y="3850"/>
                    <a:pt x="3475" y="3836"/>
                    <a:pt x="3475" y="3817"/>
                  </a:cubicBezTo>
                  <a:close/>
                  <a:moveTo>
                    <a:pt x="3475" y="3350"/>
                  </a:moveTo>
                  <a:lnTo>
                    <a:pt x="3475" y="3150"/>
                  </a:lnTo>
                  <a:cubicBezTo>
                    <a:pt x="3475" y="3132"/>
                    <a:pt x="3490" y="3117"/>
                    <a:pt x="3508" y="3117"/>
                  </a:cubicBezTo>
                  <a:cubicBezTo>
                    <a:pt x="3527" y="3117"/>
                    <a:pt x="3542" y="3132"/>
                    <a:pt x="3542" y="3150"/>
                  </a:cubicBezTo>
                  <a:lnTo>
                    <a:pt x="3542" y="3350"/>
                  </a:lnTo>
                  <a:cubicBezTo>
                    <a:pt x="3542" y="3369"/>
                    <a:pt x="3527" y="3384"/>
                    <a:pt x="3508" y="3384"/>
                  </a:cubicBezTo>
                  <a:cubicBezTo>
                    <a:pt x="3490" y="3384"/>
                    <a:pt x="3475" y="3369"/>
                    <a:pt x="3475" y="3350"/>
                  </a:cubicBezTo>
                  <a:close/>
                  <a:moveTo>
                    <a:pt x="3475" y="2884"/>
                  </a:moveTo>
                  <a:lnTo>
                    <a:pt x="3475" y="2684"/>
                  </a:lnTo>
                  <a:cubicBezTo>
                    <a:pt x="3475" y="2665"/>
                    <a:pt x="3490" y="2650"/>
                    <a:pt x="3508" y="2650"/>
                  </a:cubicBezTo>
                  <a:cubicBezTo>
                    <a:pt x="3527" y="2650"/>
                    <a:pt x="3542" y="2665"/>
                    <a:pt x="3542" y="2684"/>
                  </a:cubicBezTo>
                  <a:lnTo>
                    <a:pt x="3542" y="2884"/>
                  </a:lnTo>
                  <a:cubicBezTo>
                    <a:pt x="3542" y="2902"/>
                    <a:pt x="3527" y="2917"/>
                    <a:pt x="3508" y="2917"/>
                  </a:cubicBezTo>
                  <a:cubicBezTo>
                    <a:pt x="3490" y="2917"/>
                    <a:pt x="3475" y="2902"/>
                    <a:pt x="3475" y="2884"/>
                  </a:cubicBezTo>
                  <a:close/>
                  <a:moveTo>
                    <a:pt x="3475" y="2417"/>
                  </a:moveTo>
                  <a:lnTo>
                    <a:pt x="3475" y="2217"/>
                  </a:lnTo>
                  <a:cubicBezTo>
                    <a:pt x="3475" y="2199"/>
                    <a:pt x="3490" y="2184"/>
                    <a:pt x="3508" y="2184"/>
                  </a:cubicBezTo>
                  <a:cubicBezTo>
                    <a:pt x="3527" y="2184"/>
                    <a:pt x="3542" y="2199"/>
                    <a:pt x="3542" y="2217"/>
                  </a:cubicBezTo>
                  <a:lnTo>
                    <a:pt x="3542" y="2417"/>
                  </a:lnTo>
                  <a:cubicBezTo>
                    <a:pt x="3542" y="2436"/>
                    <a:pt x="3527" y="2450"/>
                    <a:pt x="3508" y="2450"/>
                  </a:cubicBezTo>
                  <a:cubicBezTo>
                    <a:pt x="3490" y="2450"/>
                    <a:pt x="3475" y="2436"/>
                    <a:pt x="3475" y="2417"/>
                  </a:cubicBezTo>
                  <a:close/>
                  <a:moveTo>
                    <a:pt x="3475" y="1950"/>
                  </a:moveTo>
                  <a:lnTo>
                    <a:pt x="3475" y="1750"/>
                  </a:lnTo>
                  <a:cubicBezTo>
                    <a:pt x="3475" y="1732"/>
                    <a:pt x="3490" y="1717"/>
                    <a:pt x="3508" y="1717"/>
                  </a:cubicBezTo>
                  <a:cubicBezTo>
                    <a:pt x="3527" y="1717"/>
                    <a:pt x="3542" y="1732"/>
                    <a:pt x="3542" y="1750"/>
                  </a:cubicBezTo>
                  <a:lnTo>
                    <a:pt x="3542" y="1950"/>
                  </a:lnTo>
                  <a:cubicBezTo>
                    <a:pt x="3542" y="1969"/>
                    <a:pt x="3527" y="1984"/>
                    <a:pt x="3508" y="1984"/>
                  </a:cubicBezTo>
                  <a:cubicBezTo>
                    <a:pt x="3490" y="1984"/>
                    <a:pt x="3475" y="1969"/>
                    <a:pt x="3475" y="1950"/>
                  </a:cubicBezTo>
                  <a:close/>
                  <a:moveTo>
                    <a:pt x="3475" y="1484"/>
                  </a:moveTo>
                  <a:lnTo>
                    <a:pt x="3475" y="1284"/>
                  </a:lnTo>
                  <a:cubicBezTo>
                    <a:pt x="3475" y="1265"/>
                    <a:pt x="3490" y="1250"/>
                    <a:pt x="3508" y="1250"/>
                  </a:cubicBezTo>
                  <a:cubicBezTo>
                    <a:pt x="3527" y="1250"/>
                    <a:pt x="3542" y="1265"/>
                    <a:pt x="3542" y="1284"/>
                  </a:cubicBezTo>
                  <a:lnTo>
                    <a:pt x="3542" y="1484"/>
                  </a:lnTo>
                  <a:cubicBezTo>
                    <a:pt x="3542" y="1502"/>
                    <a:pt x="3527" y="1517"/>
                    <a:pt x="3508" y="1517"/>
                  </a:cubicBezTo>
                  <a:cubicBezTo>
                    <a:pt x="3490" y="1517"/>
                    <a:pt x="3475" y="1502"/>
                    <a:pt x="3475" y="1484"/>
                  </a:cubicBezTo>
                  <a:close/>
                  <a:moveTo>
                    <a:pt x="3475" y="1017"/>
                  </a:moveTo>
                  <a:lnTo>
                    <a:pt x="3475" y="817"/>
                  </a:lnTo>
                  <a:cubicBezTo>
                    <a:pt x="3475" y="799"/>
                    <a:pt x="3490" y="784"/>
                    <a:pt x="3508" y="784"/>
                  </a:cubicBezTo>
                  <a:cubicBezTo>
                    <a:pt x="3527" y="784"/>
                    <a:pt x="3542" y="799"/>
                    <a:pt x="3542" y="817"/>
                  </a:cubicBezTo>
                  <a:lnTo>
                    <a:pt x="3542" y="1017"/>
                  </a:lnTo>
                  <a:cubicBezTo>
                    <a:pt x="3542" y="1036"/>
                    <a:pt x="3527" y="1050"/>
                    <a:pt x="3508" y="1050"/>
                  </a:cubicBezTo>
                  <a:cubicBezTo>
                    <a:pt x="3490" y="1050"/>
                    <a:pt x="3475" y="1036"/>
                    <a:pt x="3475" y="1017"/>
                  </a:cubicBezTo>
                  <a:close/>
                  <a:moveTo>
                    <a:pt x="3475" y="550"/>
                  </a:moveTo>
                  <a:lnTo>
                    <a:pt x="3475" y="350"/>
                  </a:lnTo>
                  <a:cubicBezTo>
                    <a:pt x="3475" y="332"/>
                    <a:pt x="3490" y="317"/>
                    <a:pt x="3508" y="317"/>
                  </a:cubicBezTo>
                  <a:cubicBezTo>
                    <a:pt x="3527" y="317"/>
                    <a:pt x="3542" y="332"/>
                    <a:pt x="3542" y="350"/>
                  </a:cubicBezTo>
                  <a:lnTo>
                    <a:pt x="3542" y="550"/>
                  </a:lnTo>
                  <a:cubicBezTo>
                    <a:pt x="3542" y="569"/>
                    <a:pt x="3527" y="584"/>
                    <a:pt x="3508" y="584"/>
                  </a:cubicBezTo>
                  <a:cubicBezTo>
                    <a:pt x="3490" y="584"/>
                    <a:pt x="3475" y="569"/>
                    <a:pt x="3475" y="550"/>
                  </a:cubicBezTo>
                  <a:close/>
                  <a:moveTo>
                    <a:pt x="3308" y="400"/>
                  </a:moveTo>
                  <a:lnTo>
                    <a:pt x="3508" y="0"/>
                  </a:lnTo>
                  <a:lnTo>
                    <a:pt x="3708" y="400"/>
                  </a:lnTo>
                  <a:lnTo>
                    <a:pt x="3308" y="400"/>
                  </a:lnTo>
                  <a:close/>
                </a:path>
              </a:pathLst>
            </a:custGeom>
            <a:solidFill>
              <a:srgbClr val="3333CC"/>
            </a:solidFill>
            <a:ln w="1" cap="flat">
              <a:solidFill>
                <a:srgbClr val="3333CC"/>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54" name="Rectangle 230"/>
            <p:cNvSpPr>
              <a:spLocks noChangeArrowheads="1"/>
            </p:cNvSpPr>
            <p:nvPr/>
          </p:nvSpPr>
          <p:spPr bwMode="auto">
            <a:xfrm>
              <a:off x="3840163" y="5440363"/>
              <a:ext cx="6127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localChange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55" name="Rectangle 231"/>
            <p:cNvSpPr>
              <a:spLocks noChangeArrowheads="1"/>
            </p:cNvSpPr>
            <p:nvPr/>
          </p:nvSpPr>
          <p:spPr bwMode="auto">
            <a:xfrm>
              <a:off x="4408488" y="5440363"/>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56" name="Rectangle 232"/>
            <p:cNvSpPr>
              <a:spLocks noChangeArrowheads="1"/>
            </p:cNvSpPr>
            <p:nvPr/>
          </p:nvSpPr>
          <p:spPr bwMode="auto">
            <a:xfrm>
              <a:off x="4468813" y="5440363"/>
              <a:ext cx="32226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57" name="Rectangle 233"/>
            <p:cNvSpPr>
              <a:spLocks noChangeArrowheads="1"/>
            </p:cNvSpPr>
            <p:nvPr/>
          </p:nvSpPr>
          <p:spPr bwMode="auto">
            <a:xfrm>
              <a:off x="4235450" y="3055938"/>
              <a:ext cx="6223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err="1" smtClean="0">
                  <a:ln>
                    <a:noFill/>
                  </a:ln>
                  <a:solidFill>
                    <a:srgbClr val="3333CC"/>
                  </a:solidFill>
                  <a:effectLst/>
                  <a:latin typeface="Arial" pitchFamily="34" charset="0"/>
                  <a:cs typeface="Arial" pitchFamily="34" charset="0"/>
                </a:rPr>
                <a:t>ACKTimeout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58" name="Rectangle 234"/>
            <p:cNvSpPr>
              <a:spLocks noChangeArrowheads="1"/>
            </p:cNvSpPr>
            <p:nvPr/>
          </p:nvSpPr>
          <p:spPr bwMode="auto">
            <a:xfrm>
              <a:off x="4816475" y="3055938"/>
              <a:ext cx="1270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59" name="Rectangle 235"/>
            <p:cNvSpPr>
              <a:spLocks noChangeArrowheads="1"/>
            </p:cNvSpPr>
            <p:nvPr/>
          </p:nvSpPr>
          <p:spPr bwMode="auto">
            <a:xfrm>
              <a:off x="4894263" y="3055938"/>
              <a:ext cx="45243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DeAssoc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60" name="Rectangle 236"/>
            <p:cNvSpPr>
              <a:spLocks noChangeArrowheads="1"/>
            </p:cNvSpPr>
            <p:nvPr/>
          </p:nvSpPr>
          <p:spPr bwMode="auto">
            <a:xfrm>
              <a:off x="5310188" y="3055938"/>
              <a:ext cx="1682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61" name="Freeform 237"/>
            <p:cNvSpPr>
              <a:spLocks noEditPoints="1"/>
            </p:cNvSpPr>
            <p:nvPr/>
          </p:nvSpPr>
          <p:spPr bwMode="auto">
            <a:xfrm>
              <a:off x="2797175" y="2760663"/>
              <a:ext cx="1938338" cy="1708150"/>
            </a:xfrm>
            <a:custGeom>
              <a:avLst/>
              <a:gdLst/>
              <a:ahLst/>
              <a:cxnLst>
                <a:cxn ang="0">
                  <a:pos x="0" y="11984"/>
                </a:cxn>
                <a:cxn ang="0">
                  <a:pos x="500" y="12017"/>
                </a:cxn>
                <a:cxn ang="0">
                  <a:pos x="1167" y="12017"/>
                </a:cxn>
                <a:cxn ang="0">
                  <a:pos x="1667" y="11984"/>
                </a:cxn>
                <a:cxn ang="0">
                  <a:pos x="2100" y="11950"/>
                </a:cxn>
                <a:cxn ang="0">
                  <a:pos x="2367" y="11950"/>
                </a:cxn>
                <a:cxn ang="0">
                  <a:pos x="2367" y="11950"/>
                </a:cxn>
                <a:cxn ang="0">
                  <a:pos x="2775" y="11959"/>
                </a:cxn>
                <a:cxn ang="0">
                  <a:pos x="2809" y="11459"/>
                </a:cxn>
                <a:cxn ang="0">
                  <a:pos x="2809" y="10792"/>
                </a:cxn>
                <a:cxn ang="0">
                  <a:pos x="2775" y="10292"/>
                </a:cxn>
                <a:cxn ang="0">
                  <a:pos x="2742" y="9859"/>
                </a:cxn>
                <a:cxn ang="0">
                  <a:pos x="2742" y="9592"/>
                </a:cxn>
                <a:cxn ang="0">
                  <a:pos x="2742" y="9592"/>
                </a:cxn>
                <a:cxn ang="0">
                  <a:pos x="2775" y="9159"/>
                </a:cxn>
                <a:cxn ang="0">
                  <a:pos x="2809" y="8659"/>
                </a:cxn>
                <a:cxn ang="0">
                  <a:pos x="2809" y="7992"/>
                </a:cxn>
                <a:cxn ang="0">
                  <a:pos x="2775" y="7492"/>
                </a:cxn>
                <a:cxn ang="0">
                  <a:pos x="2742" y="7059"/>
                </a:cxn>
                <a:cxn ang="0">
                  <a:pos x="2742" y="6792"/>
                </a:cxn>
                <a:cxn ang="0">
                  <a:pos x="2742" y="6792"/>
                </a:cxn>
                <a:cxn ang="0">
                  <a:pos x="2775" y="6359"/>
                </a:cxn>
                <a:cxn ang="0">
                  <a:pos x="2809" y="5859"/>
                </a:cxn>
                <a:cxn ang="0">
                  <a:pos x="2809" y="5192"/>
                </a:cxn>
                <a:cxn ang="0">
                  <a:pos x="2775" y="4692"/>
                </a:cxn>
                <a:cxn ang="0">
                  <a:pos x="2742" y="4259"/>
                </a:cxn>
                <a:cxn ang="0">
                  <a:pos x="2742" y="3992"/>
                </a:cxn>
                <a:cxn ang="0">
                  <a:pos x="2742" y="3992"/>
                </a:cxn>
                <a:cxn ang="0">
                  <a:pos x="2775" y="3559"/>
                </a:cxn>
                <a:cxn ang="0">
                  <a:pos x="2809" y="3059"/>
                </a:cxn>
                <a:cxn ang="0">
                  <a:pos x="2809" y="2392"/>
                </a:cxn>
                <a:cxn ang="0">
                  <a:pos x="2775" y="1892"/>
                </a:cxn>
                <a:cxn ang="0">
                  <a:pos x="2742" y="1459"/>
                </a:cxn>
                <a:cxn ang="0">
                  <a:pos x="2742" y="1192"/>
                </a:cxn>
                <a:cxn ang="0">
                  <a:pos x="2742" y="1192"/>
                </a:cxn>
                <a:cxn ang="0">
                  <a:pos x="2775" y="759"/>
                </a:cxn>
                <a:cxn ang="0">
                  <a:pos x="2950" y="200"/>
                </a:cxn>
                <a:cxn ang="0">
                  <a:pos x="2742" y="259"/>
                </a:cxn>
                <a:cxn ang="0">
                  <a:pos x="3150" y="200"/>
                </a:cxn>
                <a:cxn ang="0">
                  <a:pos x="3650" y="234"/>
                </a:cxn>
                <a:cxn ang="0">
                  <a:pos x="4317" y="234"/>
                </a:cxn>
                <a:cxn ang="0">
                  <a:pos x="4817" y="200"/>
                </a:cxn>
                <a:cxn ang="0">
                  <a:pos x="5250" y="167"/>
                </a:cxn>
                <a:cxn ang="0">
                  <a:pos x="5517" y="167"/>
                </a:cxn>
                <a:cxn ang="0">
                  <a:pos x="5517" y="167"/>
                </a:cxn>
                <a:cxn ang="0">
                  <a:pos x="5950" y="200"/>
                </a:cxn>
                <a:cxn ang="0">
                  <a:pos x="6450" y="234"/>
                </a:cxn>
                <a:cxn ang="0">
                  <a:pos x="7117" y="234"/>
                </a:cxn>
                <a:cxn ang="0">
                  <a:pos x="7617" y="200"/>
                </a:cxn>
                <a:cxn ang="0">
                  <a:pos x="8050" y="167"/>
                </a:cxn>
                <a:cxn ang="0">
                  <a:pos x="8317" y="167"/>
                </a:cxn>
                <a:cxn ang="0">
                  <a:pos x="8317" y="167"/>
                </a:cxn>
                <a:cxn ang="0">
                  <a:pos x="8750" y="200"/>
                </a:cxn>
                <a:cxn ang="0">
                  <a:pos x="9250" y="234"/>
                </a:cxn>
                <a:cxn ang="0">
                  <a:pos x="9917" y="234"/>
                </a:cxn>
                <a:cxn ang="0">
                  <a:pos x="10417" y="200"/>
                </a:cxn>
                <a:cxn ang="0">
                  <a:pos x="10850" y="167"/>
                </a:cxn>
                <a:cxn ang="0">
                  <a:pos x="11117" y="167"/>
                </a:cxn>
                <a:cxn ang="0">
                  <a:pos x="11117" y="167"/>
                </a:cxn>
                <a:cxn ang="0">
                  <a:pos x="11550" y="200"/>
                </a:cxn>
              </a:cxnLst>
              <a:rect l="0" t="0" r="r" b="b"/>
              <a:pathLst>
                <a:path w="11950" h="12017">
                  <a:moveTo>
                    <a:pt x="34" y="11950"/>
                  </a:moveTo>
                  <a:lnTo>
                    <a:pt x="234" y="11950"/>
                  </a:lnTo>
                  <a:cubicBezTo>
                    <a:pt x="252" y="11950"/>
                    <a:pt x="267" y="11965"/>
                    <a:pt x="267" y="11984"/>
                  </a:cubicBezTo>
                  <a:cubicBezTo>
                    <a:pt x="267" y="12002"/>
                    <a:pt x="252" y="12017"/>
                    <a:pt x="234" y="12017"/>
                  </a:cubicBezTo>
                  <a:lnTo>
                    <a:pt x="34" y="12017"/>
                  </a:lnTo>
                  <a:cubicBezTo>
                    <a:pt x="15" y="12017"/>
                    <a:pt x="0" y="12002"/>
                    <a:pt x="0" y="11984"/>
                  </a:cubicBezTo>
                  <a:cubicBezTo>
                    <a:pt x="0" y="11965"/>
                    <a:pt x="15" y="11950"/>
                    <a:pt x="34" y="11950"/>
                  </a:cubicBezTo>
                  <a:close/>
                  <a:moveTo>
                    <a:pt x="500" y="11950"/>
                  </a:moveTo>
                  <a:lnTo>
                    <a:pt x="700" y="11950"/>
                  </a:lnTo>
                  <a:cubicBezTo>
                    <a:pt x="719" y="11950"/>
                    <a:pt x="734" y="11965"/>
                    <a:pt x="734" y="11984"/>
                  </a:cubicBezTo>
                  <a:cubicBezTo>
                    <a:pt x="734" y="12002"/>
                    <a:pt x="719" y="12017"/>
                    <a:pt x="700" y="12017"/>
                  </a:cubicBezTo>
                  <a:lnTo>
                    <a:pt x="500" y="12017"/>
                  </a:lnTo>
                  <a:cubicBezTo>
                    <a:pt x="482" y="12017"/>
                    <a:pt x="467" y="12002"/>
                    <a:pt x="467" y="11984"/>
                  </a:cubicBezTo>
                  <a:cubicBezTo>
                    <a:pt x="467" y="11965"/>
                    <a:pt x="482" y="11950"/>
                    <a:pt x="500" y="11950"/>
                  </a:cubicBezTo>
                  <a:close/>
                  <a:moveTo>
                    <a:pt x="967" y="11950"/>
                  </a:moveTo>
                  <a:lnTo>
                    <a:pt x="1167" y="11950"/>
                  </a:lnTo>
                  <a:cubicBezTo>
                    <a:pt x="1186" y="11950"/>
                    <a:pt x="1200" y="11965"/>
                    <a:pt x="1200" y="11984"/>
                  </a:cubicBezTo>
                  <a:cubicBezTo>
                    <a:pt x="1200" y="12002"/>
                    <a:pt x="1186" y="12017"/>
                    <a:pt x="1167" y="12017"/>
                  </a:cubicBezTo>
                  <a:lnTo>
                    <a:pt x="967" y="12017"/>
                  </a:lnTo>
                  <a:cubicBezTo>
                    <a:pt x="949" y="12017"/>
                    <a:pt x="934" y="12002"/>
                    <a:pt x="934" y="11984"/>
                  </a:cubicBezTo>
                  <a:cubicBezTo>
                    <a:pt x="934" y="11965"/>
                    <a:pt x="949" y="11950"/>
                    <a:pt x="967" y="11950"/>
                  </a:cubicBezTo>
                  <a:close/>
                  <a:moveTo>
                    <a:pt x="1434" y="11950"/>
                  </a:moveTo>
                  <a:lnTo>
                    <a:pt x="1634" y="11950"/>
                  </a:lnTo>
                  <a:cubicBezTo>
                    <a:pt x="1652" y="11950"/>
                    <a:pt x="1667" y="11965"/>
                    <a:pt x="1667" y="11984"/>
                  </a:cubicBezTo>
                  <a:cubicBezTo>
                    <a:pt x="1667" y="12002"/>
                    <a:pt x="1652" y="12017"/>
                    <a:pt x="1634" y="12017"/>
                  </a:cubicBezTo>
                  <a:lnTo>
                    <a:pt x="1434" y="12017"/>
                  </a:lnTo>
                  <a:cubicBezTo>
                    <a:pt x="1415" y="12017"/>
                    <a:pt x="1400" y="12002"/>
                    <a:pt x="1400" y="11984"/>
                  </a:cubicBezTo>
                  <a:cubicBezTo>
                    <a:pt x="1400" y="11965"/>
                    <a:pt x="1415" y="11950"/>
                    <a:pt x="1434" y="11950"/>
                  </a:cubicBezTo>
                  <a:close/>
                  <a:moveTo>
                    <a:pt x="1900" y="11950"/>
                  </a:moveTo>
                  <a:lnTo>
                    <a:pt x="2100" y="11950"/>
                  </a:lnTo>
                  <a:cubicBezTo>
                    <a:pt x="2119" y="11950"/>
                    <a:pt x="2134" y="11965"/>
                    <a:pt x="2134" y="11984"/>
                  </a:cubicBezTo>
                  <a:cubicBezTo>
                    <a:pt x="2134" y="12002"/>
                    <a:pt x="2119" y="12017"/>
                    <a:pt x="2100" y="12017"/>
                  </a:cubicBezTo>
                  <a:lnTo>
                    <a:pt x="1900" y="12017"/>
                  </a:lnTo>
                  <a:cubicBezTo>
                    <a:pt x="1882" y="12017"/>
                    <a:pt x="1867" y="12002"/>
                    <a:pt x="1867" y="11984"/>
                  </a:cubicBezTo>
                  <a:cubicBezTo>
                    <a:pt x="1867" y="11965"/>
                    <a:pt x="1882" y="11950"/>
                    <a:pt x="1900" y="11950"/>
                  </a:cubicBezTo>
                  <a:close/>
                  <a:moveTo>
                    <a:pt x="2367" y="11950"/>
                  </a:moveTo>
                  <a:lnTo>
                    <a:pt x="2567" y="11950"/>
                  </a:lnTo>
                  <a:cubicBezTo>
                    <a:pt x="2586" y="11950"/>
                    <a:pt x="2600" y="11965"/>
                    <a:pt x="2600" y="11984"/>
                  </a:cubicBezTo>
                  <a:cubicBezTo>
                    <a:pt x="2600" y="12002"/>
                    <a:pt x="2586" y="12017"/>
                    <a:pt x="2567" y="12017"/>
                  </a:cubicBezTo>
                  <a:lnTo>
                    <a:pt x="2367" y="12017"/>
                  </a:lnTo>
                  <a:cubicBezTo>
                    <a:pt x="2349" y="12017"/>
                    <a:pt x="2334" y="12002"/>
                    <a:pt x="2334" y="11984"/>
                  </a:cubicBezTo>
                  <a:cubicBezTo>
                    <a:pt x="2334" y="11965"/>
                    <a:pt x="2349" y="11950"/>
                    <a:pt x="2367" y="11950"/>
                  </a:cubicBezTo>
                  <a:close/>
                  <a:moveTo>
                    <a:pt x="2742" y="11925"/>
                  </a:moveTo>
                  <a:lnTo>
                    <a:pt x="2742" y="11725"/>
                  </a:lnTo>
                  <a:cubicBezTo>
                    <a:pt x="2742" y="11707"/>
                    <a:pt x="2757" y="11692"/>
                    <a:pt x="2775" y="11692"/>
                  </a:cubicBezTo>
                  <a:cubicBezTo>
                    <a:pt x="2794" y="11692"/>
                    <a:pt x="2809" y="11707"/>
                    <a:pt x="2809" y="11725"/>
                  </a:cubicBezTo>
                  <a:lnTo>
                    <a:pt x="2809" y="11925"/>
                  </a:lnTo>
                  <a:cubicBezTo>
                    <a:pt x="2809" y="11944"/>
                    <a:pt x="2794" y="11959"/>
                    <a:pt x="2775" y="11959"/>
                  </a:cubicBezTo>
                  <a:cubicBezTo>
                    <a:pt x="2757" y="11959"/>
                    <a:pt x="2742" y="11944"/>
                    <a:pt x="2742" y="11925"/>
                  </a:cubicBezTo>
                  <a:close/>
                  <a:moveTo>
                    <a:pt x="2742" y="11459"/>
                  </a:moveTo>
                  <a:lnTo>
                    <a:pt x="2742" y="11259"/>
                  </a:lnTo>
                  <a:cubicBezTo>
                    <a:pt x="2742" y="11240"/>
                    <a:pt x="2757" y="11225"/>
                    <a:pt x="2775" y="11225"/>
                  </a:cubicBezTo>
                  <a:cubicBezTo>
                    <a:pt x="2794" y="11225"/>
                    <a:pt x="2809" y="11240"/>
                    <a:pt x="2809" y="11259"/>
                  </a:cubicBezTo>
                  <a:lnTo>
                    <a:pt x="2809" y="11459"/>
                  </a:lnTo>
                  <a:cubicBezTo>
                    <a:pt x="2809" y="11477"/>
                    <a:pt x="2794" y="11492"/>
                    <a:pt x="2775" y="11492"/>
                  </a:cubicBezTo>
                  <a:cubicBezTo>
                    <a:pt x="2757" y="11492"/>
                    <a:pt x="2742" y="11477"/>
                    <a:pt x="2742" y="11459"/>
                  </a:cubicBezTo>
                  <a:close/>
                  <a:moveTo>
                    <a:pt x="2742" y="10992"/>
                  </a:moveTo>
                  <a:lnTo>
                    <a:pt x="2742" y="10792"/>
                  </a:lnTo>
                  <a:cubicBezTo>
                    <a:pt x="2742" y="10773"/>
                    <a:pt x="2757" y="10759"/>
                    <a:pt x="2775" y="10759"/>
                  </a:cubicBezTo>
                  <a:cubicBezTo>
                    <a:pt x="2794" y="10759"/>
                    <a:pt x="2809" y="10773"/>
                    <a:pt x="2809" y="10792"/>
                  </a:cubicBezTo>
                  <a:lnTo>
                    <a:pt x="2809" y="10992"/>
                  </a:lnTo>
                  <a:cubicBezTo>
                    <a:pt x="2809" y="11010"/>
                    <a:pt x="2794" y="11025"/>
                    <a:pt x="2775" y="11025"/>
                  </a:cubicBezTo>
                  <a:cubicBezTo>
                    <a:pt x="2757" y="11025"/>
                    <a:pt x="2742" y="11010"/>
                    <a:pt x="2742" y="10992"/>
                  </a:cubicBezTo>
                  <a:close/>
                  <a:moveTo>
                    <a:pt x="2742" y="10525"/>
                  </a:moveTo>
                  <a:lnTo>
                    <a:pt x="2742" y="10325"/>
                  </a:lnTo>
                  <a:cubicBezTo>
                    <a:pt x="2742" y="10307"/>
                    <a:pt x="2757" y="10292"/>
                    <a:pt x="2775" y="10292"/>
                  </a:cubicBezTo>
                  <a:cubicBezTo>
                    <a:pt x="2794" y="10292"/>
                    <a:pt x="2809" y="10307"/>
                    <a:pt x="2809" y="10325"/>
                  </a:cubicBezTo>
                  <a:lnTo>
                    <a:pt x="2809" y="10525"/>
                  </a:lnTo>
                  <a:cubicBezTo>
                    <a:pt x="2809" y="10544"/>
                    <a:pt x="2794" y="10559"/>
                    <a:pt x="2775" y="10559"/>
                  </a:cubicBezTo>
                  <a:cubicBezTo>
                    <a:pt x="2757" y="10559"/>
                    <a:pt x="2742" y="10544"/>
                    <a:pt x="2742" y="10525"/>
                  </a:cubicBezTo>
                  <a:close/>
                  <a:moveTo>
                    <a:pt x="2742" y="10059"/>
                  </a:moveTo>
                  <a:lnTo>
                    <a:pt x="2742" y="9859"/>
                  </a:lnTo>
                  <a:cubicBezTo>
                    <a:pt x="2742" y="9840"/>
                    <a:pt x="2757" y="9825"/>
                    <a:pt x="2775" y="9825"/>
                  </a:cubicBezTo>
                  <a:cubicBezTo>
                    <a:pt x="2794" y="9825"/>
                    <a:pt x="2809" y="9840"/>
                    <a:pt x="2809" y="9859"/>
                  </a:cubicBezTo>
                  <a:lnTo>
                    <a:pt x="2809" y="10059"/>
                  </a:lnTo>
                  <a:cubicBezTo>
                    <a:pt x="2809" y="10077"/>
                    <a:pt x="2794" y="10092"/>
                    <a:pt x="2775" y="10092"/>
                  </a:cubicBezTo>
                  <a:cubicBezTo>
                    <a:pt x="2757" y="10092"/>
                    <a:pt x="2742" y="10077"/>
                    <a:pt x="2742" y="10059"/>
                  </a:cubicBezTo>
                  <a:close/>
                  <a:moveTo>
                    <a:pt x="2742" y="9592"/>
                  </a:moveTo>
                  <a:lnTo>
                    <a:pt x="2742" y="9392"/>
                  </a:lnTo>
                  <a:cubicBezTo>
                    <a:pt x="2742" y="9373"/>
                    <a:pt x="2757" y="9359"/>
                    <a:pt x="2775" y="9359"/>
                  </a:cubicBezTo>
                  <a:cubicBezTo>
                    <a:pt x="2794" y="9359"/>
                    <a:pt x="2809" y="9373"/>
                    <a:pt x="2809" y="9392"/>
                  </a:cubicBezTo>
                  <a:lnTo>
                    <a:pt x="2809" y="9592"/>
                  </a:lnTo>
                  <a:cubicBezTo>
                    <a:pt x="2809" y="9610"/>
                    <a:pt x="2794" y="9625"/>
                    <a:pt x="2775" y="9625"/>
                  </a:cubicBezTo>
                  <a:cubicBezTo>
                    <a:pt x="2757" y="9625"/>
                    <a:pt x="2742" y="9610"/>
                    <a:pt x="2742" y="9592"/>
                  </a:cubicBezTo>
                  <a:close/>
                  <a:moveTo>
                    <a:pt x="2742" y="9125"/>
                  </a:moveTo>
                  <a:lnTo>
                    <a:pt x="2742" y="8925"/>
                  </a:lnTo>
                  <a:cubicBezTo>
                    <a:pt x="2742" y="8907"/>
                    <a:pt x="2757" y="8892"/>
                    <a:pt x="2775" y="8892"/>
                  </a:cubicBezTo>
                  <a:cubicBezTo>
                    <a:pt x="2794" y="8892"/>
                    <a:pt x="2809" y="8907"/>
                    <a:pt x="2809" y="8925"/>
                  </a:cubicBezTo>
                  <a:lnTo>
                    <a:pt x="2809" y="9125"/>
                  </a:lnTo>
                  <a:cubicBezTo>
                    <a:pt x="2809" y="9144"/>
                    <a:pt x="2794" y="9159"/>
                    <a:pt x="2775" y="9159"/>
                  </a:cubicBezTo>
                  <a:cubicBezTo>
                    <a:pt x="2757" y="9159"/>
                    <a:pt x="2742" y="9144"/>
                    <a:pt x="2742" y="9125"/>
                  </a:cubicBezTo>
                  <a:close/>
                  <a:moveTo>
                    <a:pt x="2742" y="8659"/>
                  </a:moveTo>
                  <a:lnTo>
                    <a:pt x="2742" y="8459"/>
                  </a:lnTo>
                  <a:cubicBezTo>
                    <a:pt x="2742" y="8440"/>
                    <a:pt x="2757" y="8425"/>
                    <a:pt x="2775" y="8425"/>
                  </a:cubicBezTo>
                  <a:cubicBezTo>
                    <a:pt x="2794" y="8425"/>
                    <a:pt x="2809" y="8440"/>
                    <a:pt x="2809" y="8459"/>
                  </a:cubicBezTo>
                  <a:lnTo>
                    <a:pt x="2809" y="8659"/>
                  </a:lnTo>
                  <a:cubicBezTo>
                    <a:pt x="2809" y="8677"/>
                    <a:pt x="2794" y="8692"/>
                    <a:pt x="2775" y="8692"/>
                  </a:cubicBezTo>
                  <a:cubicBezTo>
                    <a:pt x="2757" y="8692"/>
                    <a:pt x="2742" y="8677"/>
                    <a:pt x="2742" y="8659"/>
                  </a:cubicBezTo>
                  <a:close/>
                  <a:moveTo>
                    <a:pt x="2742" y="8192"/>
                  </a:moveTo>
                  <a:lnTo>
                    <a:pt x="2742" y="7992"/>
                  </a:lnTo>
                  <a:cubicBezTo>
                    <a:pt x="2742" y="7973"/>
                    <a:pt x="2757" y="7959"/>
                    <a:pt x="2775" y="7959"/>
                  </a:cubicBezTo>
                  <a:cubicBezTo>
                    <a:pt x="2794" y="7959"/>
                    <a:pt x="2809" y="7973"/>
                    <a:pt x="2809" y="7992"/>
                  </a:cubicBezTo>
                  <a:lnTo>
                    <a:pt x="2809" y="8192"/>
                  </a:lnTo>
                  <a:cubicBezTo>
                    <a:pt x="2809" y="8210"/>
                    <a:pt x="2794" y="8225"/>
                    <a:pt x="2775" y="8225"/>
                  </a:cubicBezTo>
                  <a:cubicBezTo>
                    <a:pt x="2757" y="8225"/>
                    <a:pt x="2742" y="8210"/>
                    <a:pt x="2742" y="8192"/>
                  </a:cubicBezTo>
                  <a:close/>
                  <a:moveTo>
                    <a:pt x="2742" y="7725"/>
                  </a:moveTo>
                  <a:lnTo>
                    <a:pt x="2742" y="7525"/>
                  </a:lnTo>
                  <a:cubicBezTo>
                    <a:pt x="2742" y="7507"/>
                    <a:pt x="2757" y="7492"/>
                    <a:pt x="2775" y="7492"/>
                  </a:cubicBezTo>
                  <a:cubicBezTo>
                    <a:pt x="2794" y="7492"/>
                    <a:pt x="2809" y="7507"/>
                    <a:pt x="2809" y="7525"/>
                  </a:cubicBezTo>
                  <a:lnTo>
                    <a:pt x="2809" y="7725"/>
                  </a:lnTo>
                  <a:cubicBezTo>
                    <a:pt x="2809" y="7744"/>
                    <a:pt x="2794" y="7759"/>
                    <a:pt x="2775" y="7759"/>
                  </a:cubicBezTo>
                  <a:cubicBezTo>
                    <a:pt x="2757" y="7759"/>
                    <a:pt x="2742" y="7744"/>
                    <a:pt x="2742" y="7725"/>
                  </a:cubicBezTo>
                  <a:close/>
                  <a:moveTo>
                    <a:pt x="2742" y="7259"/>
                  </a:moveTo>
                  <a:lnTo>
                    <a:pt x="2742" y="7059"/>
                  </a:lnTo>
                  <a:cubicBezTo>
                    <a:pt x="2742" y="7040"/>
                    <a:pt x="2757" y="7025"/>
                    <a:pt x="2775" y="7025"/>
                  </a:cubicBezTo>
                  <a:cubicBezTo>
                    <a:pt x="2794" y="7025"/>
                    <a:pt x="2809" y="7040"/>
                    <a:pt x="2809" y="7059"/>
                  </a:cubicBezTo>
                  <a:lnTo>
                    <a:pt x="2809" y="7259"/>
                  </a:lnTo>
                  <a:cubicBezTo>
                    <a:pt x="2809" y="7277"/>
                    <a:pt x="2794" y="7292"/>
                    <a:pt x="2775" y="7292"/>
                  </a:cubicBezTo>
                  <a:cubicBezTo>
                    <a:pt x="2757" y="7292"/>
                    <a:pt x="2742" y="7277"/>
                    <a:pt x="2742" y="7259"/>
                  </a:cubicBezTo>
                  <a:close/>
                  <a:moveTo>
                    <a:pt x="2742" y="6792"/>
                  </a:moveTo>
                  <a:lnTo>
                    <a:pt x="2742" y="6592"/>
                  </a:lnTo>
                  <a:cubicBezTo>
                    <a:pt x="2742" y="6573"/>
                    <a:pt x="2757" y="6559"/>
                    <a:pt x="2775" y="6559"/>
                  </a:cubicBezTo>
                  <a:cubicBezTo>
                    <a:pt x="2794" y="6559"/>
                    <a:pt x="2809" y="6573"/>
                    <a:pt x="2809" y="6592"/>
                  </a:cubicBezTo>
                  <a:lnTo>
                    <a:pt x="2809" y="6792"/>
                  </a:lnTo>
                  <a:cubicBezTo>
                    <a:pt x="2809" y="6810"/>
                    <a:pt x="2794" y="6825"/>
                    <a:pt x="2775" y="6825"/>
                  </a:cubicBezTo>
                  <a:cubicBezTo>
                    <a:pt x="2757" y="6825"/>
                    <a:pt x="2742" y="6810"/>
                    <a:pt x="2742" y="6792"/>
                  </a:cubicBezTo>
                  <a:close/>
                  <a:moveTo>
                    <a:pt x="2742" y="6325"/>
                  </a:moveTo>
                  <a:lnTo>
                    <a:pt x="2742" y="6125"/>
                  </a:lnTo>
                  <a:cubicBezTo>
                    <a:pt x="2742" y="6107"/>
                    <a:pt x="2757" y="6092"/>
                    <a:pt x="2775" y="6092"/>
                  </a:cubicBezTo>
                  <a:cubicBezTo>
                    <a:pt x="2794" y="6092"/>
                    <a:pt x="2809" y="6107"/>
                    <a:pt x="2809" y="6125"/>
                  </a:cubicBezTo>
                  <a:lnTo>
                    <a:pt x="2809" y="6325"/>
                  </a:lnTo>
                  <a:cubicBezTo>
                    <a:pt x="2809" y="6344"/>
                    <a:pt x="2794" y="6359"/>
                    <a:pt x="2775" y="6359"/>
                  </a:cubicBezTo>
                  <a:cubicBezTo>
                    <a:pt x="2757" y="6359"/>
                    <a:pt x="2742" y="6344"/>
                    <a:pt x="2742" y="6325"/>
                  </a:cubicBezTo>
                  <a:close/>
                  <a:moveTo>
                    <a:pt x="2742" y="5859"/>
                  </a:moveTo>
                  <a:lnTo>
                    <a:pt x="2742" y="5659"/>
                  </a:lnTo>
                  <a:cubicBezTo>
                    <a:pt x="2742" y="5640"/>
                    <a:pt x="2757" y="5625"/>
                    <a:pt x="2775" y="5625"/>
                  </a:cubicBezTo>
                  <a:cubicBezTo>
                    <a:pt x="2794" y="5625"/>
                    <a:pt x="2809" y="5640"/>
                    <a:pt x="2809" y="5659"/>
                  </a:cubicBezTo>
                  <a:lnTo>
                    <a:pt x="2809" y="5859"/>
                  </a:lnTo>
                  <a:cubicBezTo>
                    <a:pt x="2809" y="5877"/>
                    <a:pt x="2794" y="5892"/>
                    <a:pt x="2775" y="5892"/>
                  </a:cubicBezTo>
                  <a:cubicBezTo>
                    <a:pt x="2757" y="5892"/>
                    <a:pt x="2742" y="5877"/>
                    <a:pt x="2742" y="5859"/>
                  </a:cubicBezTo>
                  <a:close/>
                  <a:moveTo>
                    <a:pt x="2742" y="5392"/>
                  </a:moveTo>
                  <a:lnTo>
                    <a:pt x="2742" y="5192"/>
                  </a:lnTo>
                  <a:cubicBezTo>
                    <a:pt x="2742" y="5173"/>
                    <a:pt x="2757" y="5159"/>
                    <a:pt x="2775" y="5159"/>
                  </a:cubicBezTo>
                  <a:cubicBezTo>
                    <a:pt x="2794" y="5159"/>
                    <a:pt x="2809" y="5173"/>
                    <a:pt x="2809" y="5192"/>
                  </a:cubicBezTo>
                  <a:lnTo>
                    <a:pt x="2809" y="5392"/>
                  </a:lnTo>
                  <a:cubicBezTo>
                    <a:pt x="2809" y="5410"/>
                    <a:pt x="2794" y="5425"/>
                    <a:pt x="2775" y="5425"/>
                  </a:cubicBezTo>
                  <a:cubicBezTo>
                    <a:pt x="2757" y="5425"/>
                    <a:pt x="2742" y="5410"/>
                    <a:pt x="2742" y="5392"/>
                  </a:cubicBezTo>
                  <a:close/>
                  <a:moveTo>
                    <a:pt x="2742" y="4925"/>
                  </a:moveTo>
                  <a:lnTo>
                    <a:pt x="2742" y="4725"/>
                  </a:lnTo>
                  <a:cubicBezTo>
                    <a:pt x="2742" y="4707"/>
                    <a:pt x="2757" y="4692"/>
                    <a:pt x="2775" y="4692"/>
                  </a:cubicBezTo>
                  <a:cubicBezTo>
                    <a:pt x="2794" y="4692"/>
                    <a:pt x="2809" y="4707"/>
                    <a:pt x="2809" y="4725"/>
                  </a:cubicBezTo>
                  <a:lnTo>
                    <a:pt x="2809" y="4925"/>
                  </a:lnTo>
                  <a:cubicBezTo>
                    <a:pt x="2809" y="4944"/>
                    <a:pt x="2794" y="4959"/>
                    <a:pt x="2775" y="4959"/>
                  </a:cubicBezTo>
                  <a:cubicBezTo>
                    <a:pt x="2757" y="4959"/>
                    <a:pt x="2742" y="4944"/>
                    <a:pt x="2742" y="4925"/>
                  </a:cubicBezTo>
                  <a:close/>
                  <a:moveTo>
                    <a:pt x="2742" y="4459"/>
                  </a:moveTo>
                  <a:lnTo>
                    <a:pt x="2742" y="4259"/>
                  </a:lnTo>
                  <a:cubicBezTo>
                    <a:pt x="2742" y="4240"/>
                    <a:pt x="2757" y="4225"/>
                    <a:pt x="2775" y="4225"/>
                  </a:cubicBezTo>
                  <a:cubicBezTo>
                    <a:pt x="2794" y="4225"/>
                    <a:pt x="2809" y="4240"/>
                    <a:pt x="2809" y="4259"/>
                  </a:cubicBezTo>
                  <a:lnTo>
                    <a:pt x="2809" y="4459"/>
                  </a:lnTo>
                  <a:cubicBezTo>
                    <a:pt x="2809" y="4477"/>
                    <a:pt x="2794" y="4492"/>
                    <a:pt x="2775" y="4492"/>
                  </a:cubicBezTo>
                  <a:cubicBezTo>
                    <a:pt x="2757" y="4492"/>
                    <a:pt x="2742" y="4477"/>
                    <a:pt x="2742" y="4459"/>
                  </a:cubicBezTo>
                  <a:close/>
                  <a:moveTo>
                    <a:pt x="2742" y="3992"/>
                  </a:moveTo>
                  <a:lnTo>
                    <a:pt x="2742" y="3792"/>
                  </a:lnTo>
                  <a:cubicBezTo>
                    <a:pt x="2742" y="3773"/>
                    <a:pt x="2757" y="3759"/>
                    <a:pt x="2775" y="3759"/>
                  </a:cubicBezTo>
                  <a:cubicBezTo>
                    <a:pt x="2794" y="3759"/>
                    <a:pt x="2809" y="3773"/>
                    <a:pt x="2809" y="3792"/>
                  </a:cubicBezTo>
                  <a:lnTo>
                    <a:pt x="2809" y="3992"/>
                  </a:lnTo>
                  <a:cubicBezTo>
                    <a:pt x="2809" y="4010"/>
                    <a:pt x="2794" y="4025"/>
                    <a:pt x="2775" y="4025"/>
                  </a:cubicBezTo>
                  <a:cubicBezTo>
                    <a:pt x="2757" y="4025"/>
                    <a:pt x="2742" y="4010"/>
                    <a:pt x="2742" y="3992"/>
                  </a:cubicBezTo>
                  <a:close/>
                  <a:moveTo>
                    <a:pt x="2742" y="3525"/>
                  </a:moveTo>
                  <a:lnTo>
                    <a:pt x="2742" y="3325"/>
                  </a:lnTo>
                  <a:cubicBezTo>
                    <a:pt x="2742" y="3307"/>
                    <a:pt x="2757" y="3292"/>
                    <a:pt x="2775" y="3292"/>
                  </a:cubicBezTo>
                  <a:cubicBezTo>
                    <a:pt x="2794" y="3292"/>
                    <a:pt x="2809" y="3307"/>
                    <a:pt x="2809" y="3325"/>
                  </a:cubicBezTo>
                  <a:lnTo>
                    <a:pt x="2809" y="3525"/>
                  </a:lnTo>
                  <a:cubicBezTo>
                    <a:pt x="2809" y="3544"/>
                    <a:pt x="2794" y="3559"/>
                    <a:pt x="2775" y="3559"/>
                  </a:cubicBezTo>
                  <a:cubicBezTo>
                    <a:pt x="2757" y="3559"/>
                    <a:pt x="2742" y="3544"/>
                    <a:pt x="2742" y="3525"/>
                  </a:cubicBezTo>
                  <a:close/>
                  <a:moveTo>
                    <a:pt x="2742" y="3059"/>
                  </a:moveTo>
                  <a:lnTo>
                    <a:pt x="2742" y="2859"/>
                  </a:lnTo>
                  <a:cubicBezTo>
                    <a:pt x="2742" y="2840"/>
                    <a:pt x="2757" y="2825"/>
                    <a:pt x="2775" y="2825"/>
                  </a:cubicBezTo>
                  <a:cubicBezTo>
                    <a:pt x="2794" y="2825"/>
                    <a:pt x="2809" y="2840"/>
                    <a:pt x="2809" y="2859"/>
                  </a:cubicBezTo>
                  <a:lnTo>
                    <a:pt x="2809" y="3059"/>
                  </a:lnTo>
                  <a:cubicBezTo>
                    <a:pt x="2809" y="3077"/>
                    <a:pt x="2794" y="3092"/>
                    <a:pt x="2775" y="3092"/>
                  </a:cubicBezTo>
                  <a:cubicBezTo>
                    <a:pt x="2757" y="3092"/>
                    <a:pt x="2742" y="3077"/>
                    <a:pt x="2742" y="3059"/>
                  </a:cubicBezTo>
                  <a:close/>
                  <a:moveTo>
                    <a:pt x="2742" y="2592"/>
                  </a:moveTo>
                  <a:lnTo>
                    <a:pt x="2742" y="2392"/>
                  </a:lnTo>
                  <a:cubicBezTo>
                    <a:pt x="2742" y="2373"/>
                    <a:pt x="2757" y="2359"/>
                    <a:pt x="2775" y="2359"/>
                  </a:cubicBezTo>
                  <a:cubicBezTo>
                    <a:pt x="2794" y="2359"/>
                    <a:pt x="2809" y="2373"/>
                    <a:pt x="2809" y="2392"/>
                  </a:cubicBezTo>
                  <a:lnTo>
                    <a:pt x="2809" y="2592"/>
                  </a:lnTo>
                  <a:cubicBezTo>
                    <a:pt x="2809" y="2610"/>
                    <a:pt x="2794" y="2625"/>
                    <a:pt x="2775" y="2625"/>
                  </a:cubicBezTo>
                  <a:cubicBezTo>
                    <a:pt x="2757" y="2625"/>
                    <a:pt x="2742" y="2610"/>
                    <a:pt x="2742" y="2592"/>
                  </a:cubicBezTo>
                  <a:close/>
                  <a:moveTo>
                    <a:pt x="2742" y="2125"/>
                  </a:moveTo>
                  <a:lnTo>
                    <a:pt x="2742" y="1925"/>
                  </a:lnTo>
                  <a:cubicBezTo>
                    <a:pt x="2742" y="1907"/>
                    <a:pt x="2757" y="1892"/>
                    <a:pt x="2775" y="1892"/>
                  </a:cubicBezTo>
                  <a:cubicBezTo>
                    <a:pt x="2794" y="1892"/>
                    <a:pt x="2809" y="1907"/>
                    <a:pt x="2809" y="1925"/>
                  </a:cubicBezTo>
                  <a:lnTo>
                    <a:pt x="2809" y="2125"/>
                  </a:lnTo>
                  <a:cubicBezTo>
                    <a:pt x="2809" y="2144"/>
                    <a:pt x="2794" y="2159"/>
                    <a:pt x="2775" y="2159"/>
                  </a:cubicBezTo>
                  <a:cubicBezTo>
                    <a:pt x="2757" y="2159"/>
                    <a:pt x="2742" y="2144"/>
                    <a:pt x="2742" y="2125"/>
                  </a:cubicBezTo>
                  <a:close/>
                  <a:moveTo>
                    <a:pt x="2742" y="1659"/>
                  </a:moveTo>
                  <a:lnTo>
                    <a:pt x="2742" y="1459"/>
                  </a:lnTo>
                  <a:cubicBezTo>
                    <a:pt x="2742" y="1440"/>
                    <a:pt x="2757" y="1425"/>
                    <a:pt x="2775" y="1425"/>
                  </a:cubicBezTo>
                  <a:cubicBezTo>
                    <a:pt x="2794" y="1425"/>
                    <a:pt x="2809" y="1440"/>
                    <a:pt x="2809" y="1459"/>
                  </a:cubicBezTo>
                  <a:lnTo>
                    <a:pt x="2809" y="1659"/>
                  </a:lnTo>
                  <a:cubicBezTo>
                    <a:pt x="2809" y="1677"/>
                    <a:pt x="2794" y="1692"/>
                    <a:pt x="2775" y="1692"/>
                  </a:cubicBezTo>
                  <a:cubicBezTo>
                    <a:pt x="2757" y="1692"/>
                    <a:pt x="2742" y="1677"/>
                    <a:pt x="2742" y="1659"/>
                  </a:cubicBezTo>
                  <a:close/>
                  <a:moveTo>
                    <a:pt x="2742" y="1192"/>
                  </a:moveTo>
                  <a:lnTo>
                    <a:pt x="2742" y="992"/>
                  </a:lnTo>
                  <a:cubicBezTo>
                    <a:pt x="2742" y="973"/>
                    <a:pt x="2757" y="959"/>
                    <a:pt x="2775" y="959"/>
                  </a:cubicBezTo>
                  <a:cubicBezTo>
                    <a:pt x="2794" y="959"/>
                    <a:pt x="2809" y="973"/>
                    <a:pt x="2809" y="992"/>
                  </a:cubicBezTo>
                  <a:lnTo>
                    <a:pt x="2809" y="1192"/>
                  </a:lnTo>
                  <a:cubicBezTo>
                    <a:pt x="2809" y="1210"/>
                    <a:pt x="2794" y="1225"/>
                    <a:pt x="2775" y="1225"/>
                  </a:cubicBezTo>
                  <a:cubicBezTo>
                    <a:pt x="2757" y="1225"/>
                    <a:pt x="2742" y="1210"/>
                    <a:pt x="2742" y="1192"/>
                  </a:cubicBezTo>
                  <a:close/>
                  <a:moveTo>
                    <a:pt x="2742" y="725"/>
                  </a:moveTo>
                  <a:lnTo>
                    <a:pt x="2742" y="525"/>
                  </a:lnTo>
                  <a:cubicBezTo>
                    <a:pt x="2742" y="507"/>
                    <a:pt x="2757" y="492"/>
                    <a:pt x="2775" y="492"/>
                  </a:cubicBezTo>
                  <a:cubicBezTo>
                    <a:pt x="2794" y="492"/>
                    <a:pt x="2809" y="507"/>
                    <a:pt x="2809" y="525"/>
                  </a:cubicBezTo>
                  <a:lnTo>
                    <a:pt x="2809" y="725"/>
                  </a:lnTo>
                  <a:cubicBezTo>
                    <a:pt x="2809" y="744"/>
                    <a:pt x="2794" y="759"/>
                    <a:pt x="2775" y="759"/>
                  </a:cubicBezTo>
                  <a:cubicBezTo>
                    <a:pt x="2757" y="759"/>
                    <a:pt x="2742" y="744"/>
                    <a:pt x="2742" y="725"/>
                  </a:cubicBezTo>
                  <a:close/>
                  <a:moveTo>
                    <a:pt x="2742" y="259"/>
                  </a:moveTo>
                  <a:lnTo>
                    <a:pt x="2742" y="200"/>
                  </a:lnTo>
                  <a:cubicBezTo>
                    <a:pt x="2742" y="182"/>
                    <a:pt x="2757" y="167"/>
                    <a:pt x="2775" y="167"/>
                  </a:cubicBezTo>
                  <a:lnTo>
                    <a:pt x="2917" y="167"/>
                  </a:lnTo>
                  <a:cubicBezTo>
                    <a:pt x="2936" y="167"/>
                    <a:pt x="2950" y="182"/>
                    <a:pt x="2950" y="200"/>
                  </a:cubicBezTo>
                  <a:cubicBezTo>
                    <a:pt x="2950" y="219"/>
                    <a:pt x="2936" y="234"/>
                    <a:pt x="2917" y="234"/>
                  </a:cubicBezTo>
                  <a:lnTo>
                    <a:pt x="2775" y="234"/>
                  </a:lnTo>
                  <a:lnTo>
                    <a:pt x="2809" y="200"/>
                  </a:lnTo>
                  <a:lnTo>
                    <a:pt x="2809" y="259"/>
                  </a:lnTo>
                  <a:cubicBezTo>
                    <a:pt x="2809" y="277"/>
                    <a:pt x="2794" y="292"/>
                    <a:pt x="2775" y="292"/>
                  </a:cubicBezTo>
                  <a:cubicBezTo>
                    <a:pt x="2757" y="292"/>
                    <a:pt x="2742" y="277"/>
                    <a:pt x="2742" y="259"/>
                  </a:cubicBezTo>
                  <a:close/>
                  <a:moveTo>
                    <a:pt x="3184" y="167"/>
                  </a:moveTo>
                  <a:lnTo>
                    <a:pt x="3384" y="167"/>
                  </a:lnTo>
                  <a:cubicBezTo>
                    <a:pt x="3402" y="167"/>
                    <a:pt x="3417" y="182"/>
                    <a:pt x="3417" y="200"/>
                  </a:cubicBezTo>
                  <a:cubicBezTo>
                    <a:pt x="3417" y="219"/>
                    <a:pt x="3402" y="234"/>
                    <a:pt x="3384" y="234"/>
                  </a:cubicBezTo>
                  <a:lnTo>
                    <a:pt x="3184" y="234"/>
                  </a:lnTo>
                  <a:cubicBezTo>
                    <a:pt x="3165" y="234"/>
                    <a:pt x="3150" y="219"/>
                    <a:pt x="3150" y="200"/>
                  </a:cubicBezTo>
                  <a:cubicBezTo>
                    <a:pt x="3150" y="182"/>
                    <a:pt x="3165" y="167"/>
                    <a:pt x="3184" y="167"/>
                  </a:cubicBezTo>
                  <a:close/>
                  <a:moveTo>
                    <a:pt x="3650" y="167"/>
                  </a:moveTo>
                  <a:lnTo>
                    <a:pt x="3850" y="167"/>
                  </a:lnTo>
                  <a:cubicBezTo>
                    <a:pt x="3869" y="167"/>
                    <a:pt x="3884" y="182"/>
                    <a:pt x="3884" y="200"/>
                  </a:cubicBezTo>
                  <a:cubicBezTo>
                    <a:pt x="3884" y="219"/>
                    <a:pt x="3869" y="234"/>
                    <a:pt x="3850" y="234"/>
                  </a:cubicBezTo>
                  <a:lnTo>
                    <a:pt x="3650" y="234"/>
                  </a:lnTo>
                  <a:cubicBezTo>
                    <a:pt x="3632" y="234"/>
                    <a:pt x="3617" y="219"/>
                    <a:pt x="3617" y="200"/>
                  </a:cubicBezTo>
                  <a:cubicBezTo>
                    <a:pt x="3617" y="182"/>
                    <a:pt x="3632" y="167"/>
                    <a:pt x="3650" y="167"/>
                  </a:cubicBezTo>
                  <a:close/>
                  <a:moveTo>
                    <a:pt x="4117" y="167"/>
                  </a:moveTo>
                  <a:lnTo>
                    <a:pt x="4317" y="167"/>
                  </a:lnTo>
                  <a:cubicBezTo>
                    <a:pt x="4336" y="167"/>
                    <a:pt x="4350" y="182"/>
                    <a:pt x="4350" y="200"/>
                  </a:cubicBezTo>
                  <a:cubicBezTo>
                    <a:pt x="4350" y="219"/>
                    <a:pt x="4336" y="234"/>
                    <a:pt x="4317" y="234"/>
                  </a:cubicBezTo>
                  <a:lnTo>
                    <a:pt x="4117" y="234"/>
                  </a:lnTo>
                  <a:cubicBezTo>
                    <a:pt x="4099" y="234"/>
                    <a:pt x="4084" y="219"/>
                    <a:pt x="4084" y="200"/>
                  </a:cubicBezTo>
                  <a:cubicBezTo>
                    <a:pt x="4084" y="182"/>
                    <a:pt x="4099" y="167"/>
                    <a:pt x="4117" y="167"/>
                  </a:cubicBezTo>
                  <a:close/>
                  <a:moveTo>
                    <a:pt x="4584" y="167"/>
                  </a:moveTo>
                  <a:lnTo>
                    <a:pt x="4784" y="167"/>
                  </a:lnTo>
                  <a:cubicBezTo>
                    <a:pt x="4802" y="167"/>
                    <a:pt x="4817" y="182"/>
                    <a:pt x="4817" y="200"/>
                  </a:cubicBezTo>
                  <a:cubicBezTo>
                    <a:pt x="4817" y="219"/>
                    <a:pt x="4802" y="234"/>
                    <a:pt x="4784" y="234"/>
                  </a:cubicBezTo>
                  <a:lnTo>
                    <a:pt x="4584" y="234"/>
                  </a:lnTo>
                  <a:cubicBezTo>
                    <a:pt x="4565" y="234"/>
                    <a:pt x="4550" y="219"/>
                    <a:pt x="4550" y="200"/>
                  </a:cubicBezTo>
                  <a:cubicBezTo>
                    <a:pt x="4550" y="182"/>
                    <a:pt x="4565" y="167"/>
                    <a:pt x="4584" y="167"/>
                  </a:cubicBezTo>
                  <a:close/>
                  <a:moveTo>
                    <a:pt x="5050" y="167"/>
                  </a:moveTo>
                  <a:lnTo>
                    <a:pt x="5250" y="167"/>
                  </a:lnTo>
                  <a:cubicBezTo>
                    <a:pt x="5269" y="167"/>
                    <a:pt x="5284" y="182"/>
                    <a:pt x="5284" y="200"/>
                  </a:cubicBezTo>
                  <a:cubicBezTo>
                    <a:pt x="5284" y="219"/>
                    <a:pt x="5269" y="234"/>
                    <a:pt x="5250" y="234"/>
                  </a:cubicBezTo>
                  <a:lnTo>
                    <a:pt x="5050" y="234"/>
                  </a:lnTo>
                  <a:cubicBezTo>
                    <a:pt x="5032" y="234"/>
                    <a:pt x="5017" y="219"/>
                    <a:pt x="5017" y="200"/>
                  </a:cubicBezTo>
                  <a:cubicBezTo>
                    <a:pt x="5017" y="182"/>
                    <a:pt x="5032" y="167"/>
                    <a:pt x="5050" y="167"/>
                  </a:cubicBezTo>
                  <a:close/>
                  <a:moveTo>
                    <a:pt x="5517" y="167"/>
                  </a:moveTo>
                  <a:lnTo>
                    <a:pt x="5717" y="167"/>
                  </a:lnTo>
                  <a:cubicBezTo>
                    <a:pt x="5736" y="167"/>
                    <a:pt x="5750" y="182"/>
                    <a:pt x="5750" y="200"/>
                  </a:cubicBezTo>
                  <a:cubicBezTo>
                    <a:pt x="5750" y="219"/>
                    <a:pt x="5736" y="234"/>
                    <a:pt x="5717" y="234"/>
                  </a:cubicBezTo>
                  <a:lnTo>
                    <a:pt x="5517" y="234"/>
                  </a:lnTo>
                  <a:cubicBezTo>
                    <a:pt x="5499" y="234"/>
                    <a:pt x="5484" y="219"/>
                    <a:pt x="5484" y="200"/>
                  </a:cubicBezTo>
                  <a:cubicBezTo>
                    <a:pt x="5484" y="182"/>
                    <a:pt x="5499" y="167"/>
                    <a:pt x="5517" y="167"/>
                  </a:cubicBezTo>
                  <a:close/>
                  <a:moveTo>
                    <a:pt x="5984" y="167"/>
                  </a:moveTo>
                  <a:lnTo>
                    <a:pt x="6184" y="167"/>
                  </a:lnTo>
                  <a:cubicBezTo>
                    <a:pt x="6202" y="167"/>
                    <a:pt x="6217" y="182"/>
                    <a:pt x="6217" y="200"/>
                  </a:cubicBezTo>
                  <a:cubicBezTo>
                    <a:pt x="6217" y="219"/>
                    <a:pt x="6202" y="234"/>
                    <a:pt x="6184" y="234"/>
                  </a:cubicBezTo>
                  <a:lnTo>
                    <a:pt x="5984" y="234"/>
                  </a:lnTo>
                  <a:cubicBezTo>
                    <a:pt x="5965" y="234"/>
                    <a:pt x="5950" y="219"/>
                    <a:pt x="5950" y="200"/>
                  </a:cubicBezTo>
                  <a:cubicBezTo>
                    <a:pt x="5950" y="182"/>
                    <a:pt x="5965" y="167"/>
                    <a:pt x="5984" y="167"/>
                  </a:cubicBezTo>
                  <a:close/>
                  <a:moveTo>
                    <a:pt x="6450" y="167"/>
                  </a:moveTo>
                  <a:lnTo>
                    <a:pt x="6650" y="167"/>
                  </a:lnTo>
                  <a:cubicBezTo>
                    <a:pt x="6669" y="167"/>
                    <a:pt x="6684" y="182"/>
                    <a:pt x="6684" y="200"/>
                  </a:cubicBezTo>
                  <a:cubicBezTo>
                    <a:pt x="6684" y="219"/>
                    <a:pt x="6669" y="234"/>
                    <a:pt x="6650" y="234"/>
                  </a:cubicBezTo>
                  <a:lnTo>
                    <a:pt x="6450" y="234"/>
                  </a:lnTo>
                  <a:cubicBezTo>
                    <a:pt x="6432" y="234"/>
                    <a:pt x="6417" y="219"/>
                    <a:pt x="6417" y="200"/>
                  </a:cubicBezTo>
                  <a:cubicBezTo>
                    <a:pt x="6417" y="182"/>
                    <a:pt x="6432" y="167"/>
                    <a:pt x="6450" y="167"/>
                  </a:cubicBezTo>
                  <a:close/>
                  <a:moveTo>
                    <a:pt x="6917" y="167"/>
                  </a:moveTo>
                  <a:lnTo>
                    <a:pt x="7117" y="167"/>
                  </a:lnTo>
                  <a:cubicBezTo>
                    <a:pt x="7136" y="167"/>
                    <a:pt x="7150" y="182"/>
                    <a:pt x="7150" y="200"/>
                  </a:cubicBezTo>
                  <a:cubicBezTo>
                    <a:pt x="7150" y="219"/>
                    <a:pt x="7136" y="234"/>
                    <a:pt x="7117" y="234"/>
                  </a:cubicBezTo>
                  <a:lnTo>
                    <a:pt x="6917" y="234"/>
                  </a:lnTo>
                  <a:cubicBezTo>
                    <a:pt x="6899" y="234"/>
                    <a:pt x="6884" y="219"/>
                    <a:pt x="6884" y="200"/>
                  </a:cubicBezTo>
                  <a:cubicBezTo>
                    <a:pt x="6884" y="182"/>
                    <a:pt x="6899" y="167"/>
                    <a:pt x="6917" y="167"/>
                  </a:cubicBezTo>
                  <a:close/>
                  <a:moveTo>
                    <a:pt x="7384" y="167"/>
                  </a:moveTo>
                  <a:lnTo>
                    <a:pt x="7584" y="167"/>
                  </a:lnTo>
                  <a:cubicBezTo>
                    <a:pt x="7602" y="167"/>
                    <a:pt x="7617" y="182"/>
                    <a:pt x="7617" y="200"/>
                  </a:cubicBezTo>
                  <a:cubicBezTo>
                    <a:pt x="7617" y="219"/>
                    <a:pt x="7602" y="234"/>
                    <a:pt x="7584" y="234"/>
                  </a:cubicBezTo>
                  <a:lnTo>
                    <a:pt x="7384" y="234"/>
                  </a:lnTo>
                  <a:cubicBezTo>
                    <a:pt x="7365" y="234"/>
                    <a:pt x="7350" y="219"/>
                    <a:pt x="7350" y="200"/>
                  </a:cubicBezTo>
                  <a:cubicBezTo>
                    <a:pt x="7350" y="182"/>
                    <a:pt x="7365" y="167"/>
                    <a:pt x="7384" y="167"/>
                  </a:cubicBezTo>
                  <a:close/>
                  <a:moveTo>
                    <a:pt x="7850" y="167"/>
                  </a:moveTo>
                  <a:lnTo>
                    <a:pt x="8050" y="167"/>
                  </a:lnTo>
                  <a:cubicBezTo>
                    <a:pt x="8069" y="167"/>
                    <a:pt x="8084" y="182"/>
                    <a:pt x="8084" y="200"/>
                  </a:cubicBezTo>
                  <a:cubicBezTo>
                    <a:pt x="8084" y="219"/>
                    <a:pt x="8069" y="234"/>
                    <a:pt x="8050" y="234"/>
                  </a:cubicBezTo>
                  <a:lnTo>
                    <a:pt x="7850" y="234"/>
                  </a:lnTo>
                  <a:cubicBezTo>
                    <a:pt x="7832" y="234"/>
                    <a:pt x="7817" y="219"/>
                    <a:pt x="7817" y="200"/>
                  </a:cubicBezTo>
                  <a:cubicBezTo>
                    <a:pt x="7817" y="182"/>
                    <a:pt x="7832" y="167"/>
                    <a:pt x="7850" y="167"/>
                  </a:cubicBezTo>
                  <a:close/>
                  <a:moveTo>
                    <a:pt x="8317" y="167"/>
                  </a:moveTo>
                  <a:lnTo>
                    <a:pt x="8517" y="167"/>
                  </a:lnTo>
                  <a:cubicBezTo>
                    <a:pt x="8536" y="167"/>
                    <a:pt x="8550" y="182"/>
                    <a:pt x="8550" y="200"/>
                  </a:cubicBezTo>
                  <a:cubicBezTo>
                    <a:pt x="8550" y="219"/>
                    <a:pt x="8536" y="234"/>
                    <a:pt x="8517" y="234"/>
                  </a:cubicBezTo>
                  <a:lnTo>
                    <a:pt x="8317" y="234"/>
                  </a:lnTo>
                  <a:cubicBezTo>
                    <a:pt x="8299" y="234"/>
                    <a:pt x="8284" y="219"/>
                    <a:pt x="8284" y="200"/>
                  </a:cubicBezTo>
                  <a:cubicBezTo>
                    <a:pt x="8284" y="182"/>
                    <a:pt x="8299" y="167"/>
                    <a:pt x="8317" y="167"/>
                  </a:cubicBezTo>
                  <a:close/>
                  <a:moveTo>
                    <a:pt x="8784" y="167"/>
                  </a:moveTo>
                  <a:lnTo>
                    <a:pt x="8984" y="167"/>
                  </a:lnTo>
                  <a:cubicBezTo>
                    <a:pt x="9002" y="167"/>
                    <a:pt x="9017" y="182"/>
                    <a:pt x="9017" y="200"/>
                  </a:cubicBezTo>
                  <a:cubicBezTo>
                    <a:pt x="9017" y="219"/>
                    <a:pt x="9002" y="234"/>
                    <a:pt x="8984" y="234"/>
                  </a:cubicBezTo>
                  <a:lnTo>
                    <a:pt x="8784" y="234"/>
                  </a:lnTo>
                  <a:cubicBezTo>
                    <a:pt x="8765" y="234"/>
                    <a:pt x="8750" y="219"/>
                    <a:pt x="8750" y="200"/>
                  </a:cubicBezTo>
                  <a:cubicBezTo>
                    <a:pt x="8750" y="182"/>
                    <a:pt x="8765" y="167"/>
                    <a:pt x="8784" y="167"/>
                  </a:cubicBezTo>
                  <a:close/>
                  <a:moveTo>
                    <a:pt x="9250" y="167"/>
                  </a:moveTo>
                  <a:lnTo>
                    <a:pt x="9450" y="167"/>
                  </a:lnTo>
                  <a:cubicBezTo>
                    <a:pt x="9469" y="167"/>
                    <a:pt x="9484" y="182"/>
                    <a:pt x="9484" y="200"/>
                  </a:cubicBezTo>
                  <a:cubicBezTo>
                    <a:pt x="9484" y="219"/>
                    <a:pt x="9469" y="234"/>
                    <a:pt x="9450" y="234"/>
                  </a:cubicBezTo>
                  <a:lnTo>
                    <a:pt x="9250" y="234"/>
                  </a:lnTo>
                  <a:cubicBezTo>
                    <a:pt x="9232" y="234"/>
                    <a:pt x="9217" y="219"/>
                    <a:pt x="9217" y="200"/>
                  </a:cubicBezTo>
                  <a:cubicBezTo>
                    <a:pt x="9217" y="182"/>
                    <a:pt x="9232" y="167"/>
                    <a:pt x="9250" y="167"/>
                  </a:cubicBezTo>
                  <a:close/>
                  <a:moveTo>
                    <a:pt x="9717" y="167"/>
                  </a:moveTo>
                  <a:lnTo>
                    <a:pt x="9917" y="167"/>
                  </a:lnTo>
                  <a:cubicBezTo>
                    <a:pt x="9936" y="167"/>
                    <a:pt x="9950" y="182"/>
                    <a:pt x="9950" y="200"/>
                  </a:cubicBezTo>
                  <a:cubicBezTo>
                    <a:pt x="9950" y="219"/>
                    <a:pt x="9936" y="234"/>
                    <a:pt x="9917" y="234"/>
                  </a:cubicBezTo>
                  <a:lnTo>
                    <a:pt x="9717" y="234"/>
                  </a:lnTo>
                  <a:cubicBezTo>
                    <a:pt x="9699" y="234"/>
                    <a:pt x="9684" y="219"/>
                    <a:pt x="9684" y="200"/>
                  </a:cubicBezTo>
                  <a:cubicBezTo>
                    <a:pt x="9684" y="182"/>
                    <a:pt x="9699" y="167"/>
                    <a:pt x="9717" y="167"/>
                  </a:cubicBezTo>
                  <a:close/>
                  <a:moveTo>
                    <a:pt x="10184" y="167"/>
                  </a:moveTo>
                  <a:lnTo>
                    <a:pt x="10384" y="167"/>
                  </a:lnTo>
                  <a:cubicBezTo>
                    <a:pt x="10402" y="167"/>
                    <a:pt x="10417" y="182"/>
                    <a:pt x="10417" y="200"/>
                  </a:cubicBezTo>
                  <a:cubicBezTo>
                    <a:pt x="10417" y="219"/>
                    <a:pt x="10402" y="234"/>
                    <a:pt x="10384" y="234"/>
                  </a:cubicBezTo>
                  <a:lnTo>
                    <a:pt x="10184" y="234"/>
                  </a:lnTo>
                  <a:cubicBezTo>
                    <a:pt x="10165" y="234"/>
                    <a:pt x="10150" y="219"/>
                    <a:pt x="10150" y="200"/>
                  </a:cubicBezTo>
                  <a:cubicBezTo>
                    <a:pt x="10150" y="182"/>
                    <a:pt x="10165" y="167"/>
                    <a:pt x="10184" y="167"/>
                  </a:cubicBezTo>
                  <a:close/>
                  <a:moveTo>
                    <a:pt x="10650" y="167"/>
                  </a:moveTo>
                  <a:lnTo>
                    <a:pt x="10850" y="167"/>
                  </a:lnTo>
                  <a:cubicBezTo>
                    <a:pt x="10869" y="167"/>
                    <a:pt x="10884" y="182"/>
                    <a:pt x="10884" y="200"/>
                  </a:cubicBezTo>
                  <a:cubicBezTo>
                    <a:pt x="10884" y="219"/>
                    <a:pt x="10869" y="234"/>
                    <a:pt x="10850" y="234"/>
                  </a:cubicBezTo>
                  <a:lnTo>
                    <a:pt x="10650" y="234"/>
                  </a:lnTo>
                  <a:cubicBezTo>
                    <a:pt x="10632" y="234"/>
                    <a:pt x="10617" y="219"/>
                    <a:pt x="10617" y="200"/>
                  </a:cubicBezTo>
                  <a:cubicBezTo>
                    <a:pt x="10617" y="182"/>
                    <a:pt x="10632" y="167"/>
                    <a:pt x="10650" y="167"/>
                  </a:cubicBezTo>
                  <a:close/>
                  <a:moveTo>
                    <a:pt x="11117" y="167"/>
                  </a:moveTo>
                  <a:lnTo>
                    <a:pt x="11317" y="167"/>
                  </a:lnTo>
                  <a:cubicBezTo>
                    <a:pt x="11336" y="167"/>
                    <a:pt x="11350" y="182"/>
                    <a:pt x="11350" y="200"/>
                  </a:cubicBezTo>
                  <a:cubicBezTo>
                    <a:pt x="11350" y="219"/>
                    <a:pt x="11336" y="234"/>
                    <a:pt x="11317" y="234"/>
                  </a:cubicBezTo>
                  <a:lnTo>
                    <a:pt x="11117" y="234"/>
                  </a:lnTo>
                  <a:cubicBezTo>
                    <a:pt x="11099" y="234"/>
                    <a:pt x="11084" y="219"/>
                    <a:pt x="11084" y="200"/>
                  </a:cubicBezTo>
                  <a:cubicBezTo>
                    <a:pt x="11084" y="182"/>
                    <a:pt x="11099" y="167"/>
                    <a:pt x="11117" y="167"/>
                  </a:cubicBezTo>
                  <a:close/>
                  <a:moveTo>
                    <a:pt x="11584" y="167"/>
                  </a:moveTo>
                  <a:lnTo>
                    <a:pt x="11617" y="167"/>
                  </a:lnTo>
                  <a:cubicBezTo>
                    <a:pt x="11636" y="167"/>
                    <a:pt x="11650" y="182"/>
                    <a:pt x="11650" y="200"/>
                  </a:cubicBezTo>
                  <a:cubicBezTo>
                    <a:pt x="11650" y="219"/>
                    <a:pt x="11636" y="234"/>
                    <a:pt x="11617" y="234"/>
                  </a:cubicBezTo>
                  <a:lnTo>
                    <a:pt x="11584" y="234"/>
                  </a:lnTo>
                  <a:cubicBezTo>
                    <a:pt x="11565" y="234"/>
                    <a:pt x="11550" y="219"/>
                    <a:pt x="11550" y="200"/>
                  </a:cubicBezTo>
                  <a:cubicBezTo>
                    <a:pt x="11550" y="182"/>
                    <a:pt x="11565" y="167"/>
                    <a:pt x="11584" y="167"/>
                  </a:cubicBezTo>
                  <a:close/>
                  <a:moveTo>
                    <a:pt x="11550" y="0"/>
                  </a:moveTo>
                  <a:lnTo>
                    <a:pt x="11950" y="200"/>
                  </a:lnTo>
                  <a:lnTo>
                    <a:pt x="11550" y="400"/>
                  </a:lnTo>
                  <a:lnTo>
                    <a:pt x="11550" y="0"/>
                  </a:lnTo>
                  <a:close/>
                </a:path>
              </a:pathLst>
            </a:custGeom>
            <a:solidFill>
              <a:srgbClr val="3333CC"/>
            </a:solidFill>
            <a:ln w="1" cap="flat">
              <a:solidFill>
                <a:srgbClr val="3333CC"/>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62" name="Freeform 238"/>
            <p:cNvSpPr>
              <a:spLocks noEditPoints="1"/>
            </p:cNvSpPr>
            <p:nvPr/>
          </p:nvSpPr>
          <p:spPr bwMode="auto">
            <a:xfrm>
              <a:off x="3455988" y="4257675"/>
              <a:ext cx="2582863" cy="1363663"/>
            </a:xfrm>
            <a:custGeom>
              <a:avLst/>
              <a:gdLst/>
              <a:ahLst/>
              <a:cxnLst>
                <a:cxn ang="0">
                  <a:pos x="16" y="4762"/>
                </a:cxn>
                <a:cxn ang="0">
                  <a:pos x="5141" y="4762"/>
                </a:cxn>
                <a:cxn ang="0">
                  <a:pos x="5125" y="4779"/>
                </a:cxn>
                <a:cxn ang="0">
                  <a:pos x="5125" y="100"/>
                </a:cxn>
                <a:cxn ang="0">
                  <a:pos x="5141" y="83"/>
                </a:cxn>
                <a:cxn ang="0">
                  <a:pos x="7791" y="83"/>
                </a:cxn>
                <a:cxn ang="0">
                  <a:pos x="7808" y="100"/>
                </a:cxn>
                <a:cxn ang="0">
                  <a:pos x="7791" y="117"/>
                </a:cxn>
                <a:cxn ang="0">
                  <a:pos x="5141" y="117"/>
                </a:cxn>
                <a:cxn ang="0">
                  <a:pos x="5158" y="100"/>
                </a:cxn>
                <a:cxn ang="0">
                  <a:pos x="5158" y="4779"/>
                </a:cxn>
                <a:cxn ang="0">
                  <a:pos x="5141" y="4796"/>
                </a:cxn>
                <a:cxn ang="0">
                  <a:pos x="16" y="4796"/>
                </a:cxn>
                <a:cxn ang="0">
                  <a:pos x="0" y="4779"/>
                </a:cxn>
                <a:cxn ang="0">
                  <a:pos x="16" y="4762"/>
                </a:cxn>
                <a:cxn ang="0">
                  <a:pos x="7758" y="0"/>
                </a:cxn>
                <a:cxn ang="0">
                  <a:pos x="7958" y="100"/>
                </a:cxn>
                <a:cxn ang="0">
                  <a:pos x="7758" y="200"/>
                </a:cxn>
                <a:cxn ang="0">
                  <a:pos x="7758" y="0"/>
                </a:cxn>
              </a:cxnLst>
              <a:rect l="0" t="0" r="r" b="b"/>
              <a:pathLst>
                <a:path w="7958" h="4796">
                  <a:moveTo>
                    <a:pt x="16" y="4762"/>
                  </a:moveTo>
                  <a:lnTo>
                    <a:pt x="5141" y="4762"/>
                  </a:lnTo>
                  <a:lnTo>
                    <a:pt x="5125" y="4779"/>
                  </a:lnTo>
                  <a:lnTo>
                    <a:pt x="5125" y="100"/>
                  </a:lnTo>
                  <a:cubicBezTo>
                    <a:pt x="5125" y="91"/>
                    <a:pt x="5132" y="83"/>
                    <a:pt x="5141" y="83"/>
                  </a:cubicBezTo>
                  <a:lnTo>
                    <a:pt x="7791" y="83"/>
                  </a:lnTo>
                  <a:cubicBezTo>
                    <a:pt x="7801" y="83"/>
                    <a:pt x="7808" y="91"/>
                    <a:pt x="7808" y="100"/>
                  </a:cubicBezTo>
                  <a:cubicBezTo>
                    <a:pt x="7808" y="109"/>
                    <a:pt x="7801" y="117"/>
                    <a:pt x="7791" y="117"/>
                  </a:cubicBezTo>
                  <a:lnTo>
                    <a:pt x="5141" y="117"/>
                  </a:lnTo>
                  <a:lnTo>
                    <a:pt x="5158" y="100"/>
                  </a:lnTo>
                  <a:lnTo>
                    <a:pt x="5158" y="4779"/>
                  </a:lnTo>
                  <a:cubicBezTo>
                    <a:pt x="5158" y="4788"/>
                    <a:pt x="5151" y="4796"/>
                    <a:pt x="5141" y="4796"/>
                  </a:cubicBezTo>
                  <a:lnTo>
                    <a:pt x="16" y="4796"/>
                  </a:lnTo>
                  <a:cubicBezTo>
                    <a:pt x="7" y="4796"/>
                    <a:pt x="0" y="4788"/>
                    <a:pt x="0" y="4779"/>
                  </a:cubicBezTo>
                  <a:cubicBezTo>
                    <a:pt x="0" y="4770"/>
                    <a:pt x="7" y="4762"/>
                    <a:pt x="16" y="4762"/>
                  </a:cubicBezTo>
                  <a:close/>
                  <a:moveTo>
                    <a:pt x="7758" y="0"/>
                  </a:moveTo>
                  <a:lnTo>
                    <a:pt x="7958" y="100"/>
                  </a:lnTo>
                  <a:lnTo>
                    <a:pt x="7758" y="200"/>
                  </a:lnTo>
                  <a:lnTo>
                    <a:pt x="7758" y="0"/>
                  </a:lnTo>
                  <a:close/>
                </a:path>
              </a:pathLst>
            </a:custGeom>
            <a:solidFill>
              <a:srgbClr val="000000"/>
            </a:solidFill>
            <a:ln w="1"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63" name="Rectangle 239"/>
            <p:cNvSpPr>
              <a:spLocks noChangeArrowheads="1"/>
            </p:cNvSpPr>
            <p:nvPr/>
          </p:nvSpPr>
          <p:spPr bwMode="auto">
            <a:xfrm>
              <a:off x="4264025" y="5692775"/>
              <a:ext cx="3937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64" name="Rectangle 240"/>
            <p:cNvSpPr>
              <a:spLocks noChangeArrowheads="1"/>
            </p:cNvSpPr>
            <p:nvPr/>
          </p:nvSpPr>
          <p:spPr bwMode="auto">
            <a:xfrm>
              <a:off x="4627563" y="5692775"/>
              <a:ext cx="1270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65" name="Rectangle 241"/>
            <p:cNvSpPr>
              <a:spLocks noChangeArrowheads="1"/>
            </p:cNvSpPr>
            <p:nvPr/>
          </p:nvSpPr>
          <p:spPr bwMode="auto">
            <a:xfrm>
              <a:off x="4264025" y="5792788"/>
              <a:ext cx="6127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localChange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66" name="Rectangle 242"/>
            <p:cNvSpPr>
              <a:spLocks noChangeArrowheads="1"/>
            </p:cNvSpPr>
            <p:nvPr/>
          </p:nvSpPr>
          <p:spPr bwMode="auto">
            <a:xfrm>
              <a:off x="4805363" y="5792788"/>
              <a:ext cx="7778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67" name="Rectangle 243"/>
            <p:cNvSpPr>
              <a:spLocks noChangeArrowheads="1"/>
            </p:cNvSpPr>
            <p:nvPr/>
          </p:nvSpPr>
          <p:spPr bwMode="auto">
            <a:xfrm>
              <a:off x="4838700" y="5792788"/>
              <a:ext cx="452438"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DeAssoc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68" name="Freeform 244"/>
            <p:cNvSpPr>
              <a:spLocks noEditPoints="1"/>
            </p:cNvSpPr>
            <p:nvPr/>
          </p:nvSpPr>
          <p:spPr bwMode="auto">
            <a:xfrm>
              <a:off x="3625850" y="1851025"/>
              <a:ext cx="65088" cy="252413"/>
            </a:xfrm>
            <a:custGeom>
              <a:avLst/>
              <a:gdLst/>
              <a:ahLst/>
              <a:cxnLst>
                <a:cxn ang="0">
                  <a:pos x="233" y="33"/>
                </a:cxn>
                <a:cxn ang="0">
                  <a:pos x="233" y="1441"/>
                </a:cxn>
                <a:cxn ang="0">
                  <a:pos x="200" y="1475"/>
                </a:cxn>
                <a:cxn ang="0">
                  <a:pos x="166" y="1441"/>
                </a:cxn>
                <a:cxn ang="0">
                  <a:pos x="166" y="33"/>
                </a:cxn>
                <a:cxn ang="0">
                  <a:pos x="200" y="0"/>
                </a:cxn>
                <a:cxn ang="0">
                  <a:pos x="233" y="33"/>
                </a:cxn>
                <a:cxn ang="0">
                  <a:pos x="400" y="1375"/>
                </a:cxn>
                <a:cxn ang="0">
                  <a:pos x="200" y="1775"/>
                </a:cxn>
                <a:cxn ang="0">
                  <a:pos x="0" y="1375"/>
                </a:cxn>
                <a:cxn ang="0">
                  <a:pos x="400" y="1375"/>
                </a:cxn>
              </a:cxnLst>
              <a:rect l="0" t="0" r="r" b="b"/>
              <a:pathLst>
                <a:path w="400" h="1775">
                  <a:moveTo>
                    <a:pt x="233" y="33"/>
                  </a:moveTo>
                  <a:lnTo>
                    <a:pt x="233" y="1441"/>
                  </a:lnTo>
                  <a:cubicBezTo>
                    <a:pt x="233" y="1460"/>
                    <a:pt x="218" y="1475"/>
                    <a:pt x="200" y="1475"/>
                  </a:cubicBezTo>
                  <a:cubicBezTo>
                    <a:pt x="181" y="1475"/>
                    <a:pt x="166" y="1460"/>
                    <a:pt x="166" y="1441"/>
                  </a:cubicBezTo>
                  <a:lnTo>
                    <a:pt x="166" y="33"/>
                  </a:lnTo>
                  <a:cubicBezTo>
                    <a:pt x="166" y="15"/>
                    <a:pt x="181" y="0"/>
                    <a:pt x="200" y="0"/>
                  </a:cubicBezTo>
                  <a:cubicBezTo>
                    <a:pt x="218" y="0"/>
                    <a:pt x="233" y="15"/>
                    <a:pt x="233" y="33"/>
                  </a:cubicBezTo>
                  <a:close/>
                  <a:moveTo>
                    <a:pt x="400" y="1375"/>
                  </a:moveTo>
                  <a:lnTo>
                    <a:pt x="200" y="1775"/>
                  </a:lnTo>
                  <a:lnTo>
                    <a:pt x="0" y="1375"/>
                  </a:lnTo>
                  <a:lnTo>
                    <a:pt x="400" y="1375"/>
                  </a:lnTo>
                  <a:close/>
                </a:path>
              </a:pathLst>
            </a:custGeom>
            <a:solidFill>
              <a:srgbClr val="000000"/>
            </a:solidFill>
            <a:ln w="1"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grpSp>
          <p:nvGrpSpPr>
            <p:cNvPr id="1271" name="Group 247"/>
            <p:cNvGrpSpPr>
              <a:grpSpLocks/>
            </p:cNvGrpSpPr>
            <p:nvPr/>
          </p:nvGrpSpPr>
          <p:grpSpPr bwMode="auto">
            <a:xfrm>
              <a:off x="2917825" y="1651000"/>
              <a:ext cx="1492250" cy="227013"/>
              <a:chOff x="1838" y="1040"/>
              <a:chExt cx="940" cy="143"/>
            </a:xfrm>
          </p:grpSpPr>
          <p:sp>
            <p:nvSpPr>
              <p:cNvPr id="1269" name="Freeform 245"/>
              <p:cNvSpPr>
                <a:spLocks/>
              </p:cNvSpPr>
              <p:nvPr/>
            </p:nvSpPr>
            <p:spPr bwMode="auto">
              <a:xfrm>
                <a:off x="1838" y="1040"/>
                <a:ext cx="940" cy="143"/>
              </a:xfrm>
              <a:custGeom>
                <a:avLst/>
                <a:gdLst/>
                <a:ahLst/>
                <a:cxnLst>
                  <a:cxn ang="0">
                    <a:pos x="267" y="0"/>
                  </a:cxn>
                  <a:cxn ang="0">
                    <a:pos x="0" y="267"/>
                  </a:cxn>
                  <a:cxn ang="0">
                    <a:pos x="0" y="1334"/>
                  </a:cxn>
                  <a:cxn ang="0">
                    <a:pos x="267" y="1600"/>
                  </a:cxn>
                  <a:cxn ang="0">
                    <a:pos x="8934" y="1600"/>
                  </a:cxn>
                  <a:cxn ang="0">
                    <a:pos x="9200" y="1334"/>
                  </a:cxn>
                  <a:cxn ang="0">
                    <a:pos x="9200" y="267"/>
                  </a:cxn>
                  <a:cxn ang="0">
                    <a:pos x="8934" y="0"/>
                  </a:cxn>
                  <a:cxn ang="0">
                    <a:pos x="267" y="0"/>
                  </a:cxn>
                </a:cxnLst>
                <a:rect l="0" t="0" r="r" b="b"/>
                <a:pathLst>
                  <a:path w="9200" h="1600">
                    <a:moveTo>
                      <a:pt x="267" y="0"/>
                    </a:moveTo>
                    <a:cubicBezTo>
                      <a:pt x="120" y="0"/>
                      <a:pt x="0" y="120"/>
                      <a:pt x="0" y="267"/>
                    </a:cubicBezTo>
                    <a:lnTo>
                      <a:pt x="0" y="1334"/>
                    </a:lnTo>
                    <a:cubicBezTo>
                      <a:pt x="0" y="1481"/>
                      <a:pt x="120" y="1600"/>
                      <a:pt x="267" y="1600"/>
                    </a:cubicBezTo>
                    <a:lnTo>
                      <a:pt x="8934" y="1600"/>
                    </a:lnTo>
                    <a:cubicBezTo>
                      <a:pt x="9081" y="1600"/>
                      <a:pt x="9200" y="1481"/>
                      <a:pt x="9200" y="1334"/>
                    </a:cubicBezTo>
                    <a:lnTo>
                      <a:pt x="9200" y="267"/>
                    </a:lnTo>
                    <a:cubicBezTo>
                      <a:pt x="9200" y="120"/>
                      <a:pt x="9081" y="0"/>
                      <a:pt x="8934" y="0"/>
                    </a:cubicBezTo>
                    <a:lnTo>
                      <a:pt x="267" y="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70" name="Freeform 246"/>
              <p:cNvSpPr>
                <a:spLocks/>
              </p:cNvSpPr>
              <p:nvPr/>
            </p:nvSpPr>
            <p:spPr bwMode="auto">
              <a:xfrm>
                <a:off x="1838" y="1040"/>
                <a:ext cx="940" cy="143"/>
              </a:xfrm>
              <a:custGeom>
                <a:avLst/>
                <a:gdLst/>
                <a:ahLst/>
                <a:cxnLst>
                  <a:cxn ang="0">
                    <a:pos x="267" y="0"/>
                  </a:cxn>
                  <a:cxn ang="0">
                    <a:pos x="0" y="267"/>
                  </a:cxn>
                  <a:cxn ang="0">
                    <a:pos x="0" y="1334"/>
                  </a:cxn>
                  <a:cxn ang="0">
                    <a:pos x="267" y="1600"/>
                  </a:cxn>
                  <a:cxn ang="0">
                    <a:pos x="8934" y="1600"/>
                  </a:cxn>
                  <a:cxn ang="0">
                    <a:pos x="9200" y="1334"/>
                  </a:cxn>
                  <a:cxn ang="0">
                    <a:pos x="9200" y="267"/>
                  </a:cxn>
                  <a:cxn ang="0">
                    <a:pos x="8934" y="0"/>
                  </a:cxn>
                  <a:cxn ang="0">
                    <a:pos x="267" y="0"/>
                  </a:cxn>
                </a:cxnLst>
                <a:rect l="0" t="0" r="r" b="b"/>
                <a:pathLst>
                  <a:path w="9200" h="1600">
                    <a:moveTo>
                      <a:pt x="267" y="0"/>
                    </a:moveTo>
                    <a:cubicBezTo>
                      <a:pt x="120" y="0"/>
                      <a:pt x="0" y="120"/>
                      <a:pt x="0" y="267"/>
                    </a:cubicBezTo>
                    <a:lnTo>
                      <a:pt x="0" y="1334"/>
                    </a:lnTo>
                    <a:cubicBezTo>
                      <a:pt x="0" y="1481"/>
                      <a:pt x="120" y="1600"/>
                      <a:pt x="267" y="1600"/>
                    </a:cubicBezTo>
                    <a:lnTo>
                      <a:pt x="8934" y="1600"/>
                    </a:lnTo>
                    <a:cubicBezTo>
                      <a:pt x="9081" y="1600"/>
                      <a:pt x="9200" y="1481"/>
                      <a:pt x="9200" y="1334"/>
                    </a:cubicBezTo>
                    <a:lnTo>
                      <a:pt x="9200" y="267"/>
                    </a:lnTo>
                    <a:cubicBezTo>
                      <a:pt x="9200" y="120"/>
                      <a:pt x="9081" y="0"/>
                      <a:pt x="8934" y="0"/>
                    </a:cubicBezTo>
                    <a:lnTo>
                      <a:pt x="267" y="0"/>
                    </a:lnTo>
                    <a:close/>
                  </a:path>
                </a:pathLst>
              </a:custGeom>
              <a:noFill/>
              <a:ln w="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272" name="Rectangle 248"/>
            <p:cNvSpPr>
              <a:spLocks noChangeArrowheads="1"/>
            </p:cNvSpPr>
            <p:nvPr/>
          </p:nvSpPr>
          <p:spPr bwMode="auto">
            <a:xfrm>
              <a:off x="3240088" y="1714500"/>
              <a:ext cx="549275"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Local VSI</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73" name="Rectangle 249"/>
            <p:cNvSpPr>
              <a:spLocks noChangeArrowheads="1"/>
            </p:cNvSpPr>
            <p:nvPr/>
          </p:nvSpPr>
          <p:spPr bwMode="auto">
            <a:xfrm>
              <a:off x="3698875" y="1714500"/>
              <a:ext cx="88900"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74" name="Rectangle 250"/>
            <p:cNvSpPr>
              <a:spLocks noChangeArrowheads="1"/>
            </p:cNvSpPr>
            <p:nvPr/>
          </p:nvSpPr>
          <p:spPr bwMode="auto">
            <a:xfrm>
              <a:off x="3735388" y="1714500"/>
              <a:ext cx="433388"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START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277" name="Group 253"/>
            <p:cNvGrpSpPr>
              <a:grpSpLocks/>
            </p:cNvGrpSpPr>
            <p:nvPr/>
          </p:nvGrpSpPr>
          <p:grpSpPr bwMode="auto">
            <a:xfrm>
              <a:off x="4735513" y="2674938"/>
              <a:ext cx="1492250" cy="227013"/>
              <a:chOff x="2983" y="1685"/>
              <a:chExt cx="940" cy="143"/>
            </a:xfrm>
          </p:grpSpPr>
          <p:sp>
            <p:nvSpPr>
              <p:cNvPr id="1275" name="Freeform 251"/>
              <p:cNvSpPr>
                <a:spLocks/>
              </p:cNvSpPr>
              <p:nvPr/>
            </p:nvSpPr>
            <p:spPr bwMode="auto">
              <a:xfrm>
                <a:off x="2983" y="1685"/>
                <a:ext cx="940" cy="143"/>
              </a:xfrm>
              <a:custGeom>
                <a:avLst/>
                <a:gdLst/>
                <a:ahLst/>
                <a:cxnLst>
                  <a:cxn ang="0">
                    <a:pos x="134" y="0"/>
                  </a:cxn>
                  <a:cxn ang="0">
                    <a:pos x="0" y="134"/>
                  </a:cxn>
                  <a:cxn ang="0">
                    <a:pos x="0" y="667"/>
                  </a:cxn>
                  <a:cxn ang="0">
                    <a:pos x="134" y="800"/>
                  </a:cxn>
                  <a:cxn ang="0">
                    <a:pos x="4467" y="800"/>
                  </a:cxn>
                  <a:cxn ang="0">
                    <a:pos x="4600" y="667"/>
                  </a:cxn>
                  <a:cxn ang="0">
                    <a:pos x="4600" y="134"/>
                  </a:cxn>
                  <a:cxn ang="0">
                    <a:pos x="4467" y="0"/>
                  </a:cxn>
                  <a:cxn ang="0">
                    <a:pos x="134" y="0"/>
                  </a:cxn>
                </a:cxnLst>
                <a:rect l="0" t="0" r="r" b="b"/>
                <a:pathLst>
                  <a:path w="4600" h="800">
                    <a:moveTo>
                      <a:pt x="134" y="0"/>
                    </a:moveTo>
                    <a:cubicBezTo>
                      <a:pt x="60" y="0"/>
                      <a:pt x="0" y="60"/>
                      <a:pt x="0" y="134"/>
                    </a:cubicBezTo>
                    <a:lnTo>
                      <a:pt x="0" y="667"/>
                    </a:lnTo>
                    <a:cubicBezTo>
                      <a:pt x="0" y="741"/>
                      <a:pt x="60" y="800"/>
                      <a:pt x="134" y="800"/>
                    </a:cubicBezTo>
                    <a:lnTo>
                      <a:pt x="4467" y="800"/>
                    </a:lnTo>
                    <a:cubicBezTo>
                      <a:pt x="4541" y="800"/>
                      <a:pt x="4600" y="741"/>
                      <a:pt x="4600" y="667"/>
                    </a:cubicBezTo>
                    <a:lnTo>
                      <a:pt x="4600" y="134"/>
                    </a:lnTo>
                    <a:cubicBezTo>
                      <a:pt x="4600" y="60"/>
                      <a:pt x="4541" y="0"/>
                      <a:pt x="4467" y="0"/>
                    </a:cubicBezTo>
                    <a:lnTo>
                      <a:pt x="134" y="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76" name="Freeform 252"/>
              <p:cNvSpPr>
                <a:spLocks/>
              </p:cNvSpPr>
              <p:nvPr/>
            </p:nvSpPr>
            <p:spPr bwMode="auto">
              <a:xfrm>
                <a:off x="2983" y="1685"/>
                <a:ext cx="940" cy="143"/>
              </a:xfrm>
              <a:custGeom>
                <a:avLst/>
                <a:gdLst/>
                <a:ahLst/>
                <a:cxnLst>
                  <a:cxn ang="0">
                    <a:pos x="134" y="0"/>
                  </a:cxn>
                  <a:cxn ang="0">
                    <a:pos x="0" y="134"/>
                  </a:cxn>
                  <a:cxn ang="0">
                    <a:pos x="0" y="667"/>
                  </a:cxn>
                  <a:cxn ang="0">
                    <a:pos x="134" y="800"/>
                  </a:cxn>
                  <a:cxn ang="0">
                    <a:pos x="4467" y="800"/>
                  </a:cxn>
                  <a:cxn ang="0">
                    <a:pos x="4600" y="667"/>
                  </a:cxn>
                  <a:cxn ang="0">
                    <a:pos x="4600" y="134"/>
                  </a:cxn>
                  <a:cxn ang="0">
                    <a:pos x="4467" y="0"/>
                  </a:cxn>
                  <a:cxn ang="0">
                    <a:pos x="134" y="0"/>
                  </a:cxn>
                </a:cxnLst>
                <a:rect l="0" t="0" r="r" b="b"/>
                <a:pathLst>
                  <a:path w="4600" h="800">
                    <a:moveTo>
                      <a:pt x="134" y="0"/>
                    </a:moveTo>
                    <a:cubicBezTo>
                      <a:pt x="60" y="0"/>
                      <a:pt x="0" y="60"/>
                      <a:pt x="0" y="134"/>
                    </a:cubicBezTo>
                    <a:lnTo>
                      <a:pt x="0" y="667"/>
                    </a:lnTo>
                    <a:cubicBezTo>
                      <a:pt x="0" y="741"/>
                      <a:pt x="60" y="800"/>
                      <a:pt x="134" y="800"/>
                    </a:cubicBezTo>
                    <a:lnTo>
                      <a:pt x="4467" y="800"/>
                    </a:lnTo>
                    <a:cubicBezTo>
                      <a:pt x="4541" y="800"/>
                      <a:pt x="4600" y="741"/>
                      <a:pt x="4600" y="667"/>
                    </a:cubicBezTo>
                    <a:lnTo>
                      <a:pt x="4600" y="134"/>
                    </a:lnTo>
                    <a:cubicBezTo>
                      <a:pt x="4600" y="60"/>
                      <a:pt x="4541" y="0"/>
                      <a:pt x="4467" y="0"/>
                    </a:cubicBezTo>
                    <a:lnTo>
                      <a:pt x="134" y="0"/>
                    </a:lnTo>
                    <a:close/>
                  </a:path>
                </a:pathLst>
              </a:custGeom>
              <a:noFill/>
              <a:ln w="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278" name="Rectangle 254"/>
            <p:cNvSpPr>
              <a:spLocks noChangeArrowheads="1"/>
            </p:cNvSpPr>
            <p:nvPr/>
          </p:nvSpPr>
          <p:spPr bwMode="auto">
            <a:xfrm>
              <a:off x="5360988" y="2740025"/>
              <a:ext cx="309563" cy="1349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cs typeface="Arial" pitchFamily="34" charset="0"/>
                </a:rPr>
                <a:t>EXIT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79" name="Freeform 255"/>
            <p:cNvSpPr>
              <a:spLocks noEditPoints="1"/>
            </p:cNvSpPr>
            <p:nvPr/>
          </p:nvSpPr>
          <p:spPr bwMode="auto">
            <a:xfrm>
              <a:off x="2117724" y="2686051"/>
              <a:ext cx="6283325" cy="3578226"/>
            </a:xfrm>
            <a:custGeom>
              <a:avLst/>
              <a:gdLst/>
              <a:ahLst/>
              <a:cxnLst>
                <a:cxn ang="0">
                  <a:pos x="0" y="11500"/>
                </a:cxn>
                <a:cxn ang="0">
                  <a:pos x="16" y="12317"/>
                </a:cxn>
                <a:cxn ang="0">
                  <a:pos x="616" y="12284"/>
                </a:cxn>
                <a:cxn ang="0">
                  <a:pos x="1066" y="12301"/>
                </a:cxn>
                <a:cxn ang="0">
                  <a:pos x="1883" y="12317"/>
                </a:cxn>
                <a:cxn ang="0">
                  <a:pos x="2583" y="12284"/>
                </a:cxn>
                <a:cxn ang="0">
                  <a:pos x="2950" y="12284"/>
                </a:cxn>
                <a:cxn ang="0">
                  <a:pos x="3650" y="12317"/>
                </a:cxn>
                <a:cxn ang="0">
                  <a:pos x="4466" y="12301"/>
                </a:cxn>
                <a:cxn ang="0">
                  <a:pos x="5050" y="12284"/>
                </a:cxn>
                <a:cxn ang="0">
                  <a:pos x="5500" y="12301"/>
                </a:cxn>
                <a:cxn ang="0">
                  <a:pos x="6316" y="12317"/>
                </a:cxn>
                <a:cxn ang="0">
                  <a:pos x="7016" y="12284"/>
                </a:cxn>
                <a:cxn ang="0">
                  <a:pos x="7383" y="12284"/>
                </a:cxn>
                <a:cxn ang="0">
                  <a:pos x="8083" y="12317"/>
                </a:cxn>
                <a:cxn ang="0">
                  <a:pos x="8900" y="12301"/>
                </a:cxn>
                <a:cxn ang="0">
                  <a:pos x="9483" y="12284"/>
                </a:cxn>
                <a:cxn ang="0">
                  <a:pos x="9933" y="12301"/>
                </a:cxn>
                <a:cxn ang="0">
                  <a:pos x="10750" y="12317"/>
                </a:cxn>
                <a:cxn ang="0">
                  <a:pos x="11450" y="12284"/>
                </a:cxn>
                <a:cxn ang="0">
                  <a:pos x="11816" y="12284"/>
                </a:cxn>
                <a:cxn ang="0">
                  <a:pos x="12516" y="12317"/>
                </a:cxn>
                <a:cxn ang="0">
                  <a:pos x="13333" y="12301"/>
                </a:cxn>
                <a:cxn ang="0">
                  <a:pos x="13916" y="12284"/>
                </a:cxn>
                <a:cxn ang="0">
                  <a:pos x="14366" y="12301"/>
                </a:cxn>
                <a:cxn ang="0">
                  <a:pos x="15183" y="12317"/>
                </a:cxn>
                <a:cxn ang="0">
                  <a:pos x="15883" y="12284"/>
                </a:cxn>
                <a:cxn ang="0">
                  <a:pos x="16250" y="12284"/>
                </a:cxn>
                <a:cxn ang="0">
                  <a:pos x="16950" y="12317"/>
                </a:cxn>
                <a:cxn ang="0">
                  <a:pos x="17766" y="12301"/>
                </a:cxn>
                <a:cxn ang="0">
                  <a:pos x="18350" y="12284"/>
                </a:cxn>
                <a:cxn ang="0">
                  <a:pos x="18524" y="12026"/>
                </a:cxn>
                <a:cxn ang="0">
                  <a:pos x="18541" y="11209"/>
                </a:cxn>
                <a:cxn ang="0">
                  <a:pos x="18508" y="10509"/>
                </a:cxn>
                <a:cxn ang="0">
                  <a:pos x="18508" y="10142"/>
                </a:cxn>
                <a:cxn ang="0">
                  <a:pos x="18541" y="9442"/>
                </a:cxn>
                <a:cxn ang="0">
                  <a:pos x="18524" y="8626"/>
                </a:cxn>
                <a:cxn ang="0">
                  <a:pos x="18508" y="8042"/>
                </a:cxn>
                <a:cxn ang="0">
                  <a:pos x="18524" y="7592"/>
                </a:cxn>
                <a:cxn ang="0">
                  <a:pos x="18541" y="6776"/>
                </a:cxn>
                <a:cxn ang="0">
                  <a:pos x="18508" y="6076"/>
                </a:cxn>
                <a:cxn ang="0">
                  <a:pos x="18508" y="5709"/>
                </a:cxn>
                <a:cxn ang="0">
                  <a:pos x="18541" y="5009"/>
                </a:cxn>
                <a:cxn ang="0">
                  <a:pos x="18524" y="4192"/>
                </a:cxn>
                <a:cxn ang="0">
                  <a:pos x="18508" y="3609"/>
                </a:cxn>
                <a:cxn ang="0">
                  <a:pos x="18524" y="3159"/>
                </a:cxn>
                <a:cxn ang="0">
                  <a:pos x="18541" y="2342"/>
                </a:cxn>
                <a:cxn ang="0">
                  <a:pos x="18508" y="1642"/>
                </a:cxn>
                <a:cxn ang="0">
                  <a:pos x="18508" y="1276"/>
                </a:cxn>
                <a:cxn ang="0">
                  <a:pos x="18541" y="576"/>
                </a:cxn>
                <a:cxn ang="0">
                  <a:pos x="18524" y="126"/>
                </a:cxn>
                <a:cxn ang="0">
                  <a:pos x="17733" y="84"/>
                </a:cxn>
                <a:cxn ang="0">
                  <a:pos x="17033" y="117"/>
                </a:cxn>
                <a:cxn ang="0">
                  <a:pos x="16666" y="117"/>
                </a:cxn>
                <a:cxn ang="0">
                  <a:pos x="15966" y="84"/>
                </a:cxn>
                <a:cxn ang="0">
                  <a:pos x="15150" y="100"/>
                </a:cxn>
                <a:cxn ang="0">
                  <a:pos x="14566" y="117"/>
                </a:cxn>
                <a:cxn ang="0">
                  <a:pos x="14116" y="100"/>
                </a:cxn>
                <a:cxn ang="0">
                  <a:pos x="13300" y="84"/>
                </a:cxn>
                <a:cxn ang="0">
                  <a:pos x="12600" y="117"/>
                </a:cxn>
              </a:cxnLst>
              <a:rect l="0" t="0" r="r" b="b"/>
              <a:pathLst>
                <a:path w="18541" h="12317">
                  <a:moveTo>
                    <a:pt x="33" y="11034"/>
                  </a:moveTo>
                  <a:lnTo>
                    <a:pt x="33" y="11134"/>
                  </a:lnTo>
                  <a:cubicBezTo>
                    <a:pt x="33" y="11143"/>
                    <a:pt x="26" y="11150"/>
                    <a:pt x="16" y="11150"/>
                  </a:cubicBezTo>
                  <a:cubicBezTo>
                    <a:pt x="7" y="11150"/>
                    <a:pt x="0" y="11143"/>
                    <a:pt x="0" y="11134"/>
                  </a:cubicBezTo>
                  <a:lnTo>
                    <a:pt x="0" y="11034"/>
                  </a:lnTo>
                  <a:cubicBezTo>
                    <a:pt x="0" y="11025"/>
                    <a:pt x="7" y="11017"/>
                    <a:pt x="16" y="11017"/>
                  </a:cubicBezTo>
                  <a:cubicBezTo>
                    <a:pt x="26" y="11017"/>
                    <a:pt x="33" y="11025"/>
                    <a:pt x="33" y="11034"/>
                  </a:cubicBezTo>
                  <a:close/>
                  <a:moveTo>
                    <a:pt x="33" y="11267"/>
                  </a:moveTo>
                  <a:lnTo>
                    <a:pt x="33" y="11367"/>
                  </a:lnTo>
                  <a:cubicBezTo>
                    <a:pt x="33" y="11376"/>
                    <a:pt x="26" y="11384"/>
                    <a:pt x="16" y="11384"/>
                  </a:cubicBezTo>
                  <a:cubicBezTo>
                    <a:pt x="7" y="11384"/>
                    <a:pt x="0" y="11376"/>
                    <a:pt x="0" y="11367"/>
                  </a:cubicBezTo>
                  <a:lnTo>
                    <a:pt x="0" y="11267"/>
                  </a:lnTo>
                  <a:cubicBezTo>
                    <a:pt x="0" y="11258"/>
                    <a:pt x="7" y="11250"/>
                    <a:pt x="16" y="11250"/>
                  </a:cubicBezTo>
                  <a:cubicBezTo>
                    <a:pt x="26" y="11250"/>
                    <a:pt x="33" y="11258"/>
                    <a:pt x="33" y="11267"/>
                  </a:cubicBezTo>
                  <a:close/>
                  <a:moveTo>
                    <a:pt x="33" y="11500"/>
                  </a:moveTo>
                  <a:lnTo>
                    <a:pt x="33" y="11600"/>
                  </a:lnTo>
                  <a:cubicBezTo>
                    <a:pt x="33" y="11610"/>
                    <a:pt x="26" y="11617"/>
                    <a:pt x="16" y="11617"/>
                  </a:cubicBezTo>
                  <a:cubicBezTo>
                    <a:pt x="7" y="11617"/>
                    <a:pt x="0" y="11610"/>
                    <a:pt x="0" y="11600"/>
                  </a:cubicBezTo>
                  <a:lnTo>
                    <a:pt x="0" y="11500"/>
                  </a:lnTo>
                  <a:cubicBezTo>
                    <a:pt x="0" y="11491"/>
                    <a:pt x="7" y="11484"/>
                    <a:pt x="16" y="11484"/>
                  </a:cubicBezTo>
                  <a:cubicBezTo>
                    <a:pt x="26" y="11484"/>
                    <a:pt x="33" y="11491"/>
                    <a:pt x="33" y="11500"/>
                  </a:cubicBezTo>
                  <a:close/>
                  <a:moveTo>
                    <a:pt x="33" y="11734"/>
                  </a:moveTo>
                  <a:lnTo>
                    <a:pt x="33" y="11834"/>
                  </a:lnTo>
                  <a:cubicBezTo>
                    <a:pt x="33" y="11843"/>
                    <a:pt x="26" y="11850"/>
                    <a:pt x="16" y="11850"/>
                  </a:cubicBezTo>
                  <a:cubicBezTo>
                    <a:pt x="7" y="11850"/>
                    <a:pt x="0" y="11843"/>
                    <a:pt x="0" y="11834"/>
                  </a:cubicBezTo>
                  <a:lnTo>
                    <a:pt x="0" y="11734"/>
                  </a:lnTo>
                  <a:cubicBezTo>
                    <a:pt x="0" y="11725"/>
                    <a:pt x="7" y="11717"/>
                    <a:pt x="16" y="11717"/>
                  </a:cubicBezTo>
                  <a:cubicBezTo>
                    <a:pt x="26" y="11717"/>
                    <a:pt x="33" y="11725"/>
                    <a:pt x="33" y="11734"/>
                  </a:cubicBezTo>
                  <a:close/>
                  <a:moveTo>
                    <a:pt x="33" y="11967"/>
                  </a:moveTo>
                  <a:lnTo>
                    <a:pt x="33" y="12067"/>
                  </a:lnTo>
                  <a:cubicBezTo>
                    <a:pt x="33" y="12076"/>
                    <a:pt x="26" y="12084"/>
                    <a:pt x="16" y="12084"/>
                  </a:cubicBezTo>
                  <a:cubicBezTo>
                    <a:pt x="7" y="12084"/>
                    <a:pt x="0" y="12076"/>
                    <a:pt x="0" y="12067"/>
                  </a:cubicBezTo>
                  <a:lnTo>
                    <a:pt x="0" y="11967"/>
                  </a:lnTo>
                  <a:cubicBezTo>
                    <a:pt x="0" y="11958"/>
                    <a:pt x="7" y="11950"/>
                    <a:pt x="16" y="11950"/>
                  </a:cubicBezTo>
                  <a:cubicBezTo>
                    <a:pt x="26" y="11950"/>
                    <a:pt x="33" y="11958"/>
                    <a:pt x="33" y="11967"/>
                  </a:cubicBezTo>
                  <a:close/>
                  <a:moveTo>
                    <a:pt x="33" y="12200"/>
                  </a:moveTo>
                  <a:lnTo>
                    <a:pt x="33" y="12300"/>
                  </a:lnTo>
                  <a:cubicBezTo>
                    <a:pt x="33" y="12310"/>
                    <a:pt x="26" y="12317"/>
                    <a:pt x="16" y="12317"/>
                  </a:cubicBezTo>
                  <a:cubicBezTo>
                    <a:pt x="7" y="12317"/>
                    <a:pt x="0" y="12310"/>
                    <a:pt x="0" y="12300"/>
                  </a:cubicBezTo>
                  <a:lnTo>
                    <a:pt x="0" y="12200"/>
                  </a:lnTo>
                  <a:cubicBezTo>
                    <a:pt x="0" y="12191"/>
                    <a:pt x="7" y="12184"/>
                    <a:pt x="16" y="12184"/>
                  </a:cubicBezTo>
                  <a:cubicBezTo>
                    <a:pt x="26" y="12184"/>
                    <a:pt x="33" y="12191"/>
                    <a:pt x="33" y="12200"/>
                  </a:cubicBezTo>
                  <a:close/>
                  <a:moveTo>
                    <a:pt x="150" y="12284"/>
                  </a:moveTo>
                  <a:lnTo>
                    <a:pt x="250" y="12284"/>
                  </a:lnTo>
                  <a:cubicBezTo>
                    <a:pt x="259" y="12284"/>
                    <a:pt x="266" y="12292"/>
                    <a:pt x="266" y="12301"/>
                  </a:cubicBezTo>
                  <a:cubicBezTo>
                    <a:pt x="266" y="12310"/>
                    <a:pt x="259" y="12317"/>
                    <a:pt x="250" y="12317"/>
                  </a:cubicBezTo>
                  <a:lnTo>
                    <a:pt x="150" y="12317"/>
                  </a:lnTo>
                  <a:cubicBezTo>
                    <a:pt x="140" y="12317"/>
                    <a:pt x="133" y="12310"/>
                    <a:pt x="133" y="12301"/>
                  </a:cubicBezTo>
                  <a:cubicBezTo>
                    <a:pt x="133" y="12292"/>
                    <a:pt x="140" y="12284"/>
                    <a:pt x="150" y="12284"/>
                  </a:cubicBezTo>
                  <a:close/>
                  <a:moveTo>
                    <a:pt x="383" y="12284"/>
                  </a:moveTo>
                  <a:lnTo>
                    <a:pt x="483" y="12284"/>
                  </a:lnTo>
                  <a:cubicBezTo>
                    <a:pt x="492" y="12284"/>
                    <a:pt x="500" y="12292"/>
                    <a:pt x="500" y="12301"/>
                  </a:cubicBezTo>
                  <a:cubicBezTo>
                    <a:pt x="500" y="12310"/>
                    <a:pt x="492" y="12317"/>
                    <a:pt x="483" y="12317"/>
                  </a:cubicBezTo>
                  <a:lnTo>
                    <a:pt x="383" y="12317"/>
                  </a:lnTo>
                  <a:cubicBezTo>
                    <a:pt x="374" y="12317"/>
                    <a:pt x="366" y="12310"/>
                    <a:pt x="366" y="12301"/>
                  </a:cubicBezTo>
                  <a:cubicBezTo>
                    <a:pt x="366" y="12292"/>
                    <a:pt x="374" y="12284"/>
                    <a:pt x="383" y="12284"/>
                  </a:cubicBezTo>
                  <a:close/>
                  <a:moveTo>
                    <a:pt x="616" y="12284"/>
                  </a:moveTo>
                  <a:lnTo>
                    <a:pt x="716" y="12284"/>
                  </a:lnTo>
                  <a:cubicBezTo>
                    <a:pt x="725" y="12284"/>
                    <a:pt x="733" y="12292"/>
                    <a:pt x="733" y="12301"/>
                  </a:cubicBezTo>
                  <a:cubicBezTo>
                    <a:pt x="733" y="12310"/>
                    <a:pt x="725" y="12317"/>
                    <a:pt x="716" y="12317"/>
                  </a:cubicBezTo>
                  <a:lnTo>
                    <a:pt x="616" y="12317"/>
                  </a:lnTo>
                  <a:cubicBezTo>
                    <a:pt x="607" y="12317"/>
                    <a:pt x="600" y="12310"/>
                    <a:pt x="600" y="12301"/>
                  </a:cubicBezTo>
                  <a:cubicBezTo>
                    <a:pt x="600" y="12292"/>
                    <a:pt x="607" y="12284"/>
                    <a:pt x="616" y="12284"/>
                  </a:cubicBezTo>
                  <a:close/>
                  <a:moveTo>
                    <a:pt x="850" y="12284"/>
                  </a:moveTo>
                  <a:lnTo>
                    <a:pt x="950" y="12284"/>
                  </a:lnTo>
                  <a:cubicBezTo>
                    <a:pt x="959" y="12284"/>
                    <a:pt x="966" y="12292"/>
                    <a:pt x="966" y="12301"/>
                  </a:cubicBezTo>
                  <a:cubicBezTo>
                    <a:pt x="966" y="12310"/>
                    <a:pt x="959" y="12317"/>
                    <a:pt x="950" y="12317"/>
                  </a:cubicBezTo>
                  <a:lnTo>
                    <a:pt x="850" y="12317"/>
                  </a:lnTo>
                  <a:cubicBezTo>
                    <a:pt x="840" y="12317"/>
                    <a:pt x="833" y="12310"/>
                    <a:pt x="833" y="12301"/>
                  </a:cubicBezTo>
                  <a:cubicBezTo>
                    <a:pt x="833" y="12292"/>
                    <a:pt x="840" y="12284"/>
                    <a:pt x="850" y="12284"/>
                  </a:cubicBezTo>
                  <a:close/>
                  <a:moveTo>
                    <a:pt x="1083" y="12284"/>
                  </a:moveTo>
                  <a:lnTo>
                    <a:pt x="1183" y="12284"/>
                  </a:lnTo>
                  <a:cubicBezTo>
                    <a:pt x="1192" y="12284"/>
                    <a:pt x="1200" y="12292"/>
                    <a:pt x="1200" y="12301"/>
                  </a:cubicBezTo>
                  <a:cubicBezTo>
                    <a:pt x="1200" y="12310"/>
                    <a:pt x="1192" y="12317"/>
                    <a:pt x="1183" y="12317"/>
                  </a:cubicBezTo>
                  <a:lnTo>
                    <a:pt x="1083" y="12317"/>
                  </a:lnTo>
                  <a:cubicBezTo>
                    <a:pt x="1074" y="12317"/>
                    <a:pt x="1066" y="12310"/>
                    <a:pt x="1066" y="12301"/>
                  </a:cubicBezTo>
                  <a:cubicBezTo>
                    <a:pt x="1066" y="12292"/>
                    <a:pt x="1074" y="12284"/>
                    <a:pt x="1083" y="12284"/>
                  </a:cubicBezTo>
                  <a:close/>
                  <a:moveTo>
                    <a:pt x="1316" y="12284"/>
                  </a:moveTo>
                  <a:lnTo>
                    <a:pt x="1416" y="12284"/>
                  </a:lnTo>
                  <a:cubicBezTo>
                    <a:pt x="1425" y="12284"/>
                    <a:pt x="1433" y="12292"/>
                    <a:pt x="1433" y="12301"/>
                  </a:cubicBezTo>
                  <a:cubicBezTo>
                    <a:pt x="1433" y="12310"/>
                    <a:pt x="1425" y="12317"/>
                    <a:pt x="1416" y="12317"/>
                  </a:cubicBezTo>
                  <a:lnTo>
                    <a:pt x="1316" y="12317"/>
                  </a:lnTo>
                  <a:cubicBezTo>
                    <a:pt x="1307" y="12317"/>
                    <a:pt x="1300" y="12310"/>
                    <a:pt x="1300" y="12301"/>
                  </a:cubicBezTo>
                  <a:cubicBezTo>
                    <a:pt x="1300" y="12292"/>
                    <a:pt x="1307" y="12284"/>
                    <a:pt x="1316" y="12284"/>
                  </a:cubicBezTo>
                  <a:close/>
                  <a:moveTo>
                    <a:pt x="1550" y="12284"/>
                  </a:moveTo>
                  <a:lnTo>
                    <a:pt x="1650" y="12284"/>
                  </a:lnTo>
                  <a:cubicBezTo>
                    <a:pt x="1659" y="12284"/>
                    <a:pt x="1666" y="12292"/>
                    <a:pt x="1666" y="12301"/>
                  </a:cubicBezTo>
                  <a:cubicBezTo>
                    <a:pt x="1666" y="12310"/>
                    <a:pt x="1659" y="12317"/>
                    <a:pt x="1650" y="12317"/>
                  </a:cubicBezTo>
                  <a:lnTo>
                    <a:pt x="1550" y="12317"/>
                  </a:lnTo>
                  <a:cubicBezTo>
                    <a:pt x="1540" y="12317"/>
                    <a:pt x="1533" y="12310"/>
                    <a:pt x="1533" y="12301"/>
                  </a:cubicBezTo>
                  <a:cubicBezTo>
                    <a:pt x="1533" y="12292"/>
                    <a:pt x="1540" y="12284"/>
                    <a:pt x="1550" y="12284"/>
                  </a:cubicBezTo>
                  <a:close/>
                  <a:moveTo>
                    <a:pt x="1783" y="12284"/>
                  </a:moveTo>
                  <a:lnTo>
                    <a:pt x="1883" y="12284"/>
                  </a:lnTo>
                  <a:cubicBezTo>
                    <a:pt x="1892" y="12284"/>
                    <a:pt x="1900" y="12292"/>
                    <a:pt x="1900" y="12301"/>
                  </a:cubicBezTo>
                  <a:cubicBezTo>
                    <a:pt x="1900" y="12310"/>
                    <a:pt x="1892" y="12317"/>
                    <a:pt x="1883" y="12317"/>
                  </a:cubicBezTo>
                  <a:lnTo>
                    <a:pt x="1783" y="12317"/>
                  </a:lnTo>
                  <a:cubicBezTo>
                    <a:pt x="1774" y="12317"/>
                    <a:pt x="1766" y="12310"/>
                    <a:pt x="1766" y="12301"/>
                  </a:cubicBezTo>
                  <a:cubicBezTo>
                    <a:pt x="1766" y="12292"/>
                    <a:pt x="1774" y="12284"/>
                    <a:pt x="1783" y="12284"/>
                  </a:cubicBezTo>
                  <a:close/>
                  <a:moveTo>
                    <a:pt x="2016" y="12284"/>
                  </a:moveTo>
                  <a:lnTo>
                    <a:pt x="2116" y="12284"/>
                  </a:lnTo>
                  <a:cubicBezTo>
                    <a:pt x="2125" y="12284"/>
                    <a:pt x="2133" y="12292"/>
                    <a:pt x="2133" y="12301"/>
                  </a:cubicBezTo>
                  <a:cubicBezTo>
                    <a:pt x="2133" y="12310"/>
                    <a:pt x="2125" y="12317"/>
                    <a:pt x="2116" y="12317"/>
                  </a:cubicBezTo>
                  <a:lnTo>
                    <a:pt x="2016" y="12317"/>
                  </a:lnTo>
                  <a:cubicBezTo>
                    <a:pt x="2007" y="12317"/>
                    <a:pt x="2000" y="12310"/>
                    <a:pt x="2000" y="12301"/>
                  </a:cubicBezTo>
                  <a:cubicBezTo>
                    <a:pt x="2000" y="12292"/>
                    <a:pt x="2007" y="12284"/>
                    <a:pt x="2016" y="12284"/>
                  </a:cubicBezTo>
                  <a:close/>
                  <a:moveTo>
                    <a:pt x="2250" y="12284"/>
                  </a:moveTo>
                  <a:lnTo>
                    <a:pt x="2350" y="12284"/>
                  </a:lnTo>
                  <a:cubicBezTo>
                    <a:pt x="2359" y="12284"/>
                    <a:pt x="2366" y="12292"/>
                    <a:pt x="2366" y="12301"/>
                  </a:cubicBezTo>
                  <a:cubicBezTo>
                    <a:pt x="2366" y="12310"/>
                    <a:pt x="2359" y="12317"/>
                    <a:pt x="2350" y="12317"/>
                  </a:cubicBezTo>
                  <a:lnTo>
                    <a:pt x="2250" y="12317"/>
                  </a:lnTo>
                  <a:cubicBezTo>
                    <a:pt x="2240" y="12317"/>
                    <a:pt x="2233" y="12310"/>
                    <a:pt x="2233" y="12301"/>
                  </a:cubicBezTo>
                  <a:cubicBezTo>
                    <a:pt x="2233" y="12292"/>
                    <a:pt x="2240" y="12284"/>
                    <a:pt x="2250" y="12284"/>
                  </a:cubicBezTo>
                  <a:close/>
                  <a:moveTo>
                    <a:pt x="2483" y="12284"/>
                  </a:moveTo>
                  <a:lnTo>
                    <a:pt x="2583" y="12284"/>
                  </a:lnTo>
                  <a:cubicBezTo>
                    <a:pt x="2592" y="12284"/>
                    <a:pt x="2600" y="12292"/>
                    <a:pt x="2600" y="12301"/>
                  </a:cubicBezTo>
                  <a:cubicBezTo>
                    <a:pt x="2600" y="12310"/>
                    <a:pt x="2592" y="12317"/>
                    <a:pt x="2583" y="12317"/>
                  </a:cubicBezTo>
                  <a:lnTo>
                    <a:pt x="2483" y="12317"/>
                  </a:lnTo>
                  <a:cubicBezTo>
                    <a:pt x="2474" y="12317"/>
                    <a:pt x="2466" y="12310"/>
                    <a:pt x="2466" y="12301"/>
                  </a:cubicBezTo>
                  <a:cubicBezTo>
                    <a:pt x="2466" y="12292"/>
                    <a:pt x="2474" y="12284"/>
                    <a:pt x="2483" y="12284"/>
                  </a:cubicBezTo>
                  <a:close/>
                  <a:moveTo>
                    <a:pt x="2716" y="12284"/>
                  </a:moveTo>
                  <a:lnTo>
                    <a:pt x="2816" y="12284"/>
                  </a:lnTo>
                  <a:cubicBezTo>
                    <a:pt x="2825" y="12284"/>
                    <a:pt x="2833" y="12292"/>
                    <a:pt x="2833" y="12301"/>
                  </a:cubicBezTo>
                  <a:cubicBezTo>
                    <a:pt x="2833" y="12310"/>
                    <a:pt x="2825" y="12317"/>
                    <a:pt x="2816" y="12317"/>
                  </a:cubicBezTo>
                  <a:lnTo>
                    <a:pt x="2716" y="12317"/>
                  </a:lnTo>
                  <a:cubicBezTo>
                    <a:pt x="2707" y="12317"/>
                    <a:pt x="2700" y="12310"/>
                    <a:pt x="2700" y="12301"/>
                  </a:cubicBezTo>
                  <a:cubicBezTo>
                    <a:pt x="2700" y="12292"/>
                    <a:pt x="2707" y="12284"/>
                    <a:pt x="2716" y="12284"/>
                  </a:cubicBezTo>
                  <a:close/>
                  <a:moveTo>
                    <a:pt x="2950" y="12284"/>
                  </a:moveTo>
                  <a:lnTo>
                    <a:pt x="3050" y="12284"/>
                  </a:lnTo>
                  <a:cubicBezTo>
                    <a:pt x="3059" y="12284"/>
                    <a:pt x="3066" y="12292"/>
                    <a:pt x="3066" y="12301"/>
                  </a:cubicBezTo>
                  <a:cubicBezTo>
                    <a:pt x="3066" y="12310"/>
                    <a:pt x="3059" y="12317"/>
                    <a:pt x="3050" y="12317"/>
                  </a:cubicBezTo>
                  <a:lnTo>
                    <a:pt x="2950" y="12317"/>
                  </a:lnTo>
                  <a:cubicBezTo>
                    <a:pt x="2940" y="12317"/>
                    <a:pt x="2933" y="12310"/>
                    <a:pt x="2933" y="12301"/>
                  </a:cubicBezTo>
                  <a:cubicBezTo>
                    <a:pt x="2933" y="12292"/>
                    <a:pt x="2940" y="12284"/>
                    <a:pt x="2950" y="12284"/>
                  </a:cubicBezTo>
                  <a:close/>
                  <a:moveTo>
                    <a:pt x="3183" y="12284"/>
                  </a:moveTo>
                  <a:lnTo>
                    <a:pt x="3283" y="12284"/>
                  </a:lnTo>
                  <a:cubicBezTo>
                    <a:pt x="3292" y="12284"/>
                    <a:pt x="3300" y="12292"/>
                    <a:pt x="3300" y="12301"/>
                  </a:cubicBezTo>
                  <a:cubicBezTo>
                    <a:pt x="3300" y="12310"/>
                    <a:pt x="3292" y="12317"/>
                    <a:pt x="3283" y="12317"/>
                  </a:cubicBezTo>
                  <a:lnTo>
                    <a:pt x="3183" y="12317"/>
                  </a:lnTo>
                  <a:cubicBezTo>
                    <a:pt x="3174" y="12317"/>
                    <a:pt x="3166" y="12310"/>
                    <a:pt x="3166" y="12301"/>
                  </a:cubicBezTo>
                  <a:cubicBezTo>
                    <a:pt x="3166" y="12292"/>
                    <a:pt x="3174" y="12284"/>
                    <a:pt x="3183" y="12284"/>
                  </a:cubicBezTo>
                  <a:close/>
                  <a:moveTo>
                    <a:pt x="3416" y="12284"/>
                  </a:moveTo>
                  <a:lnTo>
                    <a:pt x="3516" y="12284"/>
                  </a:lnTo>
                  <a:cubicBezTo>
                    <a:pt x="3525" y="12284"/>
                    <a:pt x="3533" y="12292"/>
                    <a:pt x="3533" y="12301"/>
                  </a:cubicBezTo>
                  <a:cubicBezTo>
                    <a:pt x="3533" y="12310"/>
                    <a:pt x="3525" y="12317"/>
                    <a:pt x="3516" y="12317"/>
                  </a:cubicBezTo>
                  <a:lnTo>
                    <a:pt x="3416" y="12317"/>
                  </a:lnTo>
                  <a:cubicBezTo>
                    <a:pt x="3407" y="12317"/>
                    <a:pt x="3400" y="12310"/>
                    <a:pt x="3400" y="12301"/>
                  </a:cubicBezTo>
                  <a:cubicBezTo>
                    <a:pt x="3400" y="12292"/>
                    <a:pt x="3407" y="12284"/>
                    <a:pt x="3416" y="12284"/>
                  </a:cubicBezTo>
                  <a:close/>
                  <a:moveTo>
                    <a:pt x="3650" y="12284"/>
                  </a:moveTo>
                  <a:lnTo>
                    <a:pt x="3750" y="12284"/>
                  </a:lnTo>
                  <a:cubicBezTo>
                    <a:pt x="3759" y="12284"/>
                    <a:pt x="3766" y="12292"/>
                    <a:pt x="3766" y="12301"/>
                  </a:cubicBezTo>
                  <a:cubicBezTo>
                    <a:pt x="3766" y="12310"/>
                    <a:pt x="3759" y="12317"/>
                    <a:pt x="3750" y="12317"/>
                  </a:cubicBezTo>
                  <a:lnTo>
                    <a:pt x="3650" y="12317"/>
                  </a:lnTo>
                  <a:cubicBezTo>
                    <a:pt x="3640" y="12317"/>
                    <a:pt x="3633" y="12310"/>
                    <a:pt x="3633" y="12301"/>
                  </a:cubicBezTo>
                  <a:cubicBezTo>
                    <a:pt x="3633" y="12292"/>
                    <a:pt x="3640" y="12284"/>
                    <a:pt x="3650" y="12284"/>
                  </a:cubicBezTo>
                  <a:close/>
                  <a:moveTo>
                    <a:pt x="3883" y="12284"/>
                  </a:moveTo>
                  <a:lnTo>
                    <a:pt x="3983" y="12284"/>
                  </a:lnTo>
                  <a:cubicBezTo>
                    <a:pt x="3992" y="12284"/>
                    <a:pt x="4000" y="12292"/>
                    <a:pt x="4000" y="12301"/>
                  </a:cubicBezTo>
                  <a:cubicBezTo>
                    <a:pt x="4000" y="12310"/>
                    <a:pt x="3992" y="12317"/>
                    <a:pt x="3983" y="12317"/>
                  </a:cubicBezTo>
                  <a:lnTo>
                    <a:pt x="3883" y="12317"/>
                  </a:lnTo>
                  <a:cubicBezTo>
                    <a:pt x="3874" y="12317"/>
                    <a:pt x="3866" y="12310"/>
                    <a:pt x="3866" y="12301"/>
                  </a:cubicBezTo>
                  <a:cubicBezTo>
                    <a:pt x="3866" y="12292"/>
                    <a:pt x="3874" y="12284"/>
                    <a:pt x="3883" y="12284"/>
                  </a:cubicBezTo>
                  <a:close/>
                  <a:moveTo>
                    <a:pt x="4116" y="12284"/>
                  </a:moveTo>
                  <a:lnTo>
                    <a:pt x="4216" y="12284"/>
                  </a:lnTo>
                  <a:cubicBezTo>
                    <a:pt x="4225" y="12284"/>
                    <a:pt x="4233" y="12292"/>
                    <a:pt x="4233" y="12301"/>
                  </a:cubicBezTo>
                  <a:cubicBezTo>
                    <a:pt x="4233" y="12310"/>
                    <a:pt x="4225" y="12317"/>
                    <a:pt x="4216" y="12317"/>
                  </a:cubicBezTo>
                  <a:lnTo>
                    <a:pt x="4116" y="12317"/>
                  </a:lnTo>
                  <a:cubicBezTo>
                    <a:pt x="4107" y="12317"/>
                    <a:pt x="4100" y="12310"/>
                    <a:pt x="4100" y="12301"/>
                  </a:cubicBezTo>
                  <a:cubicBezTo>
                    <a:pt x="4100" y="12292"/>
                    <a:pt x="4107" y="12284"/>
                    <a:pt x="4116" y="12284"/>
                  </a:cubicBezTo>
                  <a:close/>
                  <a:moveTo>
                    <a:pt x="4350" y="12284"/>
                  </a:moveTo>
                  <a:lnTo>
                    <a:pt x="4450" y="12284"/>
                  </a:lnTo>
                  <a:cubicBezTo>
                    <a:pt x="4459" y="12284"/>
                    <a:pt x="4466" y="12292"/>
                    <a:pt x="4466" y="12301"/>
                  </a:cubicBezTo>
                  <a:cubicBezTo>
                    <a:pt x="4466" y="12310"/>
                    <a:pt x="4459" y="12317"/>
                    <a:pt x="4450" y="12317"/>
                  </a:cubicBezTo>
                  <a:lnTo>
                    <a:pt x="4350" y="12317"/>
                  </a:lnTo>
                  <a:cubicBezTo>
                    <a:pt x="4340" y="12317"/>
                    <a:pt x="4333" y="12310"/>
                    <a:pt x="4333" y="12301"/>
                  </a:cubicBezTo>
                  <a:cubicBezTo>
                    <a:pt x="4333" y="12292"/>
                    <a:pt x="4340" y="12284"/>
                    <a:pt x="4350" y="12284"/>
                  </a:cubicBezTo>
                  <a:close/>
                  <a:moveTo>
                    <a:pt x="4583" y="12284"/>
                  </a:moveTo>
                  <a:lnTo>
                    <a:pt x="4683" y="12284"/>
                  </a:lnTo>
                  <a:cubicBezTo>
                    <a:pt x="4692" y="12284"/>
                    <a:pt x="4700" y="12292"/>
                    <a:pt x="4700" y="12301"/>
                  </a:cubicBezTo>
                  <a:cubicBezTo>
                    <a:pt x="4700" y="12310"/>
                    <a:pt x="4692" y="12317"/>
                    <a:pt x="4683" y="12317"/>
                  </a:cubicBezTo>
                  <a:lnTo>
                    <a:pt x="4583" y="12317"/>
                  </a:lnTo>
                  <a:cubicBezTo>
                    <a:pt x="4574" y="12317"/>
                    <a:pt x="4566" y="12310"/>
                    <a:pt x="4566" y="12301"/>
                  </a:cubicBezTo>
                  <a:cubicBezTo>
                    <a:pt x="4566" y="12292"/>
                    <a:pt x="4574" y="12284"/>
                    <a:pt x="4583" y="12284"/>
                  </a:cubicBezTo>
                  <a:close/>
                  <a:moveTo>
                    <a:pt x="4816" y="12284"/>
                  </a:moveTo>
                  <a:lnTo>
                    <a:pt x="4916" y="12284"/>
                  </a:lnTo>
                  <a:cubicBezTo>
                    <a:pt x="4925" y="12284"/>
                    <a:pt x="4933" y="12292"/>
                    <a:pt x="4933" y="12301"/>
                  </a:cubicBezTo>
                  <a:cubicBezTo>
                    <a:pt x="4933" y="12310"/>
                    <a:pt x="4925" y="12317"/>
                    <a:pt x="4916" y="12317"/>
                  </a:cubicBezTo>
                  <a:lnTo>
                    <a:pt x="4816" y="12317"/>
                  </a:lnTo>
                  <a:cubicBezTo>
                    <a:pt x="4807" y="12317"/>
                    <a:pt x="4800" y="12310"/>
                    <a:pt x="4800" y="12301"/>
                  </a:cubicBezTo>
                  <a:cubicBezTo>
                    <a:pt x="4800" y="12292"/>
                    <a:pt x="4807" y="12284"/>
                    <a:pt x="4816" y="12284"/>
                  </a:cubicBezTo>
                  <a:close/>
                  <a:moveTo>
                    <a:pt x="5050" y="12284"/>
                  </a:moveTo>
                  <a:lnTo>
                    <a:pt x="5150" y="12284"/>
                  </a:lnTo>
                  <a:cubicBezTo>
                    <a:pt x="5159" y="12284"/>
                    <a:pt x="5166" y="12292"/>
                    <a:pt x="5166" y="12301"/>
                  </a:cubicBezTo>
                  <a:cubicBezTo>
                    <a:pt x="5166" y="12310"/>
                    <a:pt x="5159" y="12317"/>
                    <a:pt x="5150" y="12317"/>
                  </a:cubicBezTo>
                  <a:lnTo>
                    <a:pt x="5050" y="12317"/>
                  </a:lnTo>
                  <a:cubicBezTo>
                    <a:pt x="5040" y="12317"/>
                    <a:pt x="5033" y="12310"/>
                    <a:pt x="5033" y="12301"/>
                  </a:cubicBezTo>
                  <a:cubicBezTo>
                    <a:pt x="5033" y="12292"/>
                    <a:pt x="5040" y="12284"/>
                    <a:pt x="5050" y="12284"/>
                  </a:cubicBezTo>
                  <a:close/>
                  <a:moveTo>
                    <a:pt x="5283" y="12284"/>
                  </a:moveTo>
                  <a:lnTo>
                    <a:pt x="5383" y="12284"/>
                  </a:lnTo>
                  <a:cubicBezTo>
                    <a:pt x="5392" y="12284"/>
                    <a:pt x="5400" y="12292"/>
                    <a:pt x="5400" y="12301"/>
                  </a:cubicBezTo>
                  <a:cubicBezTo>
                    <a:pt x="5400" y="12310"/>
                    <a:pt x="5392" y="12317"/>
                    <a:pt x="5383" y="12317"/>
                  </a:cubicBezTo>
                  <a:lnTo>
                    <a:pt x="5283" y="12317"/>
                  </a:lnTo>
                  <a:cubicBezTo>
                    <a:pt x="5274" y="12317"/>
                    <a:pt x="5266" y="12310"/>
                    <a:pt x="5266" y="12301"/>
                  </a:cubicBezTo>
                  <a:cubicBezTo>
                    <a:pt x="5266" y="12292"/>
                    <a:pt x="5274" y="12284"/>
                    <a:pt x="5283" y="12284"/>
                  </a:cubicBezTo>
                  <a:close/>
                  <a:moveTo>
                    <a:pt x="5516" y="12284"/>
                  </a:moveTo>
                  <a:lnTo>
                    <a:pt x="5616" y="12284"/>
                  </a:lnTo>
                  <a:cubicBezTo>
                    <a:pt x="5625" y="12284"/>
                    <a:pt x="5633" y="12292"/>
                    <a:pt x="5633" y="12301"/>
                  </a:cubicBezTo>
                  <a:cubicBezTo>
                    <a:pt x="5633" y="12310"/>
                    <a:pt x="5625" y="12317"/>
                    <a:pt x="5616" y="12317"/>
                  </a:cubicBezTo>
                  <a:lnTo>
                    <a:pt x="5516" y="12317"/>
                  </a:lnTo>
                  <a:cubicBezTo>
                    <a:pt x="5507" y="12317"/>
                    <a:pt x="5500" y="12310"/>
                    <a:pt x="5500" y="12301"/>
                  </a:cubicBezTo>
                  <a:cubicBezTo>
                    <a:pt x="5500" y="12292"/>
                    <a:pt x="5507" y="12284"/>
                    <a:pt x="5516" y="12284"/>
                  </a:cubicBezTo>
                  <a:close/>
                  <a:moveTo>
                    <a:pt x="5750" y="12284"/>
                  </a:moveTo>
                  <a:lnTo>
                    <a:pt x="5850" y="12284"/>
                  </a:lnTo>
                  <a:cubicBezTo>
                    <a:pt x="5859" y="12284"/>
                    <a:pt x="5866" y="12292"/>
                    <a:pt x="5866" y="12301"/>
                  </a:cubicBezTo>
                  <a:cubicBezTo>
                    <a:pt x="5866" y="12310"/>
                    <a:pt x="5859" y="12317"/>
                    <a:pt x="5850" y="12317"/>
                  </a:cubicBezTo>
                  <a:lnTo>
                    <a:pt x="5750" y="12317"/>
                  </a:lnTo>
                  <a:cubicBezTo>
                    <a:pt x="5740" y="12317"/>
                    <a:pt x="5733" y="12310"/>
                    <a:pt x="5733" y="12301"/>
                  </a:cubicBezTo>
                  <a:cubicBezTo>
                    <a:pt x="5733" y="12292"/>
                    <a:pt x="5740" y="12284"/>
                    <a:pt x="5750" y="12284"/>
                  </a:cubicBezTo>
                  <a:close/>
                  <a:moveTo>
                    <a:pt x="5983" y="12284"/>
                  </a:moveTo>
                  <a:lnTo>
                    <a:pt x="6083" y="12284"/>
                  </a:lnTo>
                  <a:cubicBezTo>
                    <a:pt x="6092" y="12284"/>
                    <a:pt x="6100" y="12292"/>
                    <a:pt x="6100" y="12301"/>
                  </a:cubicBezTo>
                  <a:cubicBezTo>
                    <a:pt x="6100" y="12310"/>
                    <a:pt x="6092" y="12317"/>
                    <a:pt x="6083" y="12317"/>
                  </a:cubicBezTo>
                  <a:lnTo>
                    <a:pt x="5983" y="12317"/>
                  </a:lnTo>
                  <a:cubicBezTo>
                    <a:pt x="5974" y="12317"/>
                    <a:pt x="5966" y="12310"/>
                    <a:pt x="5966" y="12301"/>
                  </a:cubicBezTo>
                  <a:cubicBezTo>
                    <a:pt x="5966" y="12292"/>
                    <a:pt x="5974" y="12284"/>
                    <a:pt x="5983" y="12284"/>
                  </a:cubicBezTo>
                  <a:close/>
                  <a:moveTo>
                    <a:pt x="6216" y="12284"/>
                  </a:moveTo>
                  <a:lnTo>
                    <a:pt x="6316" y="12284"/>
                  </a:lnTo>
                  <a:cubicBezTo>
                    <a:pt x="6325" y="12284"/>
                    <a:pt x="6333" y="12292"/>
                    <a:pt x="6333" y="12301"/>
                  </a:cubicBezTo>
                  <a:cubicBezTo>
                    <a:pt x="6333" y="12310"/>
                    <a:pt x="6325" y="12317"/>
                    <a:pt x="6316" y="12317"/>
                  </a:cubicBezTo>
                  <a:lnTo>
                    <a:pt x="6216" y="12317"/>
                  </a:lnTo>
                  <a:cubicBezTo>
                    <a:pt x="6207" y="12317"/>
                    <a:pt x="6200" y="12310"/>
                    <a:pt x="6200" y="12301"/>
                  </a:cubicBezTo>
                  <a:cubicBezTo>
                    <a:pt x="6200" y="12292"/>
                    <a:pt x="6207" y="12284"/>
                    <a:pt x="6216" y="12284"/>
                  </a:cubicBezTo>
                  <a:close/>
                  <a:moveTo>
                    <a:pt x="6450" y="12284"/>
                  </a:moveTo>
                  <a:lnTo>
                    <a:pt x="6550" y="12284"/>
                  </a:lnTo>
                  <a:cubicBezTo>
                    <a:pt x="6559" y="12284"/>
                    <a:pt x="6566" y="12292"/>
                    <a:pt x="6566" y="12301"/>
                  </a:cubicBezTo>
                  <a:cubicBezTo>
                    <a:pt x="6566" y="12310"/>
                    <a:pt x="6559" y="12317"/>
                    <a:pt x="6550" y="12317"/>
                  </a:cubicBezTo>
                  <a:lnTo>
                    <a:pt x="6450" y="12317"/>
                  </a:lnTo>
                  <a:cubicBezTo>
                    <a:pt x="6440" y="12317"/>
                    <a:pt x="6433" y="12310"/>
                    <a:pt x="6433" y="12301"/>
                  </a:cubicBezTo>
                  <a:cubicBezTo>
                    <a:pt x="6433" y="12292"/>
                    <a:pt x="6440" y="12284"/>
                    <a:pt x="6450" y="12284"/>
                  </a:cubicBezTo>
                  <a:close/>
                  <a:moveTo>
                    <a:pt x="6683" y="12284"/>
                  </a:moveTo>
                  <a:lnTo>
                    <a:pt x="6783" y="12284"/>
                  </a:lnTo>
                  <a:cubicBezTo>
                    <a:pt x="6792" y="12284"/>
                    <a:pt x="6800" y="12292"/>
                    <a:pt x="6800" y="12301"/>
                  </a:cubicBezTo>
                  <a:cubicBezTo>
                    <a:pt x="6800" y="12310"/>
                    <a:pt x="6792" y="12317"/>
                    <a:pt x="6783" y="12317"/>
                  </a:cubicBezTo>
                  <a:lnTo>
                    <a:pt x="6683" y="12317"/>
                  </a:lnTo>
                  <a:cubicBezTo>
                    <a:pt x="6674" y="12317"/>
                    <a:pt x="6666" y="12310"/>
                    <a:pt x="6666" y="12301"/>
                  </a:cubicBezTo>
                  <a:cubicBezTo>
                    <a:pt x="6666" y="12292"/>
                    <a:pt x="6674" y="12284"/>
                    <a:pt x="6683" y="12284"/>
                  </a:cubicBezTo>
                  <a:close/>
                  <a:moveTo>
                    <a:pt x="6916" y="12284"/>
                  </a:moveTo>
                  <a:lnTo>
                    <a:pt x="7016" y="12284"/>
                  </a:lnTo>
                  <a:cubicBezTo>
                    <a:pt x="7025" y="12284"/>
                    <a:pt x="7033" y="12292"/>
                    <a:pt x="7033" y="12301"/>
                  </a:cubicBezTo>
                  <a:cubicBezTo>
                    <a:pt x="7033" y="12310"/>
                    <a:pt x="7025" y="12317"/>
                    <a:pt x="7016" y="12317"/>
                  </a:cubicBezTo>
                  <a:lnTo>
                    <a:pt x="6916" y="12317"/>
                  </a:lnTo>
                  <a:cubicBezTo>
                    <a:pt x="6907" y="12317"/>
                    <a:pt x="6900" y="12310"/>
                    <a:pt x="6900" y="12301"/>
                  </a:cubicBezTo>
                  <a:cubicBezTo>
                    <a:pt x="6900" y="12292"/>
                    <a:pt x="6907" y="12284"/>
                    <a:pt x="6916" y="12284"/>
                  </a:cubicBezTo>
                  <a:close/>
                  <a:moveTo>
                    <a:pt x="7150" y="12284"/>
                  </a:moveTo>
                  <a:lnTo>
                    <a:pt x="7250" y="12284"/>
                  </a:lnTo>
                  <a:cubicBezTo>
                    <a:pt x="7259" y="12284"/>
                    <a:pt x="7266" y="12292"/>
                    <a:pt x="7266" y="12301"/>
                  </a:cubicBezTo>
                  <a:cubicBezTo>
                    <a:pt x="7266" y="12310"/>
                    <a:pt x="7259" y="12317"/>
                    <a:pt x="7250" y="12317"/>
                  </a:cubicBezTo>
                  <a:lnTo>
                    <a:pt x="7150" y="12317"/>
                  </a:lnTo>
                  <a:cubicBezTo>
                    <a:pt x="7140" y="12317"/>
                    <a:pt x="7133" y="12310"/>
                    <a:pt x="7133" y="12301"/>
                  </a:cubicBezTo>
                  <a:cubicBezTo>
                    <a:pt x="7133" y="12292"/>
                    <a:pt x="7140" y="12284"/>
                    <a:pt x="7150" y="12284"/>
                  </a:cubicBezTo>
                  <a:close/>
                  <a:moveTo>
                    <a:pt x="7383" y="12284"/>
                  </a:moveTo>
                  <a:lnTo>
                    <a:pt x="7483" y="12284"/>
                  </a:lnTo>
                  <a:cubicBezTo>
                    <a:pt x="7492" y="12284"/>
                    <a:pt x="7500" y="12292"/>
                    <a:pt x="7500" y="12301"/>
                  </a:cubicBezTo>
                  <a:cubicBezTo>
                    <a:pt x="7500" y="12310"/>
                    <a:pt x="7492" y="12317"/>
                    <a:pt x="7483" y="12317"/>
                  </a:cubicBezTo>
                  <a:lnTo>
                    <a:pt x="7383" y="12317"/>
                  </a:lnTo>
                  <a:cubicBezTo>
                    <a:pt x="7374" y="12317"/>
                    <a:pt x="7366" y="12310"/>
                    <a:pt x="7366" y="12301"/>
                  </a:cubicBezTo>
                  <a:cubicBezTo>
                    <a:pt x="7366" y="12292"/>
                    <a:pt x="7374" y="12284"/>
                    <a:pt x="7383" y="12284"/>
                  </a:cubicBezTo>
                  <a:close/>
                  <a:moveTo>
                    <a:pt x="7616" y="12284"/>
                  </a:moveTo>
                  <a:lnTo>
                    <a:pt x="7716" y="12284"/>
                  </a:lnTo>
                  <a:cubicBezTo>
                    <a:pt x="7725" y="12284"/>
                    <a:pt x="7733" y="12292"/>
                    <a:pt x="7733" y="12301"/>
                  </a:cubicBezTo>
                  <a:cubicBezTo>
                    <a:pt x="7733" y="12310"/>
                    <a:pt x="7725" y="12317"/>
                    <a:pt x="7716" y="12317"/>
                  </a:cubicBezTo>
                  <a:lnTo>
                    <a:pt x="7616" y="12317"/>
                  </a:lnTo>
                  <a:cubicBezTo>
                    <a:pt x="7607" y="12317"/>
                    <a:pt x="7600" y="12310"/>
                    <a:pt x="7600" y="12301"/>
                  </a:cubicBezTo>
                  <a:cubicBezTo>
                    <a:pt x="7600" y="12292"/>
                    <a:pt x="7607" y="12284"/>
                    <a:pt x="7616" y="12284"/>
                  </a:cubicBezTo>
                  <a:close/>
                  <a:moveTo>
                    <a:pt x="7850" y="12284"/>
                  </a:moveTo>
                  <a:lnTo>
                    <a:pt x="7950" y="12284"/>
                  </a:lnTo>
                  <a:cubicBezTo>
                    <a:pt x="7959" y="12284"/>
                    <a:pt x="7966" y="12292"/>
                    <a:pt x="7966" y="12301"/>
                  </a:cubicBezTo>
                  <a:cubicBezTo>
                    <a:pt x="7966" y="12310"/>
                    <a:pt x="7959" y="12317"/>
                    <a:pt x="7950" y="12317"/>
                  </a:cubicBezTo>
                  <a:lnTo>
                    <a:pt x="7850" y="12317"/>
                  </a:lnTo>
                  <a:cubicBezTo>
                    <a:pt x="7840" y="12317"/>
                    <a:pt x="7833" y="12310"/>
                    <a:pt x="7833" y="12301"/>
                  </a:cubicBezTo>
                  <a:cubicBezTo>
                    <a:pt x="7833" y="12292"/>
                    <a:pt x="7840" y="12284"/>
                    <a:pt x="7850" y="12284"/>
                  </a:cubicBezTo>
                  <a:close/>
                  <a:moveTo>
                    <a:pt x="8083" y="12284"/>
                  </a:moveTo>
                  <a:lnTo>
                    <a:pt x="8183" y="12284"/>
                  </a:lnTo>
                  <a:cubicBezTo>
                    <a:pt x="8192" y="12284"/>
                    <a:pt x="8200" y="12292"/>
                    <a:pt x="8200" y="12301"/>
                  </a:cubicBezTo>
                  <a:cubicBezTo>
                    <a:pt x="8200" y="12310"/>
                    <a:pt x="8192" y="12317"/>
                    <a:pt x="8183" y="12317"/>
                  </a:cubicBezTo>
                  <a:lnTo>
                    <a:pt x="8083" y="12317"/>
                  </a:lnTo>
                  <a:cubicBezTo>
                    <a:pt x="8074" y="12317"/>
                    <a:pt x="8066" y="12310"/>
                    <a:pt x="8066" y="12301"/>
                  </a:cubicBezTo>
                  <a:cubicBezTo>
                    <a:pt x="8066" y="12292"/>
                    <a:pt x="8074" y="12284"/>
                    <a:pt x="8083" y="12284"/>
                  </a:cubicBezTo>
                  <a:close/>
                  <a:moveTo>
                    <a:pt x="8316" y="12284"/>
                  </a:moveTo>
                  <a:lnTo>
                    <a:pt x="8416" y="12284"/>
                  </a:lnTo>
                  <a:cubicBezTo>
                    <a:pt x="8425" y="12284"/>
                    <a:pt x="8433" y="12292"/>
                    <a:pt x="8433" y="12301"/>
                  </a:cubicBezTo>
                  <a:cubicBezTo>
                    <a:pt x="8433" y="12310"/>
                    <a:pt x="8425" y="12317"/>
                    <a:pt x="8416" y="12317"/>
                  </a:cubicBezTo>
                  <a:lnTo>
                    <a:pt x="8316" y="12317"/>
                  </a:lnTo>
                  <a:cubicBezTo>
                    <a:pt x="8307" y="12317"/>
                    <a:pt x="8300" y="12310"/>
                    <a:pt x="8300" y="12301"/>
                  </a:cubicBezTo>
                  <a:cubicBezTo>
                    <a:pt x="8300" y="12292"/>
                    <a:pt x="8307" y="12284"/>
                    <a:pt x="8316" y="12284"/>
                  </a:cubicBezTo>
                  <a:close/>
                  <a:moveTo>
                    <a:pt x="8550" y="12284"/>
                  </a:moveTo>
                  <a:lnTo>
                    <a:pt x="8650" y="12284"/>
                  </a:lnTo>
                  <a:cubicBezTo>
                    <a:pt x="8659" y="12284"/>
                    <a:pt x="8666" y="12292"/>
                    <a:pt x="8666" y="12301"/>
                  </a:cubicBezTo>
                  <a:cubicBezTo>
                    <a:pt x="8666" y="12310"/>
                    <a:pt x="8659" y="12317"/>
                    <a:pt x="8650" y="12317"/>
                  </a:cubicBezTo>
                  <a:lnTo>
                    <a:pt x="8550" y="12317"/>
                  </a:lnTo>
                  <a:cubicBezTo>
                    <a:pt x="8540" y="12317"/>
                    <a:pt x="8533" y="12310"/>
                    <a:pt x="8533" y="12301"/>
                  </a:cubicBezTo>
                  <a:cubicBezTo>
                    <a:pt x="8533" y="12292"/>
                    <a:pt x="8540" y="12284"/>
                    <a:pt x="8550" y="12284"/>
                  </a:cubicBezTo>
                  <a:close/>
                  <a:moveTo>
                    <a:pt x="8783" y="12284"/>
                  </a:moveTo>
                  <a:lnTo>
                    <a:pt x="8883" y="12284"/>
                  </a:lnTo>
                  <a:cubicBezTo>
                    <a:pt x="8892" y="12284"/>
                    <a:pt x="8900" y="12292"/>
                    <a:pt x="8900" y="12301"/>
                  </a:cubicBezTo>
                  <a:cubicBezTo>
                    <a:pt x="8900" y="12310"/>
                    <a:pt x="8892" y="12317"/>
                    <a:pt x="8883" y="12317"/>
                  </a:cubicBezTo>
                  <a:lnTo>
                    <a:pt x="8783" y="12317"/>
                  </a:lnTo>
                  <a:cubicBezTo>
                    <a:pt x="8774" y="12317"/>
                    <a:pt x="8766" y="12310"/>
                    <a:pt x="8766" y="12301"/>
                  </a:cubicBezTo>
                  <a:cubicBezTo>
                    <a:pt x="8766" y="12292"/>
                    <a:pt x="8774" y="12284"/>
                    <a:pt x="8783" y="12284"/>
                  </a:cubicBezTo>
                  <a:close/>
                  <a:moveTo>
                    <a:pt x="9016" y="12284"/>
                  </a:moveTo>
                  <a:lnTo>
                    <a:pt x="9116" y="12284"/>
                  </a:lnTo>
                  <a:cubicBezTo>
                    <a:pt x="9125" y="12284"/>
                    <a:pt x="9133" y="12292"/>
                    <a:pt x="9133" y="12301"/>
                  </a:cubicBezTo>
                  <a:cubicBezTo>
                    <a:pt x="9133" y="12310"/>
                    <a:pt x="9125" y="12317"/>
                    <a:pt x="9116" y="12317"/>
                  </a:cubicBezTo>
                  <a:lnTo>
                    <a:pt x="9016" y="12317"/>
                  </a:lnTo>
                  <a:cubicBezTo>
                    <a:pt x="9007" y="12317"/>
                    <a:pt x="9000" y="12310"/>
                    <a:pt x="9000" y="12301"/>
                  </a:cubicBezTo>
                  <a:cubicBezTo>
                    <a:pt x="9000" y="12292"/>
                    <a:pt x="9007" y="12284"/>
                    <a:pt x="9016" y="12284"/>
                  </a:cubicBezTo>
                  <a:close/>
                  <a:moveTo>
                    <a:pt x="9250" y="12284"/>
                  </a:moveTo>
                  <a:lnTo>
                    <a:pt x="9350" y="12284"/>
                  </a:lnTo>
                  <a:cubicBezTo>
                    <a:pt x="9359" y="12284"/>
                    <a:pt x="9366" y="12292"/>
                    <a:pt x="9366" y="12301"/>
                  </a:cubicBezTo>
                  <a:cubicBezTo>
                    <a:pt x="9366" y="12310"/>
                    <a:pt x="9359" y="12317"/>
                    <a:pt x="9350" y="12317"/>
                  </a:cubicBezTo>
                  <a:lnTo>
                    <a:pt x="9250" y="12317"/>
                  </a:lnTo>
                  <a:cubicBezTo>
                    <a:pt x="9240" y="12317"/>
                    <a:pt x="9233" y="12310"/>
                    <a:pt x="9233" y="12301"/>
                  </a:cubicBezTo>
                  <a:cubicBezTo>
                    <a:pt x="9233" y="12292"/>
                    <a:pt x="9240" y="12284"/>
                    <a:pt x="9250" y="12284"/>
                  </a:cubicBezTo>
                  <a:close/>
                  <a:moveTo>
                    <a:pt x="9483" y="12284"/>
                  </a:moveTo>
                  <a:lnTo>
                    <a:pt x="9583" y="12284"/>
                  </a:lnTo>
                  <a:cubicBezTo>
                    <a:pt x="9592" y="12284"/>
                    <a:pt x="9600" y="12292"/>
                    <a:pt x="9600" y="12301"/>
                  </a:cubicBezTo>
                  <a:cubicBezTo>
                    <a:pt x="9600" y="12310"/>
                    <a:pt x="9592" y="12317"/>
                    <a:pt x="9583" y="12317"/>
                  </a:cubicBezTo>
                  <a:lnTo>
                    <a:pt x="9483" y="12317"/>
                  </a:lnTo>
                  <a:cubicBezTo>
                    <a:pt x="9474" y="12317"/>
                    <a:pt x="9466" y="12310"/>
                    <a:pt x="9466" y="12301"/>
                  </a:cubicBezTo>
                  <a:cubicBezTo>
                    <a:pt x="9466" y="12292"/>
                    <a:pt x="9474" y="12284"/>
                    <a:pt x="9483" y="12284"/>
                  </a:cubicBezTo>
                  <a:close/>
                  <a:moveTo>
                    <a:pt x="9716" y="12284"/>
                  </a:moveTo>
                  <a:lnTo>
                    <a:pt x="9816" y="12284"/>
                  </a:lnTo>
                  <a:cubicBezTo>
                    <a:pt x="9825" y="12284"/>
                    <a:pt x="9833" y="12292"/>
                    <a:pt x="9833" y="12301"/>
                  </a:cubicBezTo>
                  <a:cubicBezTo>
                    <a:pt x="9833" y="12310"/>
                    <a:pt x="9825" y="12317"/>
                    <a:pt x="9816" y="12317"/>
                  </a:cubicBezTo>
                  <a:lnTo>
                    <a:pt x="9716" y="12317"/>
                  </a:lnTo>
                  <a:cubicBezTo>
                    <a:pt x="9707" y="12317"/>
                    <a:pt x="9700" y="12310"/>
                    <a:pt x="9700" y="12301"/>
                  </a:cubicBezTo>
                  <a:cubicBezTo>
                    <a:pt x="9700" y="12292"/>
                    <a:pt x="9707" y="12284"/>
                    <a:pt x="9716" y="12284"/>
                  </a:cubicBezTo>
                  <a:close/>
                  <a:moveTo>
                    <a:pt x="9950" y="12284"/>
                  </a:moveTo>
                  <a:lnTo>
                    <a:pt x="10050" y="12284"/>
                  </a:lnTo>
                  <a:cubicBezTo>
                    <a:pt x="10059" y="12284"/>
                    <a:pt x="10066" y="12292"/>
                    <a:pt x="10066" y="12301"/>
                  </a:cubicBezTo>
                  <a:cubicBezTo>
                    <a:pt x="10066" y="12310"/>
                    <a:pt x="10059" y="12317"/>
                    <a:pt x="10050" y="12317"/>
                  </a:cubicBezTo>
                  <a:lnTo>
                    <a:pt x="9950" y="12317"/>
                  </a:lnTo>
                  <a:cubicBezTo>
                    <a:pt x="9940" y="12317"/>
                    <a:pt x="9933" y="12310"/>
                    <a:pt x="9933" y="12301"/>
                  </a:cubicBezTo>
                  <a:cubicBezTo>
                    <a:pt x="9933" y="12292"/>
                    <a:pt x="9940" y="12284"/>
                    <a:pt x="9950" y="12284"/>
                  </a:cubicBezTo>
                  <a:close/>
                  <a:moveTo>
                    <a:pt x="10183" y="12284"/>
                  </a:moveTo>
                  <a:lnTo>
                    <a:pt x="10283" y="12284"/>
                  </a:lnTo>
                  <a:cubicBezTo>
                    <a:pt x="10292" y="12284"/>
                    <a:pt x="10300" y="12292"/>
                    <a:pt x="10300" y="12301"/>
                  </a:cubicBezTo>
                  <a:cubicBezTo>
                    <a:pt x="10300" y="12310"/>
                    <a:pt x="10292" y="12317"/>
                    <a:pt x="10283" y="12317"/>
                  </a:cubicBezTo>
                  <a:lnTo>
                    <a:pt x="10183" y="12317"/>
                  </a:lnTo>
                  <a:cubicBezTo>
                    <a:pt x="10174" y="12317"/>
                    <a:pt x="10166" y="12310"/>
                    <a:pt x="10166" y="12301"/>
                  </a:cubicBezTo>
                  <a:cubicBezTo>
                    <a:pt x="10166" y="12292"/>
                    <a:pt x="10174" y="12284"/>
                    <a:pt x="10183" y="12284"/>
                  </a:cubicBezTo>
                  <a:close/>
                  <a:moveTo>
                    <a:pt x="10416" y="12284"/>
                  </a:moveTo>
                  <a:lnTo>
                    <a:pt x="10516" y="12284"/>
                  </a:lnTo>
                  <a:cubicBezTo>
                    <a:pt x="10525" y="12284"/>
                    <a:pt x="10533" y="12292"/>
                    <a:pt x="10533" y="12301"/>
                  </a:cubicBezTo>
                  <a:cubicBezTo>
                    <a:pt x="10533" y="12310"/>
                    <a:pt x="10525" y="12317"/>
                    <a:pt x="10516" y="12317"/>
                  </a:cubicBezTo>
                  <a:lnTo>
                    <a:pt x="10416" y="12317"/>
                  </a:lnTo>
                  <a:cubicBezTo>
                    <a:pt x="10407" y="12317"/>
                    <a:pt x="10400" y="12310"/>
                    <a:pt x="10400" y="12301"/>
                  </a:cubicBezTo>
                  <a:cubicBezTo>
                    <a:pt x="10400" y="12292"/>
                    <a:pt x="10407" y="12284"/>
                    <a:pt x="10416" y="12284"/>
                  </a:cubicBezTo>
                  <a:close/>
                  <a:moveTo>
                    <a:pt x="10650" y="12284"/>
                  </a:moveTo>
                  <a:lnTo>
                    <a:pt x="10750" y="12284"/>
                  </a:lnTo>
                  <a:cubicBezTo>
                    <a:pt x="10759" y="12284"/>
                    <a:pt x="10766" y="12292"/>
                    <a:pt x="10766" y="12301"/>
                  </a:cubicBezTo>
                  <a:cubicBezTo>
                    <a:pt x="10766" y="12310"/>
                    <a:pt x="10759" y="12317"/>
                    <a:pt x="10750" y="12317"/>
                  </a:cubicBezTo>
                  <a:lnTo>
                    <a:pt x="10650" y="12317"/>
                  </a:lnTo>
                  <a:cubicBezTo>
                    <a:pt x="10640" y="12317"/>
                    <a:pt x="10633" y="12310"/>
                    <a:pt x="10633" y="12301"/>
                  </a:cubicBezTo>
                  <a:cubicBezTo>
                    <a:pt x="10633" y="12292"/>
                    <a:pt x="10640" y="12284"/>
                    <a:pt x="10650" y="12284"/>
                  </a:cubicBezTo>
                  <a:close/>
                  <a:moveTo>
                    <a:pt x="10883" y="12284"/>
                  </a:moveTo>
                  <a:lnTo>
                    <a:pt x="10983" y="12284"/>
                  </a:lnTo>
                  <a:cubicBezTo>
                    <a:pt x="10992" y="12284"/>
                    <a:pt x="11000" y="12292"/>
                    <a:pt x="11000" y="12301"/>
                  </a:cubicBezTo>
                  <a:cubicBezTo>
                    <a:pt x="11000" y="12310"/>
                    <a:pt x="10992" y="12317"/>
                    <a:pt x="10983" y="12317"/>
                  </a:cubicBezTo>
                  <a:lnTo>
                    <a:pt x="10883" y="12317"/>
                  </a:lnTo>
                  <a:cubicBezTo>
                    <a:pt x="10874" y="12317"/>
                    <a:pt x="10866" y="12310"/>
                    <a:pt x="10866" y="12301"/>
                  </a:cubicBezTo>
                  <a:cubicBezTo>
                    <a:pt x="10866" y="12292"/>
                    <a:pt x="10874" y="12284"/>
                    <a:pt x="10883" y="12284"/>
                  </a:cubicBezTo>
                  <a:close/>
                  <a:moveTo>
                    <a:pt x="11116" y="12284"/>
                  </a:moveTo>
                  <a:lnTo>
                    <a:pt x="11216" y="12284"/>
                  </a:lnTo>
                  <a:cubicBezTo>
                    <a:pt x="11225" y="12284"/>
                    <a:pt x="11233" y="12292"/>
                    <a:pt x="11233" y="12301"/>
                  </a:cubicBezTo>
                  <a:cubicBezTo>
                    <a:pt x="11233" y="12310"/>
                    <a:pt x="11225" y="12317"/>
                    <a:pt x="11216" y="12317"/>
                  </a:cubicBezTo>
                  <a:lnTo>
                    <a:pt x="11116" y="12317"/>
                  </a:lnTo>
                  <a:cubicBezTo>
                    <a:pt x="11107" y="12317"/>
                    <a:pt x="11100" y="12310"/>
                    <a:pt x="11100" y="12301"/>
                  </a:cubicBezTo>
                  <a:cubicBezTo>
                    <a:pt x="11100" y="12292"/>
                    <a:pt x="11107" y="12284"/>
                    <a:pt x="11116" y="12284"/>
                  </a:cubicBezTo>
                  <a:close/>
                  <a:moveTo>
                    <a:pt x="11350" y="12284"/>
                  </a:moveTo>
                  <a:lnTo>
                    <a:pt x="11450" y="12284"/>
                  </a:lnTo>
                  <a:cubicBezTo>
                    <a:pt x="11459" y="12284"/>
                    <a:pt x="11466" y="12292"/>
                    <a:pt x="11466" y="12301"/>
                  </a:cubicBezTo>
                  <a:cubicBezTo>
                    <a:pt x="11466" y="12310"/>
                    <a:pt x="11459" y="12317"/>
                    <a:pt x="11450" y="12317"/>
                  </a:cubicBezTo>
                  <a:lnTo>
                    <a:pt x="11350" y="12317"/>
                  </a:lnTo>
                  <a:cubicBezTo>
                    <a:pt x="11340" y="12317"/>
                    <a:pt x="11333" y="12310"/>
                    <a:pt x="11333" y="12301"/>
                  </a:cubicBezTo>
                  <a:cubicBezTo>
                    <a:pt x="11333" y="12292"/>
                    <a:pt x="11340" y="12284"/>
                    <a:pt x="11350" y="12284"/>
                  </a:cubicBezTo>
                  <a:close/>
                  <a:moveTo>
                    <a:pt x="11583" y="12284"/>
                  </a:moveTo>
                  <a:lnTo>
                    <a:pt x="11683" y="12284"/>
                  </a:lnTo>
                  <a:cubicBezTo>
                    <a:pt x="11692" y="12284"/>
                    <a:pt x="11700" y="12292"/>
                    <a:pt x="11700" y="12301"/>
                  </a:cubicBezTo>
                  <a:cubicBezTo>
                    <a:pt x="11700" y="12310"/>
                    <a:pt x="11692" y="12317"/>
                    <a:pt x="11683" y="12317"/>
                  </a:cubicBezTo>
                  <a:lnTo>
                    <a:pt x="11583" y="12317"/>
                  </a:lnTo>
                  <a:cubicBezTo>
                    <a:pt x="11574" y="12317"/>
                    <a:pt x="11566" y="12310"/>
                    <a:pt x="11566" y="12301"/>
                  </a:cubicBezTo>
                  <a:cubicBezTo>
                    <a:pt x="11566" y="12292"/>
                    <a:pt x="11574" y="12284"/>
                    <a:pt x="11583" y="12284"/>
                  </a:cubicBezTo>
                  <a:close/>
                  <a:moveTo>
                    <a:pt x="11816" y="12284"/>
                  </a:moveTo>
                  <a:lnTo>
                    <a:pt x="11916" y="12284"/>
                  </a:lnTo>
                  <a:cubicBezTo>
                    <a:pt x="11925" y="12284"/>
                    <a:pt x="11933" y="12292"/>
                    <a:pt x="11933" y="12301"/>
                  </a:cubicBezTo>
                  <a:cubicBezTo>
                    <a:pt x="11933" y="12310"/>
                    <a:pt x="11925" y="12317"/>
                    <a:pt x="11916" y="12317"/>
                  </a:cubicBezTo>
                  <a:lnTo>
                    <a:pt x="11816" y="12317"/>
                  </a:lnTo>
                  <a:cubicBezTo>
                    <a:pt x="11807" y="12317"/>
                    <a:pt x="11800" y="12310"/>
                    <a:pt x="11800" y="12301"/>
                  </a:cubicBezTo>
                  <a:cubicBezTo>
                    <a:pt x="11800" y="12292"/>
                    <a:pt x="11807" y="12284"/>
                    <a:pt x="11816" y="12284"/>
                  </a:cubicBezTo>
                  <a:close/>
                  <a:moveTo>
                    <a:pt x="12050" y="12284"/>
                  </a:moveTo>
                  <a:lnTo>
                    <a:pt x="12150" y="12284"/>
                  </a:lnTo>
                  <a:cubicBezTo>
                    <a:pt x="12159" y="12284"/>
                    <a:pt x="12166" y="12292"/>
                    <a:pt x="12166" y="12301"/>
                  </a:cubicBezTo>
                  <a:cubicBezTo>
                    <a:pt x="12166" y="12310"/>
                    <a:pt x="12159" y="12317"/>
                    <a:pt x="12150" y="12317"/>
                  </a:cubicBezTo>
                  <a:lnTo>
                    <a:pt x="12050" y="12317"/>
                  </a:lnTo>
                  <a:cubicBezTo>
                    <a:pt x="12040" y="12317"/>
                    <a:pt x="12033" y="12310"/>
                    <a:pt x="12033" y="12301"/>
                  </a:cubicBezTo>
                  <a:cubicBezTo>
                    <a:pt x="12033" y="12292"/>
                    <a:pt x="12040" y="12284"/>
                    <a:pt x="12050" y="12284"/>
                  </a:cubicBezTo>
                  <a:close/>
                  <a:moveTo>
                    <a:pt x="12283" y="12284"/>
                  </a:moveTo>
                  <a:lnTo>
                    <a:pt x="12383" y="12284"/>
                  </a:lnTo>
                  <a:cubicBezTo>
                    <a:pt x="12392" y="12284"/>
                    <a:pt x="12400" y="12292"/>
                    <a:pt x="12400" y="12301"/>
                  </a:cubicBezTo>
                  <a:cubicBezTo>
                    <a:pt x="12400" y="12310"/>
                    <a:pt x="12392" y="12317"/>
                    <a:pt x="12383" y="12317"/>
                  </a:cubicBezTo>
                  <a:lnTo>
                    <a:pt x="12283" y="12317"/>
                  </a:lnTo>
                  <a:cubicBezTo>
                    <a:pt x="12274" y="12317"/>
                    <a:pt x="12266" y="12310"/>
                    <a:pt x="12266" y="12301"/>
                  </a:cubicBezTo>
                  <a:cubicBezTo>
                    <a:pt x="12266" y="12292"/>
                    <a:pt x="12274" y="12284"/>
                    <a:pt x="12283" y="12284"/>
                  </a:cubicBezTo>
                  <a:close/>
                  <a:moveTo>
                    <a:pt x="12516" y="12284"/>
                  </a:moveTo>
                  <a:lnTo>
                    <a:pt x="12616" y="12284"/>
                  </a:lnTo>
                  <a:cubicBezTo>
                    <a:pt x="12625" y="12284"/>
                    <a:pt x="12633" y="12292"/>
                    <a:pt x="12633" y="12301"/>
                  </a:cubicBezTo>
                  <a:cubicBezTo>
                    <a:pt x="12633" y="12310"/>
                    <a:pt x="12625" y="12317"/>
                    <a:pt x="12616" y="12317"/>
                  </a:cubicBezTo>
                  <a:lnTo>
                    <a:pt x="12516" y="12317"/>
                  </a:lnTo>
                  <a:cubicBezTo>
                    <a:pt x="12507" y="12317"/>
                    <a:pt x="12500" y="12310"/>
                    <a:pt x="12500" y="12301"/>
                  </a:cubicBezTo>
                  <a:cubicBezTo>
                    <a:pt x="12500" y="12292"/>
                    <a:pt x="12507" y="12284"/>
                    <a:pt x="12516" y="12284"/>
                  </a:cubicBezTo>
                  <a:close/>
                  <a:moveTo>
                    <a:pt x="12750" y="12284"/>
                  </a:moveTo>
                  <a:lnTo>
                    <a:pt x="12850" y="12284"/>
                  </a:lnTo>
                  <a:cubicBezTo>
                    <a:pt x="12859" y="12284"/>
                    <a:pt x="12866" y="12292"/>
                    <a:pt x="12866" y="12301"/>
                  </a:cubicBezTo>
                  <a:cubicBezTo>
                    <a:pt x="12866" y="12310"/>
                    <a:pt x="12859" y="12317"/>
                    <a:pt x="12850" y="12317"/>
                  </a:cubicBezTo>
                  <a:lnTo>
                    <a:pt x="12750" y="12317"/>
                  </a:lnTo>
                  <a:cubicBezTo>
                    <a:pt x="12740" y="12317"/>
                    <a:pt x="12733" y="12310"/>
                    <a:pt x="12733" y="12301"/>
                  </a:cubicBezTo>
                  <a:cubicBezTo>
                    <a:pt x="12733" y="12292"/>
                    <a:pt x="12740" y="12284"/>
                    <a:pt x="12750" y="12284"/>
                  </a:cubicBezTo>
                  <a:close/>
                  <a:moveTo>
                    <a:pt x="12983" y="12284"/>
                  </a:moveTo>
                  <a:lnTo>
                    <a:pt x="13083" y="12284"/>
                  </a:lnTo>
                  <a:cubicBezTo>
                    <a:pt x="13092" y="12284"/>
                    <a:pt x="13100" y="12292"/>
                    <a:pt x="13100" y="12301"/>
                  </a:cubicBezTo>
                  <a:cubicBezTo>
                    <a:pt x="13100" y="12310"/>
                    <a:pt x="13092" y="12317"/>
                    <a:pt x="13083" y="12317"/>
                  </a:cubicBezTo>
                  <a:lnTo>
                    <a:pt x="12983" y="12317"/>
                  </a:lnTo>
                  <a:cubicBezTo>
                    <a:pt x="12974" y="12317"/>
                    <a:pt x="12966" y="12310"/>
                    <a:pt x="12966" y="12301"/>
                  </a:cubicBezTo>
                  <a:cubicBezTo>
                    <a:pt x="12966" y="12292"/>
                    <a:pt x="12974" y="12284"/>
                    <a:pt x="12983" y="12284"/>
                  </a:cubicBezTo>
                  <a:close/>
                  <a:moveTo>
                    <a:pt x="13216" y="12284"/>
                  </a:moveTo>
                  <a:lnTo>
                    <a:pt x="13316" y="12284"/>
                  </a:lnTo>
                  <a:cubicBezTo>
                    <a:pt x="13325" y="12284"/>
                    <a:pt x="13333" y="12292"/>
                    <a:pt x="13333" y="12301"/>
                  </a:cubicBezTo>
                  <a:cubicBezTo>
                    <a:pt x="13333" y="12310"/>
                    <a:pt x="13325" y="12317"/>
                    <a:pt x="13316" y="12317"/>
                  </a:cubicBezTo>
                  <a:lnTo>
                    <a:pt x="13216" y="12317"/>
                  </a:lnTo>
                  <a:cubicBezTo>
                    <a:pt x="13207" y="12317"/>
                    <a:pt x="13200" y="12310"/>
                    <a:pt x="13200" y="12301"/>
                  </a:cubicBezTo>
                  <a:cubicBezTo>
                    <a:pt x="13200" y="12292"/>
                    <a:pt x="13207" y="12284"/>
                    <a:pt x="13216" y="12284"/>
                  </a:cubicBezTo>
                  <a:close/>
                  <a:moveTo>
                    <a:pt x="13450" y="12284"/>
                  </a:moveTo>
                  <a:lnTo>
                    <a:pt x="13550" y="12284"/>
                  </a:lnTo>
                  <a:cubicBezTo>
                    <a:pt x="13559" y="12284"/>
                    <a:pt x="13566" y="12292"/>
                    <a:pt x="13566" y="12301"/>
                  </a:cubicBezTo>
                  <a:cubicBezTo>
                    <a:pt x="13566" y="12310"/>
                    <a:pt x="13559" y="12317"/>
                    <a:pt x="13550" y="12317"/>
                  </a:cubicBezTo>
                  <a:lnTo>
                    <a:pt x="13450" y="12317"/>
                  </a:lnTo>
                  <a:cubicBezTo>
                    <a:pt x="13440" y="12317"/>
                    <a:pt x="13433" y="12310"/>
                    <a:pt x="13433" y="12301"/>
                  </a:cubicBezTo>
                  <a:cubicBezTo>
                    <a:pt x="13433" y="12292"/>
                    <a:pt x="13440" y="12284"/>
                    <a:pt x="13450" y="12284"/>
                  </a:cubicBezTo>
                  <a:close/>
                  <a:moveTo>
                    <a:pt x="13683" y="12284"/>
                  </a:moveTo>
                  <a:lnTo>
                    <a:pt x="13783" y="12284"/>
                  </a:lnTo>
                  <a:cubicBezTo>
                    <a:pt x="13792" y="12284"/>
                    <a:pt x="13800" y="12292"/>
                    <a:pt x="13800" y="12301"/>
                  </a:cubicBezTo>
                  <a:cubicBezTo>
                    <a:pt x="13800" y="12310"/>
                    <a:pt x="13792" y="12317"/>
                    <a:pt x="13783" y="12317"/>
                  </a:cubicBezTo>
                  <a:lnTo>
                    <a:pt x="13683" y="12317"/>
                  </a:lnTo>
                  <a:cubicBezTo>
                    <a:pt x="13674" y="12317"/>
                    <a:pt x="13666" y="12310"/>
                    <a:pt x="13666" y="12301"/>
                  </a:cubicBezTo>
                  <a:cubicBezTo>
                    <a:pt x="13666" y="12292"/>
                    <a:pt x="13674" y="12284"/>
                    <a:pt x="13683" y="12284"/>
                  </a:cubicBezTo>
                  <a:close/>
                  <a:moveTo>
                    <a:pt x="13916" y="12284"/>
                  </a:moveTo>
                  <a:lnTo>
                    <a:pt x="14016" y="12284"/>
                  </a:lnTo>
                  <a:cubicBezTo>
                    <a:pt x="14025" y="12284"/>
                    <a:pt x="14033" y="12292"/>
                    <a:pt x="14033" y="12301"/>
                  </a:cubicBezTo>
                  <a:cubicBezTo>
                    <a:pt x="14033" y="12310"/>
                    <a:pt x="14025" y="12317"/>
                    <a:pt x="14016" y="12317"/>
                  </a:cubicBezTo>
                  <a:lnTo>
                    <a:pt x="13916" y="12317"/>
                  </a:lnTo>
                  <a:cubicBezTo>
                    <a:pt x="13907" y="12317"/>
                    <a:pt x="13900" y="12310"/>
                    <a:pt x="13900" y="12301"/>
                  </a:cubicBezTo>
                  <a:cubicBezTo>
                    <a:pt x="13900" y="12292"/>
                    <a:pt x="13907" y="12284"/>
                    <a:pt x="13916" y="12284"/>
                  </a:cubicBezTo>
                  <a:close/>
                  <a:moveTo>
                    <a:pt x="14150" y="12284"/>
                  </a:moveTo>
                  <a:lnTo>
                    <a:pt x="14250" y="12284"/>
                  </a:lnTo>
                  <a:cubicBezTo>
                    <a:pt x="14259" y="12284"/>
                    <a:pt x="14266" y="12292"/>
                    <a:pt x="14266" y="12301"/>
                  </a:cubicBezTo>
                  <a:cubicBezTo>
                    <a:pt x="14266" y="12310"/>
                    <a:pt x="14259" y="12317"/>
                    <a:pt x="14250" y="12317"/>
                  </a:cubicBezTo>
                  <a:lnTo>
                    <a:pt x="14150" y="12317"/>
                  </a:lnTo>
                  <a:cubicBezTo>
                    <a:pt x="14140" y="12317"/>
                    <a:pt x="14133" y="12310"/>
                    <a:pt x="14133" y="12301"/>
                  </a:cubicBezTo>
                  <a:cubicBezTo>
                    <a:pt x="14133" y="12292"/>
                    <a:pt x="14140" y="12284"/>
                    <a:pt x="14150" y="12284"/>
                  </a:cubicBezTo>
                  <a:close/>
                  <a:moveTo>
                    <a:pt x="14383" y="12284"/>
                  </a:moveTo>
                  <a:lnTo>
                    <a:pt x="14483" y="12284"/>
                  </a:lnTo>
                  <a:cubicBezTo>
                    <a:pt x="14492" y="12284"/>
                    <a:pt x="14500" y="12292"/>
                    <a:pt x="14500" y="12301"/>
                  </a:cubicBezTo>
                  <a:cubicBezTo>
                    <a:pt x="14500" y="12310"/>
                    <a:pt x="14492" y="12317"/>
                    <a:pt x="14483" y="12317"/>
                  </a:cubicBezTo>
                  <a:lnTo>
                    <a:pt x="14383" y="12317"/>
                  </a:lnTo>
                  <a:cubicBezTo>
                    <a:pt x="14374" y="12317"/>
                    <a:pt x="14366" y="12310"/>
                    <a:pt x="14366" y="12301"/>
                  </a:cubicBezTo>
                  <a:cubicBezTo>
                    <a:pt x="14366" y="12292"/>
                    <a:pt x="14374" y="12284"/>
                    <a:pt x="14383" y="12284"/>
                  </a:cubicBezTo>
                  <a:close/>
                  <a:moveTo>
                    <a:pt x="14616" y="12284"/>
                  </a:moveTo>
                  <a:lnTo>
                    <a:pt x="14716" y="12284"/>
                  </a:lnTo>
                  <a:cubicBezTo>
                    <a:pt x="14725" y="12284"/>
                    <a:pt x="14733" y="12292"/>
                    <a:pt x="14733" y="12301"/>
                  </a:cubicBezTo>
                  <a:cubicBezTo>
                    <a:pt x="14733" y="12310"/>
                    <a:pt x="14725" y="12317"/>
                    <a:pt x="14716" y="12317"/>
                  </a:cubicBezTo>
                  <a:lnTo>
                    <a:pt x="14616" y="12317"/>
                  </a:lnTo>
                  <a:cubicBezTo>
                    <a:pt x="14607" y="12317"/>
                    <a:pt x="14600" y="12310"/>
                    <a:pt x="14600" y="12301"/>
                  </a:cubicBezTo>
                  <a:cubicBezTo>
                    <a:pt x="14600" y="12292"/>
                    <a:pt x="14607" y="12284"/>
                    <a:pt x="14616" y="12284"/>
                  </a:cubicBezTo>
                  <a:close/>
                  <a:moveTo>
                    <a:pt x="14850" y="12284"/>
                  </a:moveTo>
                  <a:lnTo>
                    <a:pt x="14950" y="12284"/>
                  </a:lnTo>
                  <a:cubicBezTo>
                    <a:pt x="14959" y="12284"/>
                    <a:pt x="14966" y="12292"/>
                    <a:pt x="14966" y="12301"/>
                  </a:cubicBezTo>
                  <a:cubicBezTo>
                    <a:pt x="14966" y="12310"/>
                    <a:pt x="14959" y="12317"/>
                    <a:pt x="14950" y="12317"/>
                  </a:cubicBezTo>
                  <a:lnTo>
                    <a:pt x="14850" y="12317"/>
                  </a:lnTo>
                  <a:cubicBezTo>
                    <a:pt x="14840" y="12317"/>
                    <a:pt x="14833" y="12310"/>
                    <a:pt x="14833" y="12301"/>
                  </a:cubicBezTo>
                  <a:cubicBezTo>
                    <a:pt x="14833" y="12292"/>
                    <a:pt x="14840" y="12284"/>
                    <a:pt x="14850" y="12284"/>
                  </a:cubicBezTo>
                  <a:close/>
                  <a:moveTo>
                    <a:pt x="15083" y="12284"/>
                  </a:moveTo>
                  <a:lnTo>
                    <a:pt x="15183" y="12284"/>
                  </a:lnTo>
                  <a:cubicBezTo>
                    <a:pt x="15192" y="12284"/>
                    <a:pt x="15200" y="12292"/>
                    <a:pt x="15200" y="12301"/>
                  </a:cubicBezTo>
                  <a:cubicBezTo>
                    <a:pt x="15200" y="12310"/>
                    <a:pt x="15192" y="12317"/>
                    <a:pt x="15183" y="12317"/>
                  </a:cubicBezTo>
                  <a:lnTo>
                    <a:pt x="15083" y="12317"/>
                  </a:lnTo>
                  <a:cubicBezTo>
                    <a:pt x="15074" y="12317"/>
                    <a:pt x="15066" y="12310"/>
                    <a:pt x="15066" y="12301"/>
                  </a:cubicBezTo>
                  <a:cubicBezTo>
                    <a:pt x="15066" y="12292"/>
                    <a:pt x="15074" y="12284"/>
                    <a:pt x="15083" y="12284"/>
                  </a:cubicBezTo>
                  <a:close/>
                  <a:moveTo>
                    <a:pt x="15316" y="12284"/>
                  </a:moveTo>
                  <a:lnTo>
                    <a:pt x="15416" y="12284"/>
                  </a:lnTo>
                  <a:cubicBezTo>
                    <a:pt x="15425" y="12284"/>
                    <a:pt x="15433" y="12292"/>
                    <a:pt x="15433" y="12301"/>
                  </a:cubicBezTo>
                  <a:cubicBezTo>
                    <a:pt x="15433" y="12310"/>
                    <a:pt x="15425" y="12317"/>
                    <a:pt x="15416" y="12317"/>
                  </a:cubicBezTo>
                  <a:lnTo>
                    <a:pt x="15316" y="12317"/>
                  </a:lnTo>
                  <a:cubicBezTo>
                    <a:pt x="15307" y="12317"/>
                    <a:pt x="15300" y="12310"/>
                    <a:pt x="15300" y="12301"/>
                  </a:cubicBezTo>
                  <a:cubicBezTo>
                    <a:pt x="15300" y="12292"/>
                    <a:pt x="15307" y="12284"/>
                    <a:pt x="15316" y="12284"/>
                  </a:cubicBezTo>
                  <a:close/>
                  <a:moveTo>
                    <a:pt x="15550" y="12284"/>
                  </a:moveTo>
                  <a:lnTo>
                    <a:pt x="15650" y="12284"/>
                  </a:lnTo>
                  <a:cubicBezTo>
                    <a:pt x="15659" y="12284"/>
                    <a:pt x="15666" y="12292"/>
                    <a:pt x="15666" y="12301"/>
                  </a:cubicBezTo>
                  <a:cubicBezTo>
                    <a:pt x="15666" y="12310"/>
                    <a:pt x="15659" y="12317"/>
                    <a:pt x="15650" y="12317"/>
                  </a:cubicBezTo>
                  <a:lnTo>
                    <a:pt x="15550" y="12317"/>
                  </a:lnTo>
                  <a:cubicBezTo>
                    <a:pt x="15540" y="12317"/>
                    <a:pt x="15533" y="12310"/>
                    <a:pt x="15533" y="12301"/>
                  </a:cubicBezTo>
                  <a:cubicBezTo>
                    <a:pt x="15533" y="12292"/>
                    <a:pt x="15540" y="12284"/>
                    <a:pt x="15550" y="12284"/>
                  </a:cubicBezTo>
                  <a:close/>
                  <a:moveTo>
                    <a:pt x="15783" y="12284"/>
                  </a:moveTo>
                  <a:lnTo>
                    <a:pt x="15883" y="12284"/>
                  </a:lnTo>
                  <a:cubicBezTo>
                    <a:pt x="15892" y="12284"/>
                    <a:pt x="15900" y="12292"/>
                    <a:pt x="15900" y="12301"/>
                  </a:cubicBezTo>
                  <a:cubicBezTo>
                    <a:pt x="15900" y="12310"/>
                    <a:pt x="15892" y="12317"/>
                    <a:pt x="15883" y="12317"/>
                  </a:cubicBezTo>
                  <a:lnTo>
                    <a:pt x="15783" y="12317"/>
                  </a:lnTo>
                  <a:cubicBezTo>
                    <a:pt x="15774" y="12317"/>
                    <a:pt x="15766" y="12310"/>
                    <a:pt x="15766" y="12301"/>
                  </a:cubicBezTo>
                  <a:cubicBezTo>
                    <a:pt x="15766" y="12292"/>
                    <a:pt x="15774" y="12284"/>
                    <a:pt x="15783" y="12284"/>
                  </a:cubicBezTo>
                  <a:close/>
                  <a:moveTo>
                    <a:pt x="16016" y="12284"/>
                  </a:moveTo>
                  <a:lnTo>
                    <a:pt x="16116" y="12284"/>
                  </a:lnTo>
                  <a:cubicBezTo>
                    <a:pt x="16125" y="12284"/>
                    <a:pt x="16133" y="12292"/>
                    <a:pt x="16133" y="12301"/>
                  </a:cubicBezTo>
                  <a:cubicBezTo>
                    <a:pt x="16133" y="12310"/>
                    <a:pt x="16125" y="12317"/>
                    <a:pt x="16116" y="12317"/>
                  </a:cubicBezTo>
                  <a:lnTo>
                    <a:pt x="16016" y="12317"/>
                  </a:lnTo>
                  <a:cubicBezTo>
                    <a:pt x="16007" y="12317"/>
                    <a:pt x="16000" y="12310"/>
                    <a:pt x="16000" y="12301"/>
                  </a:cubicBezTo>
                  <a:cubicBezTo>
                    <a:pt x="16000" y="12292"/>
                    <a:pt x="16007" y="12284"/>
                    <a:pt x="16016" y="12284"/>
                  </a:cubicBezTo>
                  <a:close/>
                  <a:moveTo>
                    <a:pt x="16250" y="12284"/>
                  </a:moveTo>
                  <a:lnTo>
                    <a:pt x="16350" y="12284"/>
                  </a:lnTo>
                  <a:cubicBezTo>
                    <a:pt x="16359" y="12284"/>
                    <a:pt x="16366" y="12292"/>
                    <a:pt x="16366" y="12301"/>
                  </a:cubicBezTo>
                  <a:cubicBezTo>
                    <a:pt x="16366" y="12310"/>
                    <a:pt x="16359" y="12317"/>
                    <a:pt x="16350" y="12317"/>
                  </a:cubicBezTo>
                  <a:lnTo>
                    <a:pt x="16250" y="12317"/>
                  </a:lnTo>
                  <a:cubicBezTo>
                    <a:pt x="16240" y="12317"/>
                    <a:pt x="16233" y="12310"/>
                    <a:pt x="16233" y="12301"/>
                  </a:cubicBezTo>
                  <a:cubicBezTo>
                    <a:pt x="16233" y="12292"/>
                    <a:pt x="16240" y="12284"/>
                    <a:pt x="16250" y="12284"/>
                  </a:cubicBezTo>
                  <a:close/>
                  <a:moveTo>
                    <a:pt x="16483" y="12284"/>
                  </a:moveTo>
                  <a:lnTo>
                    <a:pt x="16583" y="12284"/>
                  </a:lnTo>
                  <a:cubicBezTo>
                    <a:pt x="16592" y="12284"/>
                    <a:pt x="16600" y="12292"/>
                    <a:pt x="16600" y="12301"/>
                  </a:cubicBezTo>
                  <a:cubicBezTo>
                    <a:pt x="16600" y="12310"/>
                    <a:pt x="16592" y="12317"/>
                    <a:pt x="16583" y="12317"/>
                  </a:cubicBezTo>
                  <a:lnTo>
                    <a:pt x="16483" y="12317"/>
                  </a:lnTo>
                  <a:cubicBezTo>
                    <a:pt x="16474" y="12317"/>
                    <a:pt x="16466" y="12310"/>
                    <a:pt x="16466" y="12301"/>
                  </a:cubicBezTo>
                  <a:cubicBezTo>
                    <a:pt x="16466" y="12292"/>
                    <a:pt x="16474" y="12284"/>
                    <a:pt x="16483" y="12284"/>
                  </a:cubicBezTo>
                  <a:close/>
                  <a:moveTo>
                    <a:pt x="16716" y="12284"/>
                  </a:moveTo>
                  <a:lnTo>
                    <a:pt x="16816" y="12284"/>
                  </a:lnTo>
                  <a:cubicBezTo>
                    <a:pt x="16825" y="12284"/>
                    <a:pt x="16833" y="12292"/>
                    <a:pt x="16833" y="12301"/>
                  </a:cubicBezTo>
                  <a:cubicBezTo>
                    <a:pt x="16833" y="12310"/>
                    <a:pt x="16825" y="12317"/>
                    <a:pt x="16816" y="12317"/>
                  </a:cubicBezTo>
                  <a:lnTo>
                    <a:pt x="16716" y="12317"/>
                  </a:lnTo>
                  <a:cubicBezTo>
                    <a:pt x="16707" y="12317"/>
                    <a:pt x="16700" y="12310"/>
                    <a:pt x="16700" y="12301"/>
                  </a:cubicBezTo>
                  <a:cubicBezTo>
                    <a:pt x="16700" y="12292"/>
                    <a:pt x="16707" y="12284"/>
                    <a:pt x="16716" y="12284"/>
                  </a:cubicBezTo>
                  <a:close/>
                  <a:moveTo>
                    <a:pt x="16950" y="12284"/>
                  </a:moveTo>
                  <a:lnTo>
                    <a:pt x="17050" y="12284"/>
                  </a:lnTo>
                  <a:cubicBezTo>
                    <a:pt x="17059" y="12284"/>
                    <a:pt x="17066" y="12292"/>
                    <a:pt x="17066" y="12301"/>
                  </a:cubicBezTo>
                  <a:cubicBezTo>
                    <a:pt x="17066" y="12310"/>
                    <a:pt x="17059" y="12317"/>
                    <a:pt x="17050" y="12317"/>
                  </a:cubicBezTo>
                  <a:lnTo>
                    <a:pt x="16950" y="12317"/>
                  </a:lnTo>
                  <a:cubicBezTo>
                    <a:pt x="16940" y="12317"/>
                    <a:pt x="16933" y="12310"/>
                    <a:pt x="16933" y="12301"/>
                  </a:cubicBezTo>
                  <a:cubicBezTo>
                    <a:pt x="16933" y="12292"/>
                    <a:pt x="16940" y="12284"/>
                    <a:pt x="16950" y="12284"/>
                  </a:cubicBezTo>
                  <a:close/>
                  <a:moveTo>
                    <a:pt x="17183" y="12284"/>
                  </a:moveTo>
                  <a:lnTo>
                    <a:pt x="17283" y="12284"/>
                  </a:lnTo>
                  <a:cubicBezTo>
                    <a:pt x="17292" y="12284"/>
                    <a:pt x="17300" y="12292"/>
                    <a:pt x="17300" y="12301"/>
                  </a:cubicBezTo>
                  <a:cubicBezTo>
                    <a:pt x="17300" y="12310"/>
                    <a:pt x="17292" y="12317"/>
                    <a:pt x="17283" y="12317"/>
                  </a:cubicBezTo>
                  <a:lnTo>
                    <a:pt x="17183" y="12317"/>
                  </a:lnTo>
                  <a:cubicBezTo>
                    <a:pt x="17174" y="12317"/>
                    <a:pt x="17166" y="12310"/>
                    <a:pt x="17166" y="12301"/>
                  </a:cubicBezTo>
                  <a:cubicBezTo>
                    <a:pt x="17166" y="12292"/>
                    <a:pt x="17174" y="12284"/>
                    <a:pt x="17183" y="12284"/>
                  </a:cubicBezTo>
                  <a:close/>
                  <a:moveTo>
                    <a:pt x="17416" y="12284"/>
                  </a:moveTo>
                  <a:lnTo>
                    <a:pt x="17516" y="12284"/>
                  </a:lnTo>
                  <a:cubicBezTo>
                    <a:pt x="17525" y="12284"/>
                    <a:pt x="17533" y="12292"/>
                    <a:pt x="17533" y="12301"/>
                  </a:cubicBezTo>
                  <a:cubicBezTo>
                    <a:pt x="17533" y="12310"/>
                    <a:pt x="17525" y="12317"/>
                    <a:pt x="17516" y="12317"/>
                  </a:cubicBezTo>
                  <a:lnTo>
                    <a:pt x="17416" y="12317"/>
                  </a:lnTo>
                  <a:cubicBezTo>
                    <a:pt x="17407" y="12317"/>
                    <a:pt x="17400" y="12310"/>
                    <a:pt x="17400" y="12301"/>
                  </a:cubicBezTo>
                  <a:cubicBezTo>
                    <a:pt x="17400" y="12292"/>
                    <a:pt x="17407" y="12284"/>
                    <a:pt x="17416" y="12284"/>
                  </a:cubicBezTo>
                  <a:close/>
                  <a:moveTo>
                    <a:pt x="17650" y="12284"/>
                  </a:moveTo>
                  <a:lnTo>
                    <a:pt x="17750" y="12284"/>
                  </a:lnTo>
                  <a:cubicBezTo>
                    <a:pt x="17759" y="12284"/>
                    <a:pt x="17766" y="12292"/>
                    <a:pt x="17766" y="12301"/>
                  </a:cubicBezTo>
                  <a:cubicBezTo>
                    <a:pt x="17766" y="12310"/>
                    <a:pt x="17759" y="12317"/>
                    <a:pt x="17750" y="12317"/>
                  </a:cubicBezTo>
                  <a:lnTo>
                    <a:pt x="17650" y="12317"/>
                  </a:lnTo>
                  <a:cubicBezTo>
                    <a:pt x="17640" y="12317"/>
                    <a:pt x="17633" y="12310"/>
                    <a:pt x="17633" y="12301"/>
                  </a:cubicBezTo>
                  <a:cubicBezTo>
                    <a:pt x="17633" y="12292"/>
                    <a:pt x="17640" y="12284"/>
                    <a:pt x="17650" y="12284"/>
                  </a:cubicBezTo>
                  <a:close/>
                  <a:moveTo>
                    <a:pt x="17883" y="12284"/>
                  </a:moveTo>
                  <a:lnTo>
                    <a:pt x="17983" y="12284"/>
                  </a:lnTo>
                  <a:cubicBezTo>
                    <a:pt x="17992" y="12284"/>
                    <a:pt x="18000" y="12292"/>
                    <a:pt x="18000" y="12301"/>
                  </a:cubicBezTo>
                  <a:cubicBezTo>
                    <a:pt x="18000" y="12310"/>
                    <a:pt x="17992" y="12317"/>
                    <a:pt x="17983" y="12317"/>
                  </a:cubicBezTo>
                  <a:lnTo>
                    <a:pt x="17883" y="12317"/>
                  </a:lnTo>
                  <a:cubicBezTo>
                    <a:pt x="17874" y="12317"/>
                    <a:pt x="17866" y="12310"/>
                    <a:pt x="17866" y="12301"/>
                  </a:cubicBezTo>
                  <a:cubicBezTo>
                    <a:pt x="17866" y="12292"/>
                    <a:pt x="17874" y="12284"/>
                    <a:pt x="17883" y="12284"/>
                  </a:cubicBezTo>
                  <a:close/>
                  <a:moveTo>
                    <a:pt x="18116" y="12284"/>
                  </a:moveTo>
                  <a:lnTo>
                    <a:pt x="18216" y="12284"/>
                  </a:lnTo>
                  <a:cubicBezTo>
                    <a:pt x="18225" y="12284"/>
                    <a:pt x="18233" y="12292"/>
                    <a:pt x="18233" y="12301"/>
                  </a:cubicBezTo>
                  <a:cubicBezTo>
                    <a:pt x="18233" y="12310"/>
                    <a:pt x="18225" y="12317"/>
                    <a:pt x="18216" y="12317"/>
                  </a:cubicBezTo>
                  <a:lnTo>
                    <a:pt x="18116" y="12317"/>
                  </a:lnTo>
                  <a:cubicBezTo>
                    <a:pt x="18107" y="12317"/>
                    <a:pt x="18100" y="12310"/>
                    <a:pt x="18100" y="12301"/>
                  </a:cubicBezTo>
                  <a:cubicBezTo>
                    <a:pt x="18100" y="12292"/>
                    <a:pt x="18107" y="12284"/>
                    <a:pt x="18116" y="12284"/>
                  </a:cubicBezTo>
                  <a:close/>
                  <a:moveTo>
                    <a:pt x="18350" y="12284"/>
                  </a:moveTo>
                  <a:lnTo>
                    <a:pt x="18450" y="12284"/>
                  </a:lnTo>
                  <a:cubicBezTo>
                    <a:pt x="18459" y="12284"/>
                    <a:pt x="18466" y="12292"/>
                    <a:pt x="18466" y="12301"/>
                  </a:cubicBezTo>
                  <a:cubicBezTo>
                    <a:pt x="18466" y="12310"/>
                    <a:pt x="18459" y="12317"/>
                    <a:pt x="18450" y="12317"/>
                  </a:cubicBezTo>
                  <a:lnTo>
                    <a:pt x="18350" y="12317"/>
                  </a:lnTo>
                  <a:cubicBezTo>
                    <a:pt x="18340" y="12317"/>
                    <a:pt x="18333" y="12310"/>
                    <a:pt x="18333" y="12301"/>
                  </a:cubicBezTo>
                  <a:cubicBezTo>
                    <a:pt x="18333" y="12292"/>
                    <a:pt x="18340" y="12284"/>
                    <a:pt x="18350" y="12284"/>
                  </a:cubicBezTo>
                  <a:close/>
                  <a:moveTo>
                    <a:pt x="18508" y="12242"/>
                  </a:moveTo>
                  <a:lnTo>
                    <a:pt x="18508" y="12142"/>
                  </a:lnTo>
                  <a:cubicBezTo>
                    <a:pt x="18508" y="12133"/>
                    <a:pt x="18515" y="12126"/>
                    <a:pt x="18524" y="12126"/>
                  </a:cubicBezTo>
                  <a:cubicBezTo>
                    <a:pt x="18534" y="12126"/>
                    <a:pt x="18541" y="12133"/>
                    <a:pt x="18541" y="12142"/>
                  </a:cubicBezTo>
                  <a:lnTo>
                    <a:pt x="18541" y="12242"/>
                  </a:lnTo>
                  <a:cubicBezTo>
                    <a:pt x="18541" y="12251"/>
                    <a:pt x="18534" y="12259"/>
                    <a:pt x="18524" y="12259"/>
                  </a:cubicBezTo>
                  <a:cubicBezTo>
                    <a:pt x="18515" y="12259"/>
                    <a:pt x="18508" y="12251"/>
                    <a:pt x="18508" y="12242"/>
                  </a:cubicBezTo>
                  <a:close/>
                  <a:moveTo>
                    <a:pt x="18508" y="12009"/>
                  </a:moveTo>
                  <a:lnTo>
                    <a:pt x="18508" y="11909"/>
                  </a:lnTo>
                  <a:cubicBezTo>
                    <a:pt x="18508" y="11900"/>
                    <a:pt x="18515" y="11892"/>
                    <a:pt x="18524" y="11892"/>
                  </a:cubicBezTo>
                  <a:cubicBezTo>
                    <a:pt x="18534" y="11892"/>
                    <a:pt x="18541" y="11900"/>
                    <a:pt x="18541" y="11909"/>
                  </a:cubicBezTo>
                  <a:lnTo>
                    <a:pt x="18541" y="12009"/>
                  </a:lnTo>
                  <a:cubicBezTo>
                    <a:pt x="18541" y="12018"/>
                    <a:pt x="18534" y="12026"/>
                    <a:pt x="18524" y="12026"/>
                  </a:cubicBezTo>
                  <a:cubicBezTo>
                    <a:pt x="18515" y="12026"/>
                    <a:pt x="18508" y="12018"/>
                    <a:pt x="18508" y="12009"/>
                  </a:cubicBezTo>
                  <a:close/>
                  <a:moveTo>
                    <a:pt x="18508" y="11776"/>
                  </a:moveTo>
                  <a:lnTo>
                    <a:pt x="18508" y="11676"/>
                  </a:lnTo>
                  <a:cubicBezTo>
                    <a:pt x="18508" y="11666"/>
                    <a:pt x="18515" y="11659"/>
                    <a:pt x="18524" y="11659"/>
                  </a:cubicBezTo>
                  <a:cubicBezTo>
                    <a:pt x="18534" y="11659"/>
                    <a:pt x="18541" y="11666"/>
                    <a:pt x="18541" y="11676"/>
                  </a:cubicBezTo>
                  <a:lnTo>
                    <a:pt x="18541" y="11776"/>
                  </a:lnTo>
                  <a:cubicBezTo>
                    <a:pt x="18541" y="11785"/>
                    <a:pt x="18534" y="11792"/>
                    <a:pt x="18524" y="11792"/>
                  </a:cubicBezTo>
                  <a:cubicBezTo>
                    <a:pt x="18515" y="11792"/>
                    <a:pt x="18508" y="11785"/>
                    <a:pt x="18508" y="11776"/>
                  </a:cubicBezTo>
                  <a:close/>
                  <a:moveTo>
                    <a:pt x="18508" y="11542"/>
                  </a:moveTo>
                  <a:lnTo>
                    <a:pt x="18508" y="11442"/>
                  </a:lnTo>
                  <a:cubicBezTo>
                    <a:pt x="18508" y="11433"/>
                    <a:pt x="18515" y="11426"/>
                    <a:pt x="18524" y="11426"/>
                  </a:cubicBezTo>
                  <a:cubicBezTo>
                    <a:pt x="18534" y="11426"/>
                    <a:pt x="18541" y="11433"/>
                    <a:pt x="18541" y="11442"/>
                  </a:cubicBezTo>
                  <a:lnTo>
                    <a:pt x="18541" y="11542"/>
                  </a:lnTo>
                  <a:cubicBezTo>
                    <a:pt x="18541" y="11551"/>
                    <a:pt x="18534" y="11559"/>
                    <a:pt x="18524" y="11559"/>
                  </a:cubicBezTo>
                  <a:cubicBezTo>
                    <a:pt x="18515" y="11559"/>
                    <a:pt x="18508" y="11551"/>
                    <a:pt x="18508" y="11542"/>
                  </a:cubicBezTo>
                  <a:close/>
                  <a:moveTo>
                    <a:pt x="18508" y="11309"/>
                  </a:moveTo>
                  <a:lnTo>
                    <a:pt x="18508" y="11209"/>
                  </a:lnTo>
                  <a:cubicBezTo>
                    <a:pt x="18508" y="11200"/>
                    <a:pt x="18515" y="11192"/>
                    <a:pt x="18524" y="11192"/>
                  </a:cubicBezTo>
                  <a:cubicBezTo>
                    <a:pt x="18534" y="11192"/>
                    <a:pt x="18541" y="11200"/>
                    <a:pt x="18541" y="11209"/>
                  </a:cubicBezTo>
                  <a:lnTo>
                    <a:pt x="18541" y="11309"/>
                  </a:lnTo>
                  <a:cubicBezTo>
                    <a:pt x="18541" y="11318"/>
                    <a:pt x="18534" y="11326"/>
                    <a:pt x="18524" y="11326"/>
                  </a:cubicBezTo>
                  <a:cubicBezTo>
                    <a:pt x="18515" y="11326"/>
                    <a:pt x="18508" y="11318"/>
                    <a:pt x="18508" y="11309"/>
                  </a:cubicBezTo>
                  <a:close/>
                  <a:moveTo>
                    <a:pt x="18508" y="11076"/>
                  </a:moveTo>
                  <a:lnTo>
                    <a:pt x="18508" y="10976"/>
                  </a:lnTo>
                  <a:cubicBezTo>
                    <a:pt x="18508" y="10966"/>
                    <a:pt x="18515" y="10959"/>
                    <a:pt x="18524" y="10959"/>
                  </a:cubicBezTo>
                  <a:cubicBezTo>
                    <a:pt x="18534" y="10959"/>
                    <a:pt x="18541" y="10966"/>
                    <a:pt x="18541" y="10976"/>
                  </a:cubicBezTo>
                  <a:lnTo>
                    <a:pt x="18541" y="11076"/>
                  </a:lnTo>
                  <a:cubicBezTo>
                    <a:pt x="18541" y="11085"/>
                    <a:pt x="18534" y="11092"/>
                    <a:pt x="18524" y="11092"/>
                  </a:cubicBezTo>
                  <a:cubicBezTo>
                    <a:pt x="18515" y="11092"/>
                    <a:pt x="18508" y="11085"/>
                    <a:pt x="18508" y="11076"/>
                  </a:cubicBezTo>
                  <a:close/>
                  <a:moveTo>
                    <a:pt x="18508" y="10842"/>
                  </a:moveTo>
                  <a:lnTo>
                    <a:pt x="18508" y="10742"/>
                  </a:lnTo>
                  <a:cubicBezTo>
                    <a:pt x="18508" y="10733"/>
                    <a:pt x="18515" y="10726"/>
                    <a:pt x="18524" y="10726"/>
                  </a:cubicBezTo>
                  <a:cubicBezTo>
                    <a:pt x="18534" y="10726"/>
                    <a:pt x="18541" y="10733"/>
                    <a:pt x="18541" y="10742"/>
                  </a:cubicBezTo>
                  <a:lnTo>
                    <a:pt x="18541" y="10842"/>
                  </a:lnTo>
                  <a:cubicBezTo>
                    <a:pt x="18541" y="10851"/>
                    <a:pt x="18534" y="10859"/>
                    <a:pt x="18524" y="10859"/>
                  </a:cubicBezTo>
                  <a:cubicBezTo>
                    <a:pt x="18515" y="10859"/>
                    <a:pt x="18508" y="10851"/>
                    <a:pt x="18508" y="10842"/>
                  </a:cubicBezTo>
                  <a:close/>
                  <a:moveTo>
                    <a:pt x="18508" y="10609"/>
                  </a:moveTo>
                  <a:lnTo>
                    <a:pt x="18508" y="10509"/>
                  </a:lnTo>
                  <a:cubicBezTo>
                    <a:pt x="18508" y="10500"/>
                    <a:pt x="18515" y="10492"/>
                    <a:pt x="18524" y="10492"/>
                  </a:cubicBezTo>
                  <a:cubicBezTo>
                    <a:pt x="18534" y="10492"/>
                    <a:pt x="18541" y="10500"/>
                    <a:pt x="18541" y="10509"/>
                  </a:cubicBezTo>
                  <a:lnTo>
                    <a:pt x="18541" y="10609"/>
                  </a:lnTo>
                  <a:cubicBezTo>
                    <a:pt x="18541" y="10618"/>
                    <a:pt x="18534" y="10626"/>
                    <a:pt x="18524" y="10626"/>
                  </a:cubicBezTo>
                  <a:cubicBezTo>
                    <a:pt x="18515" y="10626"/>
                    <a:pt x="18508" y="10618"/>
                    <a:pt x="18508" y="10609"/>
                  </a:cubicBezTo>
                  <a:close/>
                  <a:moveTo>
                    <a:pt x="18508" y="10376"/>
                  </a:moveTo>
                  <a:lnTo>
                    <a:pt x="18508" y="10276"/>
                  </a:lnTo>
                  <a:cubicBezTo>
                    <a:pt x="18508" y="10266"/>
                    <a:pt x="18515" y="10259"/>
                    <a:pt x="18524" y="10259"/>
                  </a:cubicBezTo>
                  <a:cubicBezTo>
                    <a:pt x="18534" y="10259"/>
                    <a:pt x="18541" y="10266"/>
                    <a:pt x="18541" y="10276"/>
                  </a:cubicBezTo>
                  <a:lnTo>
                    <a:pt x="18541" y="10376"/>
                  </a:lnTo>
                  <a:cubicBezTo>
                    <a:pt x="18541" y="10385"/>
                    <a:pt x="18534" y="10392"/>
                    <a:pt x="18524" y="10392"/>
                  </a:cubicBezTo>
                  <a:cubicBezTo>
                    <a:pt x="18515" y="10392"/>
                    <a:pt x="18508" y="10385"/>
                    <a:pt x="18508" y="10376"/>
                  </a:cubicBezTo>
                  <a:close/>
                  <a:moveTo>
                    <a:pt x="18508" y="10142"/>
                  </a:moveTo>
                  <a:lnTo>
                    <a:pt x="18508" y="10042"/>
                  </a:lnTo>
                  <a:cubicBezTo>
                    <a:pt x="18508" y="10033"/>
                    <a:pt x="18515" y="10026"/>
                    <a:pt x="18524" y="10026"/>
                  </a:cubicBezTo>
                  <a:cubicBezTo>
                    <a:pt x="18534" y="10026"/>
                    <a:pt x="18541" y="10033"/>
                    <a:pt x="18541" y="10042"/>
                  </a:cubicBezTo>
                  <a:lnTo>
                    <a:pt x="18541" y="10142"/>
                  </a:lnTo>
                  <a:cubicBezTo>
                    <a:pt x="18541" y="10151"/>
                    <a:pt x="18534" y="10159"/>
                    <a:pt x="18524" y="10159"/>
                  </a:cubicBezTo>
                  <a:cubicBezTo>
                    <a:pt x="18515" y="10159"/>
                    <a:pt x="18508" y="10151"/>
                    <a:pt x="18508" y="10142"/>
                  </a:cubicBezTo>
                  <a:close/>
                  <a:moveTo>
                    <a:pt x="18508" y="9909"/>
                  </a:moveTo>
                  <a:lnTo>
                    <a:pt x="18508" y="9809"/>
                  </a:lnTo>
                  <a:cubicBezTo>
                    <a:pt x="18508" y="9800"/>
                    <a:pt x="18515" y="9792"/>
                    <a:pt x="18524" y="9792"/>
                  </a:cubicBezTo>
                  <a:cubicBezTo>
                    <a:pt x="18534" y="9792"/>
                    <a:pt x="18541" y="9800"/>
                    <a:pt x="18541" y="9809"/>
                  </a:cubicBezTo>
                  <a:lnTo>
                    <a:pt x="18541" y="9909"/>
                  </a:lnTo>
                  <a:cubicBezTo>
                    <a:pt x="18541" y="9918"/>
                    <a:pt x="18534" y="9926"/>
                    <a:pt x="18524" y="9926"/>
                  </a:cubicBezTo>
                  <a:cubicBezTo>
                    <a:pt x="18515" y="9926"/>
                    <a:pt x="18508" y="9918"/>
                    <a:pt x="18508" y="9909"/>
                  </a:cubicBezTo>
                  <a:close/>
                  <a:moveTo>
                    <a:pt x="18508" y="9676"/>
                  </a:moveTo>
                  <a:lnTo>
                    <a:pt x="18508" y="9576"/>
                  </a:lnTo>
                  <a:cubicBezTo>
                    <a:pt x="18508" y="9566"/>
                    <a:pt x="18515" y="9559"/>
                    <a:pt x="18524" y="9559"/>
                  </a:cubicBezTo>
                  <a:cubicBezTo>
                    <a:pt x="18534" y="9559"/>
                    <a:pt x="18541" y="9566"/>
                    <a:pt x="18541" y="9576"/>
                  </a:cubicBezTo>
                  <a:lnTo>
                    <a:pt x="18541" y="9676"/>
                  </a:lnTo>
                  <a:cubicBezTo>
                    <a:pt x="18541" y="9685"/>
                    <a:pt x="18534" y="9692"/>
                    <a:pt x="18524" y="9692"/>
                  </a:cubicBezTo>
                  <a:cubicBezTo>
                    <a:pt x="18515" y="9692"/>
                    <a:pt x="18508" y="9685"/>
                    <a:pt x="18508" y="9676"/>
                  </a:cubicBezTo>
                  <a:close/>
                  <a:moveTo>
                    <a:pt x="18508" y="9442"/>
                  </a:moveTo>
                  <a:lnTo>
                    <a:pt x="18508" y="9342"/>
                  </a:lnTo>
                  <a:cubicBezTo>
                    <a:pt x="18508" y="9333"/>
                    <a:pt x="18515" y="9326"/>
                    <a:pt x="18524" y="9326"/>
                  </a:cubicBezTo>
                  <a:cubicBezTo>
                    <a:pt x="18534" y="9326"/>
                    <a:pt x="18541" y="9333"/>
                    <a:pt x="18541" y="9342"/>
                  </a:cubicBezTo>
                  <a:lnTo>
                    <a:pt x="18541" y="9442"/>
                  </a:lnTo>
                  <a:cubicBezTo>
                    <a:pt x="18541" y="9451"/>
                    <a:pt x="18534" y="9459"/>
                    <a:pt x="18524" y="9459"/>
                  </a:cubicBezTo>
                  <a:cubicBezTo>
                    <a:pt x="18515" y="9459"/>
                    <a:pt x="18508" y="9451"/>
                    <a:pt x="18508" y="9442"/>
                  </a:cubicBezTo>
                  <a:close/>
                  <a:moveTo>
                    <a:pt x="18508" y="9209"/>
                  </a:moveTo>
                  <a:lnTo>
                    <a:pt x="18508" y="9109"/>
                  </a:lnTo>
                  <a:cubicBezTo>
                    <a:pt x="18508" y="9100"/>
                    <a:pt x="18515" y="9092"/>
                    <a:pt x="18524" y="9092"/>
                  </a:cubicBezTo>
                  <a:cubicBezTo>
                    <a:pt x="18534" y="9092"/>
                    <a:pt x="18541" y="9100"/>
                    <a:pt x="18541" y="9109"/>
                  </a:cubicBezTo>
                  <a:lnTo>
                    <a:pt x="18541" y="9209"/>
                  </a:lnTo>
                  <a:cubicBezTo>
                    <a:pt x="18541" y="9218"/>
                    <a:pt x="18534" y="9226"/>
                    <a:pt x="18524" y="9226"/>
                  </a:cubicBezTo>
                  <a:cubicBezTo>
                    <a:pt x="18515" y="9226"/>
                    <a:pt x="18508" y="9218"/>
                    <a:pt x="18508" y="9209"/>
                  </a:cubicBezTo>
                  <a:close/>
                  <a:moveTo>
                    <a:pt x="18508" y="8976"/>
                  </a:moveTo>
                  <a:lnTo>
                    <a:pt x="18508" y="8876"/>
                  </a:lnTo>
                  <a:cubicBezTo>
                    <a:pt x="18508" y="8866"/>
                    <a:pt x="18515" y="8859"/>
                    <a:pt x="18524" y="8859"/>
                  </a:cubicBezTo>
                  <a:cubicBezTo>
                    <a:pt x="18534" y="8859"/>
                    <a:pt x="18541" y="8866"/>
                    <a:pt x="18541" y="8876"/>
                  </a:cubicBezTo>
                  <a:lnTo>
                    <a:pt x="18541" y="8976"/>
                  </a:lnTo>
                  <a:cubicBezTo>
                    <a:pt x="18541" y="8985"/>
                    <a:pt x="18534" y="8992"/>
                    <a:pt x="18524" y="8992"/>
                  </a:cubicBezTo>
                  <a:cubicBezTo>
                    <a:pt x="18515" y="8992"/>
                    <a:pt x="18508" y="8985"/>
                    <a:pt x="18508" y="8976"/>
                  </a:cubicBezTo>
                  <a:close/>
                  <a:moveTo>
                    <a:pt x="18508" y="8742"/>
                  </a:moveTo>
                  <a:lnTo>
                    <a:pt x="18508" y="8642"/>
                  </a:lnTo>
                  <a:cubicBezTo>
                    <a:pt x="18508" y="8633"/>
                    <a:pt x="18515" y="8626"/>
                    <a:pt x="18524" y="8626"/>
                  </a:cubicBezTo>
                  <a:cubicBezTo>
                    <a:pt x="18534" y="8626"/>
                    <a:pt x="18541" y="8633"/>
                    <a:pt x="18541" y="8642"/>
                  </a:cubicBezTo>
                  <a:lnTo>
                    <a:pt x="18541" y="8742"/>
                  </a:lnTo>
                  <a:cubicBezTo>
                    <a:pt x="18541" y="8751"/>
                    <a:pt x="18534" y="8759"/>
                    <a:pt x="18524" y="8759"/>
                  </a:cubicBezTo>
                  <a:cubicBezTo>
                    <a:pt x="18515" y="8759"/>
                    <a:pt x="18508" y="8751"/>
                    <a:pt x="18508" y="8742"/>
                  </a:cubicBezTo>
                  <a:close/>
                  <a:moveTo>
                    <a:pt x="18508" y="8509"/>
                  </a:moveTo>
                  <a:lnTo>
                    <a:pt x="18508" y="8409"/>
                  </a:lnTo>
                  <a:cubicBezTo>
                    <a:pt x="18508" y="8400"/>
                    <a:pt x="18515" y="8392"/>
                    <a:pt x="18524" y="8392"/>
                  </a:cubicBezTo>
                  <a:cubicBezTo>
                    <a:pt x="18534" y="8392"/>
                    <a:pt x="18541" y="8400"/>
                    <a:pt x="18541" y="8409"/>
                  </a:cubicBezTo>
                  <a:lnTo>
                    <a:pt x="18541" y="8509"/>
                  </a:lnTo>
                  <a:cubicBezTo>
                    <a:pt x="18541" y="8518"/>
                    <a:pt x="18534" y="8526"/>
                    <a:pt x="18524" y="8526"/>
                  </a:cubicBezTo>
                  <a:cubicBezTo>
                    <a:pt x="18515" y="8526"/>
                    <a:pt x="18508" y="8518"/>
                    <a:pt x="18508" y="8509"/>
                  </a:cubicBezTo>
                  <a:close/>
                  <a:moveTo>
                    <a:pt x="18508" y="8276"/>
                  </a:moveTo>
                  <a:lnTo>
                    <a:pt x="18508" y="8176"/>
                  </a:lnTo>
                  <a:cubicBezTo>
                    <a:pt x="18508" y="8166"/>
                    <a:pt x="18515" y="8159"/>
                    <a:pt x="18524" y="8159"/>
                  </a:cubicBezTo>
                  <a:cubicBezTo>
                    <a:pt x="18534" y="8159"/>
                    <a:pt x="18541" y="8166"/>
                    <a:pt x="18541" y="8176"/>
                  </a:cubicBezTo>
                  <a:lnTo>
                    <a:pt x="18541" y="8276"/>
                  </a:lnTo>
                  <a:cubicBezTo>
                    <a:pt x="18541" y="8285"/>
                    <a:pt x="18534" y="8292"/>
                    <a:pt x="18524" y="8292"/>
                  </a:cubicBezTo>
                  <a:cubicBezTo>
                    <a:pt x="18515" y="8292"/>
                    <a:pt x="18508" y="8285"/>
                    <a:pt x="18508" y="8276"/>
                  </a:cubicBezTo>
                  <a:close/>
                  <a:moveTo>
                    <a:pt x="18508" y="8042"/>
                  </a:moveTo>
                  <a:lnTo>
                    <a:pt x="18508" y="7942"/>
                  </a:lnTo>
                  <a:cubicBezTo>
                    <a:pt x="18508" y="7933"/>
                    <a:pt x="18515" y="7926"/>
                    <a:pt x="18524" y="7926"/>
                  </a:cubicBezTo>
                  <a:cubicBezTo>
                    <a:pt x="18534" y="7926"/>
                    <a:pt x="18541" y="7933"/>
                    <a:pt x="18541" y="7942"/>
                  </a:cubicBezTo>
                  <a:lnTo>
                    <a:pt x="18541" y="8042"/>
                  </a:lnTo>
                  <a:cubicBezTo>
                    <a:pt x="18541" y="8051"/>
                    <a:pt x="18534" y="8059"/>
                    <a:pt x="18524" y="8059"/>
                  </a:cubicBezTo>
                  <a:cubicBezTo>
                    <a:pt x="18515" y="8059"/>
                    <a:pt x="18508" y="8051"/>
                    <a:pt x="18508" y="8042"/>
                  </a:cubicBezTo>
                  <a:close/>
                  <a:moveTo>
                    <a:pt x="18508" y="7809"/>
                  </a:moveTo>
                  <a:lnTo>
                    <a:pt x="18508" y="7709"/>
                  </a:lnTo>
                  <a:cubicBezTo>
                    <a:pt x="18508" y="7700"/>
                    <a:pt x="18515" y="7692"/>
                    <a:pt x="18524" y="7692"/>
                  </a:cubicBezTo>
                  <a:cubicBezTo>
                    <a:pt x="18534" y="7692"/>
                    <a:pt x="18541" y="7700"/>
                    <a:pt x="18541" y="7709"/>
                  </a:cubicBezTo>
                  <a:lnTo>
                    <a:pt x="18541" y="7809"/>
                  </a:lnTo>
                  <a:cubicBezTo>
                    <a:pt x="18541" y="7818"/>
                    <a:pt x="18534" y="7826"/>
                    <a:pt x="18524" y="7826"/>
                  </a:cubicBezTo>
                  <a:cubicBezTo>
                    <a:pt x="18515" y="7826"/>
                    <a:pt x="18508" y="7818"/>
                    <a:pt x="18508" y="7809"/>
                  </a:cubicBezTo>
                  <a:close/>
                  <a:moveTo>
                    <a:pt x="18508" y="7576"/>
                  </a:moveTo>
                  <a:lnTo>
                    <a:pt x="18508" y="7476"/>
                  </a:lnTo>
                  <a:cubicBezTo>
                    <a:pt x="18508" y="7466"/>
                    <a:pt x="18515" y="7459"/>
                    <a:pt x="18524" y="7459"/>
                  </a:cubicBezTo>
                  <a:cubicBezTo>
                    <a:pt x="18534" y="7459"/>
                    <a:pt x="18541" y="7466"/>
                    <a:pt x="18541" y="7476"/>
                  </a:cubicBezTo>
                  <a:lnTo>
                    <a:pt x="18541" y="7576"/>
                  </a:lnTo>
                  <a:cubicBezTo>
                    <a:pt x="18541" y="7585"/>
                    <a:pt x="18534" y="7592"/>
                    <a:pt x="18524" y="7592"/>
                  </a:cubicBezTo>
                  <a:cubicBezTo>
                    <a:pt x="18515" y="7592"/>
                    <a:pt x="18508" y="7585"/>
                    <a:pt x="18508" y="7576"/>
                  </a:cubicBezTo>
                  <a:close/>
                  <a:moveTo>
                    <a:pt x="18508" y="7342"/>
                  </a:moveTo>
                  <a:lnTo>
                    <a:pt x="18508" y="7242"/>
                  </a:lnTo>
                  <a:cubicBezTo>
                    <a:pt x="18508" y="7233"/>
                    <a:pt x="18515" y="7226"/>
                    <a:pt x="18524" y="7226"/>
                  </a:cubicBezTo>
                  <a:cubicBezTo>
                    <a:pt x="18534" y="7226"/>
                    <a:pt x="18541" y="7233"/>
                    <a:pt x="18541" y="7242"/>
                  </a:cubicBezTo>
                  <a:lnTo>
                    <a:pt x="18541" y="7342"/>
                  </a:lnTo>
                  <a:cubicBezTo>
                    <a:pt x="18541" y="7351"/>
                    <a:pt x="18534" y="7359"/>
                    <a:pt x="18524" y="7359"/>
                  </a:cubicBezTo>
                  <a:cubicBezTo>
                    <a:pt x="18515" y="7359"/>
                    <a:pt x="18508" y="7351"/>
                    <a:pt x="18508" y="7342"/>
                  </a:cubicBezTo>
                  <a:close/>
                  <a:moveTo>
                    <a:pt x="18508" y="7109"/>
                  </a:moveTo>
                  <a:lnTo>
                    <a:pt x="18508" y="7009"/>
                  </a:lnTo>
                  <a:cubicBezTo>
                    <a:pt x="18508" y="7000"/>
                    <a:pt x="18515" y="6992"/>
                    <a:pt x="18524" y="6992"/>
                  </a:cubicBezTo>
                  <a:cubicBezTo>
                    <a:pt x="18534" y="6992"/>
                    <a:pt x="18541" y="7000"/>
                    <a:pt x="18541" y="7009"/>
                  </a:cubicBezTo>
                  <a:lnTo>
                    <a:pt x="18541" y="7109"/>
                  </a:lnTo>
                  <a:cubicBezTo>
                    <a:pt x="18541" y="7118"/>
                    <a:pt x="18534" y="7126"/>
                    <a:pt x="18524" y="7126"/>
                  </a:cubicBezTo>
                  <a:cubicBezTo>
                    <a:pt x="18515" y="7126"/>
                    <a:pt x="18508" y="7118"/>
                    <a:pt x="18508" y="7109"/>
                  </a:cubicBezTo>
                  <a:close/>
                  <a:moveTo>
                    <a:pt x="18508" y="6876"/>
                  </a:moveTo>
                  <a:lnTo>
                    <a:pt x="18508" y="6776"/>
                  </a:lnTo>
                  <a:cubicBezTo>
                    <a:pt x="18508" y="6766"/>
                    <a:pt x="18515" y="6759"/>
                    <a:pt x="18524" y="6759"/>
                  </a:cubicBezTo>
                  <a:cubicBezTo>
                    <a:pt x="18534" y="6759"/>
                    <a:pt x="18541" y="6766"/>
                    <a:pt x="18541" y="6776"/>
                  </a:cubicBezTo>
                  <a:lnTo>
                    <a:pt x="18541" y="6876"/>
                  </a:lnTo>
                  <a:cubicBezTo>
                    <a:pt x="18541" y="6885"/>
                    <a:pt x="18534" y="6892"/>
                    <a:pt x="18524" y="6892"/>
                  </a:cubicBezTo>
                  <a:cubicBezTo>
                    <a:pt x="18515" y="6892"/>
                    <a:pt x="18508" y="6885"/>
                    <a:pt x="18508" y="6876"/>
                  </a:cubicBezTo>
                  <a:close/>
                  <a:moveTo>
                    <a:pt x="18508" y="6642"/>
                  </a:moveTo>
                  <a:lnTo>
                    <a:pt x="18508" y="6542"/>
                  </a:lnTo>
                  <a:cubicBezTo>
                    <a:pt x="18508" y="6533"/>
                    <a:pt x="18515" y="6526"/>
                    <a:pt x="18524" y="6526"/>
                  </a:cubicBezTo>
                  <a:cubicBezTo>
                    <a:pt x="18534" y="6526"/>
                    <a:pt x="18541" y="6533"/>
                    <a:pt x="18541" y="6542"/>
                  </a:cubicBezTo>
                  <a:lnTo>
                    <a:pt x="18541" y="6642"/>
                  </a:lnTo>
                  <a:cubicBezTo>
                    <a:pt x="18541" y="6651"/>
                    <a:pt x="18534" y="6659"/>
                    <a:pt x="18524" y="6659"/>
                  </a:cubicBezTo>
                  <a:cubicBezTo>
                    <a:pt x="18515" y="6659"/>
                    <a:pt x="18508" y="6651"/>
                    <a:pt x="18508" y="6642"/>
                  </a:cubicBezTo>
                  <a:close/>
                  <a:moveTo>
                    <a:pt x="18508" y="6409"/>
                  </a:moveTo>
                  <a:lnTo>
                    <a:pt x="18508" y="6309"/>
                  </a:lnTo>
                  <a:cubicBezTo>
                    <a:pt x="18508" y="6300"/>
                    <a:pt x="18515" y="6292"/>
                    <a:pt x="18524" y="6292"/>
                  </a:cubicBezTo>
                  <a:cubicBezTo>
                    <a:pt x="18534" y="6292"/>
                    <a:pt x="18541" y="6300"/>
                    <a:pt x="18541" y="6309"/>
                  </a:cubicBezTo>
                  <a:lnTo>
                    <a:pt x="18541" y="6409"/>
                  </a:lnTo>
                  <a:cubicBezTo>
                    <a:pt x="18541" y="6418"/>
                    <a:pt x="18534" y="6426"/>
                    <a:pt x="18524" y="6426"/>
                  </a:cubicBezTo>
                  <a:cubicBezTo>
                    <a:pt x="18515" y="6426"/>
                    <a:pt x="18508" y="6418"/>
                    <a:pt x="18508" y="6409"/>
                  </a:cubicBezTo>
                  <a:close/>
                  <a:moveTo>
                    <a:pt x="18508" y="6176"/>
                  </a:moveTo>
                  <a:lnTo>
                    <a:pt x="18508" y="6076"/>
                  </a:lnTo>
                  <a:cubicBezTo>
                    <a:pt x="18508" y="6066"/>
                    <a:pt x="18515" y="6059"/>
                    <a:pt x="18524" y="6059"/>
                  </a:cubicBezTo>
                  <a:cubicBezTo>
                    <a:pt x="18534" y="6059"/>
                    <a:pt x="18541" y="6066"/>
                    <a:pt x="18541" y="6076"/>
                  </a:cubicBezTo>
                  <a:lnTo>
                    <a:pt x="18541" y="6176"/>
                  </a:lnTo>
                  <a:cubicBezTo>
                    <a:pt x="18541" y="6185"/>
                    <a:pt x="18534" y="6192"/>
                    <a:pt x="18524" y="6192"/>
                  </a:cubicBezTo>
                  <a:cubicBezTo>
                    <a:pt x="18515" y="6192"/>
                    <a:pt x="18508" y="6185"/>
                    <a:pt x="18508" y="6176"/>
                  </a:cubicBezTo>
                  <a:close/>
                  <a:moveTo>
                    <a:pt x="18508" y="5942"/>
                  </a:moveTo>
                  <a:lnTo>
                    <a:pt x="18508" y="5842"/>
                  </a:lnTo>
                  <a:cubicBezTo>
                    <a:pt x="18508" y="5833"/>
                    <a:pt x="18515" y="5826"/>
                    <a:pt x="18524" y="5826"/>
                  </a:cubicBezTo>
                  <a:cubicBezTo>
                    <a:pt x="18534" y="5826"/>
                    <a:pt x="18541" y="5833"/>
                    <a:pt x="18541" y="5842"/>
                  </a:cubicBezTo>
                  <a:lnTo>
                    <a:pt x="18541" y="5942"/>
                  </a:lnTo>
                  <a:cubicBezTo>
                    <a:pt x="18541" y="5951"/>
                    <a:pt x="18534" y="5959"/>
                    <a:pt x="18524" y="5959"/>
                  </a:cubicBezTo>
                  <a:cubicBezTo>
                    <a:pt x="18515" y="5959"/>
                    <a:pt x="18508" y="5951"/>
                    <a:pt x="18508" y="5942"/>
                  </a:cubicBezTo>
                  <a:close/>
                  <a:moveTo>
                    <a:pt x="18508" y="5709"/>
                  </a:moveTo>
                  <a:lnTo>
                    <a:pt x="18508" y="5609"/>
                  </a:lnTo>
                  <a:cubicBezTo>
                    <a:pt x="18508" y="5600"/>
                    <a:pt x="18515" y="5592"/>
                    <a:pt x="18524" y="5592"/>
                  </a:cubicBezTo>
                  <a:cubicBezTo>
                    <a:pt x="18534" y="5592"/>
                    <a:pt x="18541" y="5600"/>
                    <a:pt x="18541" y="5609"/>
                  </a:cubicBezTo>
                  <a:lnTo>
                    <a:pt x="18541" y="5709"/>
                  </a:lnTo>
                  <a:cubicBezTo>
                    <a:pt x="18541" y="5718"/>
                    <a:pt x="18534" y="5726"/>
                    <a:pt x="18524" y="5726"/>
                  </a:cubicBezTo>
                  <a:cubicBezTo>
                    <a:pt x="18515" y="5726"/>
                    <a:pt x="18508" y="5718"/>
                    <a:pt x="18508" y="5709"/>
                  </a:cubicBezTo>
                  <a:close/>
                  <a:moveTo>
                    <a:pt x="18508" y="5476"/>
                  </a:moveTo>
                  <a:lnTo>
                    <a:pt x="18508" y="5376"/>
                  </a:lnTo>
                  <a:cubicBezTo>
                    <a:pt x="18508" y="5366"/>
                    <a:pt x="18515" y="5359"/>
                    <a:pt x="18524" y="5359"/>
                  </a:cubicBezTo>
                  <a:cubicBezTo>
                    <a:pt x="18534" y="5359"/>
                    <a:pt x="18541" y="5366"/>
                    <a:pt x="18541" y="5376"/>
                  </a:cubicBezTo>
                  <a:lnTo>
                    <a:pt x="18541" y="5476"/>
                  </a:lnTo>
                  <a:cubicBezTo>
                    <a:pt x="18541" y="5485"/>
                    <a:pt x="18534" y="5492"/>
                    <a:pt x="18524" y="5492"/>
                  </a:cubicBezTo>
                  <a:cubicBezTo>
                    <a:pt x="18515" y="5492"/>
                    <a:pt x="18508" y="5485"/>
                    <a:pt x="18508" y="5476"/>
                  </a:cubicBezTo>
                  <a:close/>
                  <a:moveTo>
                    <a:pt x="18508" y="5242"/>
                  </a:moveTo>
                  <a:lnTo>
                    <a:pt x="18508" y="5142"/>
                  </a:lnTo>
                  <a:cubicBezTo>
                    <a:pt x="18508" y="5133"/>
                    <a:pt x="18515" y="5126"/>
                    <a:pt x="18524" y="5126"/>
                  </a:cubicBezTo>
                  <a:cubicBezTo>
                    <a:pt x="18534" y="5126"/>
                    <a:pt x="18541" y="5133"/>
                    <a:pt x="18541" y="5142"/>
                  </a:cubicBezTo>
                  <a:lnTo>
                    <a:pt x="18541" y="5242"/>
                  </a:lnTo>
                  <a:cubicBezTo>
                    <a:pt x="18541" y="5251"/>
                    <a:pt x="18534" y="5259"/>
                    <a:pt x="18524" y="5259"/>
                  </a:cubicBezTo>
                  <a:cubicBezTo>
                    <a:pt x="18515" y="5259"/>
                    <a:pt x="18508" y="5251"/>
                    <a:pt x="18508" y="5242"/>
                  </a:cubicBezTo>
                  <a:close/>
                  <a:moveTo>
                    <a:pt x="18508" y="5009"/>
                  </a:moveTo>
                  <a:lnTo>
                    <a:pt x="18508" y="4909"/>
                  </a:lnTo>
                  <a:cubicBezTo>
                    <a:pt x="18508" y="4900"/>
                    <a:pt x="18515" y="4892"/>
                    <a:pt x="18524" y="4892"/>
                  </a:cubicBezTo>
                  <a:cubicBezTo>
                    <a:pt x="18534" y="4892"/>
                    <a:pt x="18541" y="4900"/>
                    <a:pt x="18541" y="4909"/>
                  </a:cubicBezTo>
                  <a:lnTo>
                    <a:pt x="18541" y="5009"/>
                  </a:lnTo>
                  <a:cubicBezTo>
                    <a:pt x="18541" y="5018"/>
                    <a:pt x="18534" y="5026"/>
                    <a:pt x="18524" y="5026"/>
                  </a:cubicBezTo>
                  <a:cubicBezTo>
                    <a:pt x="18515" y="5026"/>
                    <a:pt x="18508" y="5018"/>
                    <a:pt x="18508" y="5009"/>
                  </a:cubicBezTo>
                  <a:close/>
                  <a:moveTo>
                    <a:pt x="18508" y="4776"/>
                  </a:moveTo>
                  <a:lnTo>
                    <a:pt x="18508" y="4676"/>
                  </a:lnTo>
                  <a:cubicBezTo>
                    <a:pt x="18508" y="4666"/>
                    <a:pt x="18515" y="4659"/>
                    <a:pt x="18524" y="4659"/>
                  </a:cubicBezTo>
                  <a:cubicBezTo>
                    <a:pt x="18534" y="4659"/>
                    <a:pt x="18541" y="4666"/>
                    <a:pt x="18541" y="4676"/>
                  </a:cubicBezTo>
                  <a:lnTo>
                    <a:pt x="18541" y="4776"/>
                  </a:lnTo>
                  <a:cubicBezTo>
                    <a:pt x="18541" y="4785"/>
                    <a:pt x="18534" y="4792"/>
                    <a:pt x="18524" y="4792"/>
                  </a:cubicBezTo>
                  <a:cubicBezTo>
                    <a:pt x="18515" y="4792"/>
                    <a:pt x="18508" y="4785"/>
                    <a:pt x="18508" y="4776"/>
                  </a:cubicBezTo>
                  <a:close/>
                  <a:moveTo>
                    <a:pt x="18508" y="4542"/>
                  </a:moveTo>
                  <a:lnTo>
                    <a:pt x="18508" y="4442"/>
                  </a:lnTo>
                  <a:cubicBezTo>
                    <a:pt x="18508" y="4433"/>
                    <a:pt x="18515" y="4426"/>
                    <a:pt x="18524" y="4426"/>
                  </a:cubicBezTo>
                  <a:cubicBezTo>
                    <a:pt x="18534" y="4426"/>
                    <a:pt x="18541" y="4433"/>
                    <a:pt x="18541" y="4442"/>
                  </a:cubicBezTo>
                  <a:lnTo>
                    <a:pt x="18541" y="4542"/>
                  </a:lnTo>
                  <a:cubicBezTo>
                    <a:pt x="18541" y="4551"/>
                    <a:pt x="18534" y="4559"/>
                    <a:pt x="18524" y="4559"/>
                  </a:cubicBezTo>
                  <a:cubicBezTo>
                    <a:pt x="18515" y="4559"/>
                    <a:pt x="18508" y="4551"/>
                    <a:pt x="18508" y="4542"/>
                  </a:cubicBezTo>
                  <a:close/>
                  <a:moveTo>
                    <a:pt x="18508" y="4309"/>
                  </a:moveTo>
                  <a:lnTo>
                    <a:pt x="18508" y="4209"/>
                  </a:lnTo>
                  <a:cubicBezTo>
                    <a:pt x="18508" y="4200"/>
                    <a:pt x="18515" y="4192"/>
                    <a:pt x="18524" y="4192"/>
                  </a:cubicBezTo>
                  <a:cubicBezTo>
                    <a:pt x="18534" y="4192"/>
                    <a:pt x="18541" y="4200"/>
                    <a:pt x="18541" y="4209"/>
                  </a:cubicBezTo>
                  <a:lnTo>
                    <a:pt x="18541" y="4309"/>
                  </a:lnTo>
                  <a:cubicBezTo>
                    <a:pt x="18541" y="4318"/>
                    <a:pt x="18534" y="4326"/>
                    <a:pt x="18524" y="4326"/>
                  </a:cubicBezTo>
                  <a:cubicBezTo>
                    <a:pt x="18515" y="4326"/>
                    <a:pt x="18508" y="4318"/>
                    <a:pt x="18508" y="4309"/>
                  </a:cubicBezTo>
                  <a:close/>
                  <a:moveTo>
                    <a:pt x="18508" y="4076"/>
                  </a:moveTo>
                  <a:lnTo>
                    <a:pt x="18508" y="3976"/>
                  </a:lnTo>
                  <a:cubicBezTo>
                    <a:pt x="18508" y="3966"/>
                    <a:pt x="18515" y="3959"/>
                    <a:pt x="18524" y="3959"/>
                  </a:cubicBezTo>
                  <a:cubicBezTo>
                    <a:pt x="18534" y="3959"/>
                    <a:pt x="18541" y="3966"/>
                    <a:pt x="18541" y="3976"/>
                  </a:cubicBezTo>
                  <a:lnTo>
                    <a:pt x="18541" y="4076"/>
                  </a:lnTo>
                  <a:cubicBezTo>
                    <a:pt x="18541" y="4085"/>
                    <a:pt x="18534" y="4092"/>
                    <a:pt x="18524" y="4092"/>
                  </a:cubicBezTo>
                  <a:cubicBezTo>
                    <a:pt x="18515" y="4092"/>
                    <a:pt x="18508" y="4085"/>
                    <a:pt x="18508" y="4076"/>
                  </a:cubicBezTo>
                  <a:close/>
                  <a:moveTo>
                    <a:pt x="18508" y="3842"/>
                  </a:moveTo>
                  <a:lnTo>
                    <a:pt x="18508" y="3742"/>
                  </a:lnTo>
                  <a:cubicBezTo>
                    <a:pt x="18508" y="3733"/>
                    <a:pt x="18515" y="3726"/>
                    <a:pt x="18524" y="3726"/>
                  </a:cubicBezTo>
                  <a:cubicBezTo>
                    <a:pt x="18534" y="3726"/>
                    <a:pt x="18541" y="3733"/>
                    <a:pt x="18541" y="3742"/>
                  </a:cubicBezTo>
                  <a:lnTo>
                    <a:pt x="18541" y="3842"/>
                  </a:lnTo>
                  <a:cubicBezTo>
                    <a:pt x="18541" y="3851"/>
                    <a:pt x="18534" y="3859"/>
                    <a:pt x="18524" y="3859"/>
                  </a:cubicBezTo>
                  <a:cubicBezTo>
                    <a:pt x="18515" y="3859"/>
                    <a:pt x="18508" y="3851"/>
                    <a:pt x="18508" y="3842"/>
                  </a:cubicBezTo>
                  <a:close/>
                  <a:moveTo>
                    <a:pt x="18508" y="3609"/>
                  </a:moveTo>
                  <a:lnTo>
                    <a:pt x="18508" y="3509"/>
                  </a:lnTo>
                  <a:cubicBezTo>
                    <a:pt x="18508" y="3500"/>
                    <a:pt x="18515" y="3492"/>
                    <a:pt x="18524" y="3492"/>
                  </a:cubicBezTo>
                  <a:cubicBezTo>
                    <a:pt x="18534" y="3492"/>
                    <a:pt x="18541" y="3500"/>
                    <a:pt x="18541" y="3509"/>
                  </a:cubicBezTo>
                  <a:lnTo>
                    <a:pt x="18541" y="3609"/>
                  </a:lnTo>
                  <a:cubicBezTo>
                    <a:pt x="18541" y="3618"/>
                    <a:pt x="18534" y="3626"/>
                    <a:pt x="18524" y="3626"/>
                  </a:cubicBezTo>
                  <a:cubicBezTo>
                    <a:pt x="18515" y="3626"/>
                    <a:pt x="18508" y="3618"/>
                    <a:pt x="18508" y="3609"/>
                  </a:cubicBezTo>
                  <a:close/>
                  <a:moveTo>
                    <a:pt x="18508" y="3376"/>
                  </a:moveTo>
                  <a:lnTo>
                    <a:pt x="18508" y="3276"/>
                  </a:lnTo>
                  <a:cubicBezTo>
                    <a:pt x="18508" y="3266"/>
                    <a:pt x="18515" y="3259"/>
                    <a:pt x="18524" y="3259"/>
                  </a:cubicBezTo>
                  <a:cubicBezTo>
                    <a:pt x="18534" y="3259"/>
                    <a:pt x="18541" y="3266"/>
                    <a:pt x="18541" y="3276"/>
                  </a:cubicBezTo>
                  <a:lnTo>
                    <a:pt x="18541" y="3376"/>
                  </a:lnTo>
                  <a:cubicBezTo>
                    <a:pt x="18541" y="3385"/>
                    <a:pt x="18534" y="3392"/>
                    <a:pt x="18524" y="3392"/>
                  </a:cubicBezTo>
                  <a:cubicBezTo>
                    <a:pt x="18515" y="3392"/>
                    <a:pt x="18508" y="3385"/>
                    <a:pt x="18508" y="3376"/>
                  </a:cubicBezTo>
                  <a:close/>
                  <a:moveTo>
                    <a:pt x="18508" y="3142"/>
                  </a:moveTo>
                  <a:lnTo>
                    <a:pt x="18508" y="3042"/>
                  </a:lnTo>
                  <a:cubicBezTo>
                    <a:pt x="18508" y="3033"/>
                    <a:pt x="18515" y="3026"/>
                    <a:pt x="18524" y="3026"/>
                  </a:cubicBezTo>
                  <a:cubicBezTo>
                    <a:pt x="18534" y="3026"/>
                    <a:pt x="18541" y="3033"/>
                    <a:pt x="18541" y="3042"/>
                  </a:cubicBezTo>
                  <a:lnTo>
                    <a:pt x="18541" y="3142"/>
                  </a:lnTo>
                  <a:cubicBezTo>
                    <a:pt x="18541" y="3151"/>
                    <a:pt x="18534" y="3159"/>
                    <a:pt x="18524" y="3159"/>
                  </a:cubicBezTo>
                  <a:cubicBezTo>
                    <a:pt x="18515" y="3159"/>
                    <a:pt x="18508" y="3151"/>
                    <a:pt x="18508" y="3142"/>
                  </a:cubicBezTo>
                  <a:close/>
                  <a:moveTo>
                    <a:pt x="18508" y="2909"/>
                  </a:moveTo>
                  <a:lnTo>
                    <a:pt x="18508" y="2809"/>
                  </a:lnTo>
                  <a:cubicBezTo>
                    <a:pt x="18508" y="2800"/>
                    <a:pt x="18515" y="2792"/>
                    <a:pt x="18524" y="2792"/>
                  </a:cubicBezTo>
                  <a:cubicBezTo>
                    <a:pt x="18534" y="2792"/>
                    <a:pt x="18541" y="2800"/>
                    <a:pt x="18541" y="2809"/>
                  </a:cubicBezTo>
                  <a:lnTo>
                    <a:pt x="18541" y="2909"/>
                  </a:lnTo>
                  <a:cubicBezTo>
                    <a:pt x="18541" y="2918"/>
                    <a:pt x="18534" y="2926"/>
                    <a:pt x="18524" y="2926"/>
                  </a:cubicBezTo>
                  <a:cubicBezTo>
                    <a:pt x="18515" y="2926"/>
                    <a:pt x="18508" y="2918"/>
                    <a:pt x="18508" y="2909"/>
                  </a:cubicBezTo>
                  <a:close/>
                  <a:moveTo>
                    <a:pt x="18508" y="2676"/>
                  </a:moveTo>
                  <a:lnTo>
                    <a:pt x="18508" y="2576"/>
                  </a:lnTo>
                  <a:cubicBezTo>
                    <a:pt x="18508" y="2566"/>
                    <a:pt x="18515" y="2559"/>
                    <a:pt x="18524" y="2559"/>
                  </a:cubicBezTo>
                  <a:cubicBezTo>
                    <a:pt x="18534" y="2559"/>
                    <a:pt x="18541" y="2566"/>
                    <a:pt x="18541" y="2576"/>
                  </a:cubicBezTo>
                  <a:lnTo>
                    <a:pt x="18541" y="2676"/>
                  </a:lnTo>
                  <a:cubicBezTo>
                    <a:pt x="18541" y="2685"/>
                    <a:pt x="18534" y="2692"/>
                    <a:pt x="18524" y="2692"/>
                  </a:cubicBezTo>
                  <a:cubicBezTo>
                    <a:pt x="18515" y="2692"/>
                    <a:pt x="18508" y="2685"/>
                    <a:pt x="18508" y="2676"/>
                  </a:cubicBezTo>
                  <a:close/>
                  <a:moveTo>
                    <a:pt x="18508" y="2442"/>
                  </a:moveTo>
                  <a:lnTo>
                    <a:pt x="18508" y="2342"/>
                  </a:lnTo>
                  <a:cubicBezTo>
                    <a:pt x="18508" y="2333"/>
                    <a:pt x="18515" y="2326"/>
                    <a:pt x="18524" y="2326"/>
                  </a:cubicBezTo>
                  <a:cubicBezTo>
                    <a:pt x="18534" y="2326"/>
                    <a:pt x="18541" y="2333"/>
                    <a:pt x="18541" y="2342"/>
                  </a:cubicBezTo>
                  <a:lnTo>
                    <a:pt x="18541" y="2442"/>
                  </a:lnTo>
                  <a:cubicBezTo>
                    <a:pt x="18541" y="2451"/>
                    <a:pt x="18534" y="2459"/>
                    <a:pt x="18524" y="2459"/>
                  </a:cubicBezTo>
                  <a:cubicBezTo>
                    <a:pt x="18515" y="2459"/>
                    <a:pt x="18508" y="2451"/>
                    <a:pt x="18508" y="2442"/>
                  </a:cubicBezTo>
                  <a:close/>
                  <a:moveTo>
                    <a:pt x="18508" y="2209"/>
                  </a:moveTo>
                  <a:lnTo>
                    <a:pt x="18508" y="2109"/>
                  </a:lnTo>
                  <a:cubicBezTo>
                    <a:pt x="18508" y="2100"/>
                    <a:pt x="18515" y="2092"/>
                    <a:pt x="18524" y="2092"/>
                  </a:cubicBezTo>
                  <a:cubicBezTo>
                    <a:pt x="18534" y="2092"/>
                    <a:pt x="18541" y="2100"/>
                    <a:pt x="18541" y="2109"/>
                  </a:cubicBezTo>
                  <a:lnTo>
                    <a:pt x="18541" y="2209"/>
                  </a:lnTo>
                  <a:cubicBezTo>
                    <a:pt x="18541" y="2218"/>
                    <a:pt x="18534" y="2226"/>
                    <a:pt x="18524" y="2226"/>
                  </a:cubicBezTo>
                  <a:cubicBezTo>
                    <a:pt x="18515" y="2226"/>
                    <a:pt x="18508" y="2218"/>
                    <a:pt x="18508" y="2209"/>
                  </a:cubicBezTo>
                  <a:close/>
                  <a:moveTo>
                    <a:pt x="18508" y="1976"/>
                  </a:moveTo>
                  <a:lnTo>
                    <a:pt x="18508" y="1876"/>
                  </a:lnTo>
                  <a:cubicBezTo>
                    <a:pt x="18508" y="1866"/>
                    <a:pt x="18515" y="1859"/>
                    <a:pt x="18524" y="1859"/>
                  </a:cubicBezTo>
                  <a:cubicBezTo>
                    <a:pt x="18534" y="1859"/>
                    <a:pt x="18541" y="1866"/>
                    <a:pt x="18541" y="1876"/>
                  </a:cubicBezTo>
                  <a:lnTo>
                    <a:pt x="18541" y="1976"/>
                  </a:lnTo>
                  <a:cubicBezTo>
                    <a:pt x="18541" y="1985"/>
                    <a:pt x="18534" y="1992"/>
                    <a:pt x="18524" y="1992"/>
                  </a:cubicBezTo>
                  <a:cubicBezTo>
                    <a:pt x="18515" y="1992"/>
                    <a:pt x="18508" y="1985"/>
                    <a:pt x="18508" y="1976"/>
                  </a:cubicBezTo>
                  <a:close/>
                  <a:moveTo>
                    <a:pt x="18508" y="1742"/>
                  </a:moveTo>
                  <a:lnTo>
                    <a:pt x="18508" y="1642"/>
                  </a:lnTo>
                  <a:cubicBezTo>
                    <a:pt x="18508" y="1633"/>
                    <a:pt x="18515" y="1626"/>
                    <a:pt x="18524" y="1626"/>
                  </a:cubicBezTo>
                  <a:cubicBezTo>
                    <a:pt x="18534" y="1626"/>
                    <a:pt x="18541" y="1633"/>
                    <a:pt x="18541" y="1642"/>
                  </a:cubicBezTo>
                  <a:lnTo>
                    <a:pt x="18541" y="1742"/>
                  </a:lnTo>
                  <a:cubicBezTo>
                    <a:pt x="18541" y="1751"/>
                    <a:pt x="18534" y="1759"/>
                    <a:pt x="18524" y="1759"/>
                  </a:cubicBezTo>
                  <a:cubicBezTo>
                    <a:pt x="18515" y="1759"/>
                    <a:pt x="18508" y="1751"/>
                    <a:pt x="18508" y="1742"/>
                  </a:cubicBezTo>
                  <a:close/>
                  <a:moveTo>
                    <a:pt x="18508" y="1509"/>
                  </a:moveTo>
                  <a:lnTo>
                    <a:pt x="18508" y="1409"/>
                  </a:lnTo>
                  <a:cubicBezTo>
                    <a:pt x="18508" y="1400"/>
                    <a:pt x="18515" y="1392"/>
                    <a:pt x="18524" y="1392"/>
                  </a:cubicBezTo>
                  <a:cubicBezTo>
                    <a:pt x="18534" y="1392"/>
                    <a:pt x="18541" y="1400"/>
                    <a:pt x="18541" y="1409"/>
                  </a:cubicBezTo>
                  <a:lnTo>
                    <a:pt x="18541" y="1509"/>
                  </a:lnTo>
                  <a:cubicBezTo>
                    <a:pt x="18541" y="1518"/>
                    <a:pt x="18534" y="1526"/>
                    <a:pt x="18524" y="1526"/>
                  </a:cubicBezTo>
                  <a:cubicBezTo>
                    <a:pt x="18515" y="1526"/>
                    <a:pt x="18508" y="1518"/>
                    <a:pt x="18508" y="1509"/>
                  </a:cubicBezTo>
                  <a:close/>
                  <a:moveTo>
                    <a:pt x="18508" y="1276"/>
                  </a:moveTo>
                  <a:lnTo>
                    <a:pt x="18508" y="1176"/>
                  </a:lnTo>
                  <a:cubicBezTo>
                    <a:pt x="18508" y="1166"/>
                    <a:pt x="18515" y="1159"/>
                    <a:pt x="18524" y="1159"/>
                  </a:cubicBezTo>
                  <a:cubicBezTo>
                    <a:pt x="18534" y="1159"/>
                    <a:pt x="18541" y="1166"/>
                    <a:pt x="18541" y="1176"/>
                  </a:cubicBezTo>
                  <a:lnTo>
                    <a:pt x="18541" y="1276"/>
                  </a:lnTo>
                  <a:cubicBezTo>
                    <a:pt x="18541" y="1285"/>
                    <a:pt x="18534" y="1292"/>
                    <a:pt x="18524" y="1292"/>
                  </a:cubicBezTo>
                  <a:cubicBezTo>
                    <a:pt x="18515" y="1292"/>
                    <a:pt x="18508" y="1285"/>
                    <a:pt x="18508" y="1276"/>
                  </a:cubicBezTo>
                  <a:close/>
                  <a:moveTo>
                    <a:pt x="18508" y="1042"/>
                  </a:moveTo>
                  <a:lnTo>
                    <a:pt x="18508" y="942"/>
                  </a:lnTo>
                  <a:cubicBezTo>
                    <a:pt x="18508" y="933"/>
                    <a:pt x="18515" y="926"/>
                    <a:pt x="18524" y="926"/>
                  </a:cubicBezTo>
                  <a:cubicBezTo>
                    <a:pt x="18534" y="926"/>
                    <a:pt x="18541" y="933"/>
                    <a:pt x="18541" y="942"/>
                  </a:cubicBezTo>
                  <a:lnTo>
                    <a:pt x="18541" y="1042"/>
                  </a:lnTo>
                  <a:cubicBezTo>
                    <a:pt x="18541" y="1051"/>
                    <a:pt x="18534" y="1059"/>
                    <a:pt x="18524" y="1059"/>
                  </a:cubicBezTo>
                  <a:cubicBezTo>
                    <a:pt x="18515" y="1059"/>
                    <a:pt x="18508" y="1051"/>
                    <a:pt x="18508" y="1042"/>
                  </a:cubicBezTo>
                  <a:close/>
                  <a:moveTo>
                    <a:pt x="18508" y="809"/>
                  </a:moveTo>
                  <a:lnTo>
                    <a:pt x="18508" y="709"/>
                  </a:lnTo>
                  <a:cubicBezTo>
                    <a:pt x="18508" y="700"/>
                    <a:pt x="18515" y="692"/>
                    <a:pt x="18524" y="692"/>
                  </a:cubicBezTo>
                  <a:cubicBezTo>
                    <a:pt x="18534" y="692"/>
                    <a:pt x="18541" y="700"/>
                    <a:pt x="18541" y="709"/>
                  </a:cubicBezTo>
                  <a:lnTo>
                    <a:pt x="18541" y="809"/>
                  </a:lnTo>
                  <a:cubicBezTo>
                    <a:pt x="18541" y="818"/>
                    <a:pt x="18534" y="826"/>
                    <a:pt x="18524" y="826"/>
                  </a:cubicBezTo>
                  <a:cubicBezTo>
                    <a:pt x="18515" y="826"/>
                    <a:pt x="18508" y="818"/>
                    <a:pt x="18508" y="809"/>
                  </a:cubicBezTo>
                  <a:close/>
                  <a:moveTo>
                    <a:pt x="18508" y="576"/>
                  </a:moveTo>
                  <a:lnTo>
                    <a:pt x="18508" y="476"/>
                  </a:lnTo>
                  <a:cubicBezTo>
                    <a:pt x="18508" y="466"/>
                    <a:pt x="18515" y="459"/>
                    <a:pt x="18524" y="459"/>
                  </a:cubicBezTo>
                  <a:cubicBezTo>
                    <a:pt x="18534" y="459"/>
                    <a:pt x="18541" y="466"/>
                    <a:pt x="18541" y="476"/>
                  </a:cubicBezTo>
                  <a:lnTo>
                    <a:pt x="18541" y="576"/>
                  </a:lnTo>
                  <a:cubicBezTo>
                    <a:pt x="18541" y="585"/>
                    <a:pt x="18534" y="592"/>
                    <a:pt x="18524" y="592"/>
                  </a:cubicBezTo>
                  <a:cubicBezTo>
                    <a:pt x="18515" y="592"/>
                    <a:pt x="18508" y="585"/>
                    <a:pt x="18508" y="576"/>
                  </a:cubicBezTo>
                  <a:close/>
                  <a:moveTo>
                    <a:pt x="18508" y="342"/>
                  </a:moveTo>
                  <a:lnTo>
                    <a:pt x="18508" y="242"/>
                  </a:lnTo>
                  <a:cubicBezTo>
                    <a:pt x="18508" y="233"/>
                    <a:pt x="18515" y="226"/>
                    <a:pt x="18524" y="226"/>
                  </a:cubicBezTo>
                  <a:cubicBezTo>
                    <a:pt x="18534" y="226"/>
                    <a:pt x="18541" y="233"/>
                    <a:pt x="18541" y="242"/>
                  </a:cubicBezTo>
                  <a:lnTo>
                    <a:pt x="18541" y="342"/>
                  </a:lnTo>
                  <a:cubicBezTo>
                    <a:pt x="18541" y="351"/>
                    <a:pt x="18534" y="359"/>
                    <a:pt x="18524" y="359"/>
                  </a:cubicBezTo>
                  <a:cubicBezTo>
                    <a:pt x="18515" y="359"/>
                    <a:pt x="18508" y="351"/>
                    <a:pt x="18508" y="342"/>
                  </a:cubicBezTo>
                  <a:close/>
                  <a:moveTo>
                    <a:pt x="18508" y="109"/>
                  </a:moveTo>
                  <a:lnTo>
                    <a:pt x="18508" y="100"/>
                  </a:lnTo>
                  <a:lnTo>
                    <a:pt x="18524" y="117"/>
                  </a:lnTo>
                  <a:lnTo>
                    <a:pt x="18433" y="117"/>
                  </a:lnTo>
                  <a:cubicBezTo>
                    <a:pt x="18424" y="117"/>
                    <a:pt x="18416" y="110"/>
                    <a:pt x="18416" y="100"/>
                  </a:cubicBezTo>
                  <a:cubicBezTo>
                    <a:pt x="18416" y="91"/>
                    <a:pt x="18424" y="84"/>
                    <a:pt x="18433" y="84"/>
                  </a:cubicBezTo>
                  <a:lnTo>
                    <a:pt x="18524" y="84"/>
                  </a:lnTo>
                  <a:cubicBezTo>
                    <a:pt x="18534" y="84"/>
                    <a:pt x="18541" y="91"/>
                    <a:pt x="18541" y="100"/>
                  </a:cubicBezTo>
                  <a:lnTo>
                    <a:pt x="18541" y="109"/>
                  </a:lnTo>
                  <a:cubicBezTo>
                    <a:pt x="18541" y="118"/>
                    <a:pt x="18534" y="126"/>
                    <a:pt x="18524" y="126"/>
                  </a:cubicBezTo>
                  <a:cubicBezTo>
                    <a:pt x="18515" y="126"/>
                    <a:pt x="18508" y="118"/>
                    <a:pt x="18508" y="109"/>
                  </a:cubicBezTo>
                  <a:close/>
                  <a:moveTo>
                    <a:pt x="18300" y="117"/>
                  </a:moveTo>
                  <a:lnTo>
                    <a:pt x="18200" y="117"/>
                  </a:lnTo>
                  <a:cubicBezTo>
                    <a:pt x="18190" y="117"/>
                    <a:pt x="18183" y="110"/>
                    <a:pt x="18183" y="100"/>
                  </a:cubicBezTo>
                  <a:cubicBezTo>
                    <a:pt x="18183" y="91"/>
                    <a:pt x="18190" y="84"/>
                    <a:pt x="18200" y="84"/>
                  </a:cubicBezTo>
                  <a:lnTo>
                    <a:pt x="18300" y="84"/>
                  </a:lnTo>
                  <a:cubicBezTo>
                    <a:pt x="18309" y="84"/>
                    <a:pt x="18316" y="91"/>
                    <a:pt x="18316" y="100"/>
                  </a:cubicBezTo>
                  <a:cubicBezTo>
                    <a:pt x="18316" y="110"/>
                    <a:pt x="18309" y="117"/>
                    <a:pt x="18300" y="117"/>
                  </a:cubicBezTo>
                  <a:close/>
                  <a:moveTo>
                    <a:pt x="18066" y="117"/>
                  </a:moveTo>
                  <a:lnTo>
                    <a:pt x="17966" y="117"/>
                  </a:lnTo>
                  <a:cubicBezTo>
                    <a:pt x="17957" y="117"/>
                    <a:pt x="17950" y="110"/>
                    <a:pt x="17950" y="100"/>
                  </a:cubicBezTo>
                  <a:cubicBezTo>
                    <a:pt x="17950" y="91"/>
                    <a:pt x="17957" y="84"/>
                    <a:pt x="17966" y="84"/>
                  </a:cubicBezTo>
                  <a:lnTo>
                    <a:pt x="18066" y="84"/>
                  </a:lnTo>
                  <a:cubicBezTo>
                    <a:pt x="18075" y="84"/>
                    <a:pt x="18083" y="91"/>
                    <a:pt x="18083" y="100"/>
                  </a:cubicBezTo>
                  <a:cubicBezTo>
                    <a:pt x="18083" y="110"/>
                    <a:pt x="18075" y="117"/>
                    <a:pt x="18066" y="117"/>
                  </a:cubicBezTo>
                  <a:close/>
                  <a:moveTo>
                    <a:pt x="17833" y="117"/>
                  </a:moveTo>
                  <a:lnTo>
                    <a:pt x="17733" y="117"/>
                  </a:lnTo>
                  <a:cubicBezTo>
                    <a:pt x="17724" y="117"/>
                    <a:pt x="17716" y="110"/>
                    <a:pt x="17716" y="100"/>
                  </a:cubicBezTo>
                  <a:cubicBezTo>
                    <a:pt x="17716" y="91"/>
                    <a:pt x="17724" y="84"/>
                    <a:pt x="17733" y="84"/>
                  </a:cubicBezTo>
                  <a:lnTo>
                    <a:pt x="17833" y="84"/>
                  </a:lnTo>
                  <a:cubicBezTo>
                    <a:pt x="17842" y="84"/>
                    <a:pt x="17850" y="91"/>
                    <a:pt x="17850" y="100"/>
                  </a:cubicBezTo>
                  <a:cubicBezTo>
                    <a:pt x="17850" y="110"/>
                    <a:pt x="17842" y="117"/>
                    <a:pt x="17833" y="117"/>
                  </a:cubicBezTo>
                  <a:close/>
                  <a:moveTo>
                    <a:pt x="17600" y="117"/>
                  </a:moveTo>
                  <a:lnTo>
                    <a:pt x="17500" y="117"/>
                  </a:lnTo>
                  <a:cubicBezTo>
                    <a:pt x="17490" y="117"/>
                    <a:pt x="17483" y="110"/>
                    <a:pt x="17483" y="100"/>
                  </a:cubicBezTo>
                  <a:cubicBezTo>
                    <a:pt x="17483" y="91"/>
                    <a:pt x="17490" y="84"/>
                    <a:pt x="17500" y="84"/>
                  </a:cubicBezTo>
                  <a:lnTo>
                    <a:pt x="17600" y="84"/>
                  </a:lnTo>
                  <a:cubicBezTo>
                    <a:pt x="17609" y="84"/>
                    <a:pt x="17616" y="91"/>
                    <a:pt x="17616" y="100"/>
                  </a:cubicBezTo>
                  <a:cubicBezTo>
                    <a:pt x="17616" y="110"/>
                    <a:pt x="17609" y="117"/>
                    <a:pt x="17600" y="117"/>
                  </a:cubicBezTo>
                  <a:close/>
                  <a:moveTo>
                    <a:pt x="17366" y="117"/>
                  </a:moveTo>
                  <a:lnTo>
                    <a:pt x="17266" y="117"/>
                  </a:lnTo>
                  <a:cubicBezTo>
                    <a:pt x="17257" y="117"/>
                    <a:pt x="17250" y="110"/>
                    <a:pt x="17250" y="100"/>
                  </a:cubicBezTo>
                  <a:cubicBezTo>
                    <a:pt x="17250" y="91"/>
                    <a:pt x="17257" y="84"/>
                    <a:pt x="17266" y="84"/>
                  </a:cubicBezTo>
                  <a:lnTo>
                    <a:pt x="17366" y="84"/>
                  </a:lnTo>
                  <a:cubicBezTo>
                    <a:pt x="17375" y="84"/>
                    <a:pt x="17383" y="91"/>
                    <a:pt x="17383" y="100"/>
                  </a:cubicBezTo>
                  <a:cubicBezTo>
                    <a:pt x="17383" y="110"/>
                    <a:pt x="17375" y="117"/>
                    <a:pt x="17366" y="117"/>
                  </a:cubicBezTo>
                  <a:close/>
                  <a:moveTo>
                    <a:pt x="17133" y="117"/>
                  </a:moveTo>
                  <a:lnTo>
                    <a:pt x="17033" y="117"/>
                  </a:lnTo>
                  <a:cubicBezTo>
                    <a:pt x="17024" y="117"/>
                    <a:pt x="17016" y="110"/>
                    <a:pt x="17016" y="100"/>
                  </a:cubicBezTo>
                  <a:cubicBezTo>
                    <a:pt x="17016" y="91"/>
                    <a:pt x="17024" y="84"/>
                    <a:pt x="17033" y="84"/>
                  </a:cubicBezTo>
                  <a:lnTo>
                    <a:pt x="17133" y="84"/>
                  </a:lnTo>
                  <a:cubicBezTo>
                    <a:pt x="17142" y="84"/>
                    <a:pt x="17150" y="91"/>
                    <a:pt x="17150" y="100"/>
                  </a:cubicBezTo>
                  <a:cubicBezTo>
                    <a:pt x="17150" y="110"/>
                    <a:pt x="17142" y="117"/>
                    <a:pt x="17133" y="117"/>
                  </a:cubicBezTo>
                  <a:close/>
                  <a:moveTo>
                    <a:pt x="16900" y="117"/>
                  </a:moveTo>
                  <a:lnTo>
                    <a:pt x="16800" y="117"/>
                  </a:lnTo>
                  <a:cubicBezTo>
                    <a:pt x="16790" y="117"/>
                    <a:pt x="16783" y="110"/>
                    <a:pt x="16783" y="100"/>
                  </a:cubicBezTo>
                  <a:cubicBezTo>
                    <a:pt x="16783" y="91"/>
                    <a:pt x="16790" y="84"/>
                    <a:pt x="16800" y="84"/>
                  </a:cubicBezTo>
                  <a:lnTo>
                    <a:pt x="16900" y="84"/>
                  </a:lnTo>
                  <a:cubicBezTo>
                    <a:pt x="16909" y="84"/>
                    <a:pt x="16916" y="91"/>
                    <a:pt x="16916" y="100"/>
                  </a:cubicBezTo>
                  <a:cubicBezTo>
                    <a:pt x="16916" y="110"/>
                    <a:pt x="16909" y="117"/>
                    <a:pt x="16900" y="117"/>
                  </a:cubicBezTo>
                  <a:close/>
                  <a:moveTo>
                    <a:pt x="16666" y="117"/>
                  </a:moveTo>
                  <a:lnTo>
                    <a:pt x="16566" y="117"/>
                  </a:lnTo>
                  <a:cubicBezTo>
                    <a:pt x="16557" y="117"/>
                    <a:pt x="16550" y="110"/>
                    <a:pt x="16550" y="100"/>
                  </a:cubicBezTo>
                  <a:cubicBezTo>
                    <a:pt x="16550" y="91"/>
                    <a:pt x="16557" y="84"/>
                    <a:pt x="16566" y="84"/>
                  </a:cubicBezTo>
                  <a:lnTo>
                    <a:pt x="16666" y="84"/>
                  </a:lnTo>
                  <a:cubicBezTo>
                    <a:pt x="16675" y="84"/>
                    <a:pt x="16683" y="91"/>
                    <a:pt x="16683" y="100"/>
                  </a:cubicBezTo>
                  <a:cubicBezTo>
                    <a:pt x="16683" y="110"/>
                    <a:pt x="16675" y="117"/>
                    <a:pt x="16666" y="117"/>
                  </a:cubicBezTo>
                  <a:close/>
                  <a:moveTo>
                    <a:pt x="16433" y="117"/>
                  </a:moveTo>
                  <a:lnTo>
                    <a:pt x="16333" y="117"/>
                  </a:lnTo>
                  <a:cubicBezTo>
                    <a:pt x="16324" y="117"/>
                    <a:pt x="16316" y="110"/>
                    <a:pt x="16316" y="100"/>
                  </a:cubicBezTo>
                  <a:cubicBezTo>
                    <a:pt x="16316" y="91"/>
                    <a:pt x="16324" y="84"/>
                    <a:pt x="16333" y="84"/>
                  </a:cubicBezTo>
                  <a:lnTo>
                    <a:pt x="16433" y="84"/>
                  </a:lnTo>
                  <a:cubicBezTo>
                    <a:pt x="16442" y="84"/>
                    <a:pt x="16450" y="91"/>
                    <a:pt x="16450" y="100"/>
                  </a:cubicBezTo>
                  <a:cubicBezTo>
                    <a:pt x="16450" y="110"/>
                    <a:pt x="16442" y="117"/>
                    <a:pt x="16433" y="117"/>
                  </a:cubicBezTo>
                  <a:close/>
                  <a:moveTo>
                    <a:pt x="16200" y="117"/>
                  </a:moveTo>
                  <a:lnTo>
                    <a:pt x="16100" y="117"/>
                  </a:lnTo>
                  <a:cubicBezTo>
                    <a:pt x="16090" y="117"/>
                    <a:pt x="16083" y="110"/>
                    <a:pt x="16083" y="100"/>
                  </a:cubicBezTo>
                  <a:cubicBezTo>
                    <a:pt x="16083" y="91"/>
                    <a:pt x="16090" y="84"/>
                    <a:pt x="16100" y="84"/>
                  </a:cubicBezTo>
                  <a:lnTo>
                    <a:pt x="16200" y="84"/>
                  </a:lnTo>
                  <a:cubicBezTo>
                    <a:pt x="16209" y="84"/>
                    <a:pt x="16216" y="91"/>
                    <a:pt x="16216" y="100"/>
                  </a:cubicBezTo>
                  <a:cubicBezTo>
                    <a:pt x="16216" y="110"/>
                    <a:pt x="16209" y="117"/>
                    <a:pt x="16200" y="117"/>
                  </a:cubicBezTo>
                  <a:close/>
                  <a:moveTo>
                    <a:pt x="15966" y="117"/>
                  </a:moveTo>
                  <a:lnTo>
                    <a:pt x="15866" y="117"/>
                  </a:lnTo>
                  <a:cubicBezTo>
                    <a:pt x="15857" y="117"/>
                    <a:pt x="15850" y="110"/>
                    <a:pt x="15850" y="100"/>
                  </a:cubicBezTo>
                  <a:cubicBezTo>
                    <a:pt x="15850" y="91"/>
                    <a:pt x="15857" y="84"/>
                    <a:pt x="15866" y="84"/>
                  </a:cubicBezTo>
                  <a:lnTo>
                    <a:pt x="15966" y="84"/>
                  </a:lnTo>
                  <a:cubicBezTo>
                    <a:pt x="15975" y="84"/>
                    <a:pt x="15983" y="91"/>
                    <a:pt x="15983" y="100"/>
                  </a:cubicBezTo>
                  <a:cubicBezTo>
                    <a:pt x="15983" y="110"/>
                    <a:pt x="15975" y="117"/>
                    <a:pt x="15966" y="117"/>
                  </a:cubicBezTo>
                  <a:close/>
                  <a:moveTo>
                    <a:pt x="15733" y="117"/>
                  </a:moveTo>
                  <a:lnTo>
                    <a:pt x="15633" y="117"/>
                  </a:lnTo>
                  <a:cubicBezTo>
                    <a:pt x="15624" y="117"/>
                    <a:pt x="15616" y="110"/>
                    <a:pt x="15616" y="100"/>
                  </a:cubicBezTo>
                  <a:cubicBezTo>
                    <a:pt x="15616" y="91"/>
                    <a:pt x="15624" y="84"/>
                    <a:pt x="15633" y="84"/>
                  </a:cubicBezTo>
                  <a:lnTo>
                    <a:pt x="15733" y="84"/>
                  </a:lnTo>
                  <a:cubicBezTo>
                    <a:pt x="15742" y="84"/>
                    <a:pt x="15750" y="91"/>
                    <a:pt x="15750" y="100"/>
                  </a:cubicBezTo>
                  <a:cubicBezTo>
                    <a:pt x="15750" y="110"/>
                    <a:pt x="15742" y="117"/>
                    <a:pt x="15733" y="117"/>
                  </a:cubicBezTo>
                  <a:close/>
                  <a:moveTo>
                    <a:pt x="15500" y="117"/>
                  </a:moveTo>
                  <a:lnTo>
                    <a:pt x="15400" y="117"/>
                  </a:lnTo>
                  <a:cubicBezTo>
                    <a:pt x="15390" y="117"/>
                    <a:pt x="15383" y="110"/>
                    <a:pt x="15383" y="100"/>
                  </a:cubicBezTo>
                  <a:cubicBezTo>
                    <a:pt x="15383" y="91"/>
                    <a:pt x="15390" y="84"/>
                    <a:pt x="15400" y="84"/>
                  </a:cubicBezTo>
                  <a:lnTo>
                    <a:pt x="15500" y="84"/>
                  </a:lnTo>
                  <a:cubicBezTo>
                    <a:pt x="15509" y="84"/>
                    <a:pt x="15516" y="91"/>
                    <a:pt x="15516" y="100"/>
                  </a:cubicBezTo>
                  <a:cubicBezTo>
                    <a:pt x="15516" y="110"/>
                    <a:pt x="15509" y="117"/>
                    <a:pt x="15500" y="117"/>
                  </a:cubicBezTo>
                  <a:close/>
                  <a:moveTo>
                    <a:pt x="15266" y="117"/>
                  </a:moveTo>
                  <a:lnTo>
                    <a:pt x="15166" y="117"/>
                  </a:lnTo>
                  <a:cubicBezTo>
                    <a:pt x="15157" y="117"/>
                    <a:pt x="15150" y="110"/>
                    <a:pt x="15150" y="100"/>
                  </a:cubicBezTo>
                  <a:cubicBezTo>
                    <a:pt x="15150" y="91"/>
                    <a:pt x="15157" y="84"/>
                    <a:pt x="15166" y="84"/>
                  </a:cubicBezTo>
                  <a:lnTo>
                    <a:pt x="15266" y="84"/>
                  </a:lnTo>
                  <a:cubicBezTo>
                    <a:pt x="15275" y="84"/>
                    <a:pt x="15283" y="91"/>
                    <a:pt x="15283" y="100"/>
                  </a:cubicBezTo>
                  <a:cubicBezTo>
                    <a:pt x="15283" y="110"/>
                    <a:pt x="15275" y="117"/>
                    <a:pt x="15266" y="117"/>
                  </a:cubicBezTo>
                  <a:close/>
                  <a:moveTo>
                    <a:pt x="15033" y="117"/>
                  </a:moveTo>
                  <a:lnTo>
                    <a:pt x="14933" y="117"/>
                  </a:lnTo>
                  <a:cubicBezTo>
                    <a:pt x="14924" y="117"/>
                    <a:pt x="14916" y="110"/>
                    <a:pt x="14916" y="100"/>
                  </a:cubicBezTo>
                  <a:cubicBezTo>
                    <a:pt x="14916" y="91"/>
                    <a:pt x="14924" y="84"/>
                    <a:pt x="14933" y="84"/>
                  </a:cubicBezTo>
                  <a:lnTo>
                    <a:pt x="15033" y="84"/>
                  </a:lnTo>
                  <a:cubicBezTo>
                    <a:pt x="15042" y="84"/>
                    <a:pt x="15050" y="91"/>
                    <a:pt x="15050" y="100"/>
                  </a:cubicBezTo>
                  <a:cubicBezTo>
                    <a:pt x="15050" y="110"/>
                    <a:pt x="15042" y="117"/>
                    <a:pt x="15033" y="117"/>
                  </a:cubicBezTo>
                  <a:close/>
                  <a:moveTo>
                    <a:pt x="14800" y="117"/>
                  </a:moveTo>
                  <a:lnTo>
                    <a:pt x="14700" y="117"/>
                  </a:lnTo>
                  <a:cubicBezTo>
                    <a:pt x="14690" y="117"/>
                    <a:pt x="14683" y="110"/>
                    <a:pt x="14683" y="100"/>
                  </a:cubicBezTo>
                  <a:cubicBezTo>
                    <a:pt x="14683" y="91"/>
                    <a:pt x="14690" y="84"/>
                    <a:pt x="14700" y="84"/>
                  </a:cubicBezTo>
                  <a:lnTo>
                    <a:pt x="14800" y="84"/>
                  </a:lnTo>
                  <a:cubicBezTo>
                    <a:pt x="14809" y="84"/>
                    <a:pt x="14816" y="91"/>
                    <a:pt x="14816" y="100"/>
                  </a:cubicBezTo>
                  <a:cubicBezTo>
                    <a:pt x="14816" y="110"/>
                    <a:pt x="14809" y="117"/>
                    <a:pt x="14800" y="117"/>
                  </a:cubicBezTo>
                  <a:close/>
                  <a:moveTo>
                    <a:pt x="14566" y="117"/>
                  </a:moveTo>
                  <a:lnTo>
                    <a:pt x="14466" y="117"/>
                  </a:lnTo>
                  <a:cubicBezTo>
                    <a:pt x="14457" y="117"/>
                    <a:pt x="14450" y="110"/>
                    <a:pt x="14450" y="100"/>
                  </a:cubicBezTo>
                  <a:cubicBezTo>
                    <a:pt x="14450" y="91"/>
                    <a:pt x="14457" y="84"/>
                    <a:pt x="14466" y="84"/>
                  </a:cubicBezTo>
                  <a:lnTo>
                    <a:pt x="14566" y="84"/>
                  </a:lnTo>
                  <a:cubicBezTo>
                    <a:pt x="14575" y="84"/>
                    <a:pt x="14583" y="91"/>
                    <a:pt x="14583" y="100"/>
                  </a:cubicBezTo>
                  <a:cubicBezTo>
                    <a:pt x="14583" y="110"/>
                    <a:pt x="14575" y="117"/>
                    <a:pt x="14566" y="117"/>
                  </a:cubicBezTo>
                  <a:close/>
                  <a:moveTo>
                    <a:pt x="14333" y="117"/>
                  </a:moveTo>
                  <a:lnTo>
                    <a:pt x="14233" y="117"/>
                  </a:lnTo>
                  <a:cubicBezTo>
                    <a:pt x="14224" y="117"/>
                    <a:pt x="14216" y="110"/>
                    <a:pt x="14216" y="100"/>
                  </a:cubicBezTo>
                  <a:cubicBezTo>
                    <a:pt x="14216" y="91"/>
                    <a:pt x="14224" y="84"/>
                    <a:pt x="14233" y="84"/>
                  </a:cubicBezTo>
                  <a:lnTo>
                    <a:pt x="14333" y="84"/>
                  </a:lnTo>
                  <a:cubicBezTo>
                    <a:pt x="14342" y="84"/>
                    <a:pt x="14350" y="91"/>
                    <a:pt x="14350" y="100"/>
                  </a:cubicBezTo>
                  <a:cubicBezTo>
                    <a:pt x="14350" y="110"/>
                    <a:pt x="14342" y="117"/>
                    <a:pt x="14333" y="117"/>
                  </a:cubicBezTo>
                  <a:close/>
                  <a:moveTo>
                    <a:pt x="14100" y="117"/>
                  </a:moveTo>
                  <a:lnTo>
                    <a:pt x="14000" y="117"/>
                  </a:lnTo>
                  <a:cubicBezTo>
                    <a:pt x="13990" y="117"/>
                    <a:pt x="13983" y="110"/>
                    <a:pt x="13983" y="100"/>
                  </a:cubicBezTo>
                  <a:cubicBezTo>
                    <a:pt x="13983" y="91"/>
                    <a:pt x="13990" y="84"/>
                    <a:pt x="14000" y="84"/>
                  </a:cubicBezTo>
                  <a:lnTo>
                    <a:pt x="14100" y="84"/>
                  </a:lnTo>
                  <a:cubicBezTo>
                    <a:pt x="14109" y="84"/>
                    <a:pt x="14116" y="91"/>
                    <a:pt x="14116" y="100"/>
                  </a:cubicBezTo>
                  <a:cubicBezTo>
                    <a:pt x="14116" y="110"/>
                    <a:pt x="14109" y="117"/>
                    <a:pt x="14100" y="117"/>
                  </a:cubicBezTo>
                  <a:close/>
                  <a:moveTo>
                    <a:pt x="13866" y="117"/>
                  </a:moveTo>
                  <a:lnTo>
                    <a:pt x="13766" y="117"/>
                  </a:lnTo>
                  <a:cubicBezTo>
                    <a:pt x="13757" y="117"/>
                    <a:pt x="13750" y="110"/>
                    <a:pt x="13750" y="100"/>
                  </a:cubicBezTo>
                  <a:cubicBezTo>
                    <a:pt x="13750" y="91"/>
                    <a:pt x="13757" y="84"/>
                    <a:pt x="13766" y="84"/>
                  </a:cubicBezTo>
                  <a:lnTo>
                    <a:pt x="13866" y="84"/>
                  </a:lnTo>
                  <a:cubicBezTo>
                    <a:pt x="13875" y="84"/>
                    <a:pt x="13883" y="91"/>
                    <a:pt x="13883" y="100"/>
                  </a:cubicBezTo>
                  <a:cubicBezTo>
                    <a:pt x="13883" y="110"/>
                    <a:pt x="13875" y="117"/>
                    <a:pt x="13866" y="117"/>
                  </a:cubicBezTo>
                  <a:close/>
                  <a:moveTo>
                    <a:pt x="13633" y="117"/>
                  </a:moveTo>
                  <a:lnTo>
                    <a:pt x="13533" y="117"/>
                  </a:lnTo>
                  <a:cubicBezTo>
                    <a:pt x="13524" y="117"/>
                    <a:pt x="13516" y="110"/>
                    <a:pt x="13516" y="100"/>
                  </a:cubicBezTo>
                  <a:cubicBezTo>
                    <a:pt x="13516" y="91"/>
                    <a:pt x="13524" y="84"/>
                    <a:pt x="13533" y="84"/>
                  </a:cubicBezTo>
                  <a:lnTo>
                    <a:pt x="13633" y="84"/>
                  </a:lnTo>
                  <a:cubicBezTo>
                    <a:pt x="13642" y="84"/>
                    <a:pt x="13650" y="91"/>
                    <a:pt x="13650" y="100"/>
                  </a:cubicBezTo>
                  <a:cubicBezTo>
                    <a:pt x="13650" y="110"/>
                    <a:pt x="13642" y="117"/>
                    <a:pt x="13633" y="117"/>
                  </a:cubicBezTo>
                  <a:close/>
                  <a:moveTo>
                    <a:pt x="13400" y="117"/>
                  </a:moveTo>
                  <a:lnTo>
                    <a:pt x="13300" y="117"/>
                  </a:lnTo>
                  <a:cubicBezTo>
                    <a:pt x="13290" y="117"/>
                    <a:pt x="13283" y="110"/>
                    <a:pt x="13283" y="100"/>
                  </a:cubicBezTo>
                  <a:cubicBezTo>
                    <a:pt x="13283" y="91"/>
                    <a:pt x="13290" y="84"/>
                    <a:pt x="13300" y="84"/>
                  </a:cubicBezTo>
                  <a:lnTo>
                    <a:pt x="13400" y="84"/>
                  </a:lnTo>
                  <a:cubicBezTo>
                    <a:pt x="13409" y="84"/>
                    <a:pt x="13416" y="91"/>
                    <a:pt x="13416" y="100"/>
                  </a:cubicBezTo>
                  <a:cubicBezTo>
                    <a:pt x="13416" y="110"/>
                    <a:pt x="13409" y="117"/>
                    <a:pt x="13400" y="117"/>
                  </a:cubicBezTo>
                  <a:close/>
                  <a:moveTo>
                    <a:pt x="13166" y="117"/>
                  </a:moveTo>
                  <a:lnTo>
                    <a:pt x="13066" y="117"/>
                  </a:lnTo>
                  <a:cubicBezTo>
                    <a:pt x="13057" y="117"/>
                    <a:pt x="13050" y="110"/>
                    <a:pt x="13050" y="100"/>
                  </a:cubicBezTo>
                  <a:cubicBezTo>
                    <a:pt x="13050" y="91"/>
                    <a:pt x="13057" y="84"/>
                    <a:pt x="13066" y="84"/>
                  </a:cubicBezTo>
                  <a:lnTo>
                    <a:pt x="13166" y="84"/>
                  </a:lnTo>
                  <a:cubicBezTo>
                    <a:pt x="13175" y="84"/>
                    <a:pt x="13183" y="91"/>
                    <a:pt x="13183" y="100"/>
                  </a:cubicBezTo>
                  <a:cubicBezTo>
                    <a:pt x="13183" y="110"/>
                    <a:pt x="13175" y="117"/>
                    <a:pt x="13166" y="117"/>
                  </a:cubicBezTo>
                  <a:close/>
                  <a:moveTo>
                    <a:pt x="12933" y="117"/>
                  </a:moveTo>
                  <a:lnTo>
                    <a:pt x="12833" y="117"/>
                  </a:lnTo>
                  <a:cubicBezTo>
                    <a:pt x="12824" y="117"/>
                    <a:pt x="12816" y="110"/>
                    <a:pt x="12816" y="100"/>
                  </a:cubicBezTo>
                  <a:cubicBezTo>
                    <a:pt x="12816" y="91"/>
                    <a:pt x="12824" y="84"/>
                    <a:pt x="12833" y="84"/>
                  </a:cubicBezTo>
                  <a:lnTo>
                    <a:pt x="12933" y="84"/>
                  </a:lnTo>
                  <a:cubicBezTo>
                    <a:pt x="12942" y="84"/>
                    <a:pt x="12950" y="91"/>
                    <a:pt x="12950" y="100"/>
                  </a:cubicBezTo>
                  <a:cubicBezTo>
                    <a:pt x="12950" y="110"/>
                    <a:pt x="12942" y="117"/>
                    <a:pt x="12933" y="117"/>
                  </a:cubicBezTo>
                  <a:close/>
                  <a:moveTo>
                    <a:pt x="12700" y="117"/>
                  </a:moveTo>
                  <a:lnTo>
                    <a:pt x="12600" y="117"/>
                  </a:lnTo>
                  <a:cubicBezTo>
                    <a:pt x="12590" y="117"/>
                    <a:pt x="12583" y="110"/>
                    <a:pt x="12583" y="100"/>
                  </a:cubicBezTo>
                  <a:cubicBezTo>
                    <a:pt x="12583" y="91"/>
                    <a:pt x="12590" y="84"/>
                    <a:pt x="12600" y="84"/>
                  </a:cubicBezTo>
                  <a:lnTo>
                    <a:pt x="12700" y="84"/>
                  </a:lnTo>
                  <a:cubicBezTo>
                    <a:pt x="12709" y="84"/>
                    <a:pt x="12716" y="91"/>
                    <a:pt x="12716" y="100"/>
                  </a:cubicBezTo>
                  <a:cubicBezTo>
                    <a:pt x="12716" y="110"/>
                    <a:pt x="12709" y="117"/>
                    <a:pt x="12700" y="117"/>
                  </a:cubicBezTo>
                  <a:close/>
                  <a:moveTo>
                    <a:pt x="12466" y="117"/>
                  </a:moveTo>
                  <a:lnTo>
                    <a:pt x="12366" y="117"/>
                  </a:lnTo>
                  <a:cubicBezTo>
                    <a:pt x="12357" y="117"/>
                    <a:pt x="12350" y="110"/>
                    <a:pt x="12350" y="100"/>
                  </a:cubicBezTo>
                  <a:cubicBezTo>
                    <a:pt x="12350" y="91"/>
                    <a:pt x="12357" y="84"/>
                    <a:pt x="12366" y="84"/>
                  </a:cubicBezTo>
                  <a:lnTo>
                    <a:pt x="12466" y="84"/>
                  </a:lnTo>
                  <a:cubicBezTo>
                    <a:pt x="12475" y="84"/>
                    <a:pt x="12483" y="91"/>
                    <a:pt x="12483" y="100"/>
                  </a:cubicBezTo>
                  <a:cubicBezTo>
                    <a:pt x="12483" y="110"/>
                    <a:pt x="12475" y="117"/>
                    <a:pt x="12466" y="117"/>
                  </a:cubicBezTo>
                  <a:close/>
                  <a:moveTo>
                    <a:pt x="12366" y="200"/>
                  </a:moveTo>
                  <a:lnTo>
                    <a:pt x="12166" y="100"/>
                  </a:lnTo>
                  <a:lnTo>
                    <a:pt x="12366" y="0"/>
                  </a:lnTo>
                  <a:lnTo>
                    <a:pt x="12366" y="200"/>
                  </a:lnTo>
                  <a:close/>
                </a:path>
              </a:pathLst>
            </a:custGeom>
            <a:solidFill>
              <a:srgbClr val="3333CC"/>
            </a:solidFill>
            <a:ln w="1" cap="flat">
              <a:solidFill>
                <a:srgbClr val="3333CC"/>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80" name="Rectangle 256"/>
            <p:cNvSpPr>
              <a:spLocks noChangeArrowheads="1"/>
            </p:cNvSpPr>
            <p:nvPr/>
          </p:nvSpPr>
          <p:spPr bwMode="auto">
            <a:xfrm>
              <a:off x="6426200" y="6148388"/>
              <a:ext cx="3937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vsiError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81" name="Rectangle 257"/>
            <p:cNvSpPr>
              <a:spLocks noChangeArrowheads="1"/>
            </p:cNvSpPr>
            <p:nvPr/>
          </p:nvSpPr>
          <p:spPr bwMode="auto">
            <a:xfrm>
              <a:off x="6789738" y="6148388"/>
              <a:ext cx="1270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82" name="Rectangle 258"/>
            <p:cNvSpPr>
              <a:spLocks noChangeArrowheads="1"/>
            </p:cNvSpPr>
            <p:nvPr/>
          </p:nvSpPr>
          <p:spPr bwMode="auto">
            <a:xfrm>
              <a:off x="6867525" y="6148388"/>
              <a:ext cx="62230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DeAssocAck</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83" name="Rectangle 259"/>
            <p:cNvSpPr>
              <a:spLocks noChangeArrowheads="1"/>
            </p:cNvSpPr>
            <p:nvPr/>
          </p:nvSpPr>
          <p:spPr bwMode="auto">
            <a:xfrm>
              <a:off x="7445375" y="6148388"/>
              <a:ext cx="168275"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CC"/>
                  </a:solidFill>
                  <a:effectLst/>
                  <a:latin typeface="Arial" pitchFamily="34" charset="0"/>
                  <a:cs typeface="Arial" pitchFamily="34" charset="0"/>
                </a:rPr>
                <a:t>Rx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266" name="Straight Connector 265"/>
            <p:cNvCxnSpPr/>
            <p:nvPr/>
          </p:nvCxnSpPr>
          <p:spPr bwMode="auto">
            <a:xfrm rot="10800000">
              <a:off x="7362825" y="4505324"/>
              <a:ext cx="666750" cy="9526"/>
            </a:xfrm>
            <a:prstGeom prst="line">
              <a:avLst/>
            </a:prstGeom>
            <a:noFill/>
            <a:ln w="19050" cap="flat" cmpd="sng" algn="ctr">
              <a:solidFill>
                <a:schemeClr val="tx1"/>
              </a:solidFill>
              <a:prstDash val="solid"/>
              <a:round/>
              <a:headEnd type="none" w="med" len="med"/>
              <a:tailEnd type="none" w="med" len="med"/>
            </a:ln>
            <a:effectLst/>
          </p:spPr>
        </p:cxnSp>
        <p:cxnSp>
          <p:nvCxnSpPr>
            <p:cNvPr id="286" name="Straight Connector 285"/>
            <p:cNvCxnSpPr/>
            <p:nvPr/>
          </p:nvCxnSpPr>
          <p:spPr bwMode="auto">
            <a:xfrm rot="5400000">
              <a:off x="6500813" y="5919787"/>
              <a:ext cx="180975" cy="0"/>
            </a:xfrm>
            <a:prstGeom prst="line">
              <a:avLst/>
            </a:prstGeom>
            <a:noFill/>
            <a:ln w="19050"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a:off x="514354" y="6010276"/>
              <a:ext cx="6076947" cy="9525"/>
            </a:xfrm>
            <a:prstGeom prst="line">
              <a:avLst/>
            </a:prstGeom>
            <a:noFill/>
            <a:ln w="19050" cap="flat" cmpd="sng" algn="ctr">
              <a:solidFill>
                <a:schemeClr val="tx1"/>
              </a:solidFill>
              <a:prstDash val="solid"/>
              <a:round/>
              <a:headEnd type="none" w="med" len="med"/>
              <a:tailEnd type="none" w="med" len="med"/>
            </a:ln>
            <a:effectLst/>
          </p:spPr>
        </p:cxnSp>
        <p:cxnSp>
          <p:nvCxnSpPr>
            <p:cNvPr id="290" name="Straight Connector 289"/>
            <p:cNvCxnSpPr/>
            <p:nvPr/>
          </p:nvCxnSpPr>
          <p:spPr bwMode="auto">
            <a:xfrm rot="16200000" flipV="1">
              <a:off x="-390524" y="5114926"/>
              <a:ext cx="1809752" cy="2"/>
            </a:xfrm>
            <a:prstGeom prst="line">
              <a:avLst/>
            </a:prstGeom>
            <a:noFill/>
            <a:ln w="19050" cap="flat" cmpd="sng" algn="ctr">
              <a:solidFill>
                <a:schemeClr val="tx1"/>
              </a:solidFill>
              <a:prstDash val="solid"/>
              <a:round/>
              <a:headEnd type="none" w="med" len="med"/>
              <a:tailEnd type="none" w="med" len="med"/>
            </a:ln>
            <a:effectLst/>
          </p:spPr>
        </p:cxnSp>
        <p:cxnSp>
          <p:nvCxnSpPr>
            <p:cNvPr id="292" name="Straight Arrow Connector 291"/>
            <p:cNvCxnSpPr/>
            <p:nvPr/>
          </p:nvCxnSpPr>
          <p:spPr bwMode="auto">
            <a:xfrm>
              <a:off x="514351" y="4210051"/>
              <a:ext cx="600074" cy="1588"/>
            </a:xfrm>
            <a:prstGeom prst="straightConnector1">
              <a:avLst/>
            </a:prstGeom>
            <a:noFill/>
            <a:ln w="19050" cap="flat" cmpd="sng" algn="ctr">
              <a:solidFill>
                <a:schemeClr val="tx1"/>
              </a:solidFill>
              <a:prstDash val="solid"/>
              <a:round/>
              <a:headEnd type="none" w="med" len="med"/>
              <a:tailEnd type="triangle" w="med" len="med"/>
            </a:ln>
            <a:effectLst/>
          </p:spPr>
        </p:cxnSp>
      </p:grpSp>
      <p:sp>
        <p:nvSpPr>
          <p:cNvPr id="267" name="Content Placeholder 2"/>
          <p:cNvSpPr txBox="1">
            <a:spLocks/>
          </p:cNvSpPr>
          <p:nvPr/>
        </p:nvSpPr>
        <p:spPr>
          <a:xfrm>
            <a:off x="400050" y="5457825"/>
            <a:ext cx="8272463" cy="1009650"/>
          </a:xfrm>
          <a:prstGeom prst="rect">
            <a:avLst/>
          </a:prstGeom>
        </p:spPr>
        <p:txBody>
          <a:bodyPr/>
          <a:lstStyle/>
          <a:p>
            <a:pPr marL="228600" marR="0" lvl="0" indent="-228600" algn="l" defTabSz="914400" rtl="0" eaLnBrk="0" fontAlgn="base" latinLnBrk="0" hangingPunct="0">
              <a:lnSpc>
                <a:spcPct val="90000"/>
              </a:lnSpc>
              <a:spcBef>
                <a:spcPct val="25000"/>
              </a:spcBef>
              <a:spcAft>
                <a:spcPct val="10000"/>
              </a:spcAft>
              <a:buClr>
                <a:srgbClr val="ABA69F"/>
              </a:buClr>
              <a:buSzPct val="80000"/>
              <a:buFontTx/>
              <a:buChar char="•"/>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Yellow</a:t>
            </a:r>
            <a:r>
              <a:rPr kumimoji="0" lang="en-US" sz="2400" b="0" i="0" u="none" strike="noStrike" kern="0" cap="none" spc="0" normalizeH="0" noProof="0" dirty="0" smtClean="0">
                <a:ln>
                  <a:noFill/>
                </a:ln>
                <a:solidFill>
                  <a:schemeClr val="tx1"/>
                </a:solidFill>
                <a:effectLst/>
                <a:uLnTx/>
                <a:uFillTx/>
                <a:latin typeface="+mn-lt"/>
                <a:ea typeface="+mn-ea"/>
                <a:cs typeface="+mn-cs"/>
              </a:rPr>
              <a:t> states may be consolidated</a:t>
            </a:r>
          </a:p>
          <a:p>
            <a:pPr marL="228600" marR="0" lvl="0" indent="-228600" algn="l" defTabSz="914400" rtl="0" eaLnBrk="0" fontAlgn="base" latinLnBrk="0" hangingPunct="0">
              <a:lnSpc>
                <a:spcPct val="90000"/>
              </a:lnSpc>
              <a:spcBef>
                <a:spcPct val="25000"/>
              </a:spcBef>
              <a:spcAft>
                <a:spcPct val="10000"/>
              </a:spcAft>
              <a:buClr>
                <a:srgbClr val="ABA69F"/>
              </a:buClr>
              <a:buSzPct val="80000"/>
              <a:buFontTx/>
              <a:buChar char="•"/>
              <a:tabLst/>
              <a:defRPr/>
            </a:pPr>
            <a:r>
              <a:rPr lang="en-US" sz="2400" kern="0" baseline="0" dirty="0" smtClean="0">
                <a:latin typeface="+mn-lt"/>
                <a:cs typeface="+mn-cs"/>
              </a:rPr>
              <a:t>Orange</a:t>
            </a:r>
            <a:r>
              <a:rPr lang="en-US" sz="2400" kern="0" dirty="0" smtClean="0">
                <a:latin typeface="+mn-lt"/>
                <a:cs typeface="+mn-cs"/>
              </a:rPr>
              <a:t> states may be consolidated</a:t>
            </a:r>
            <a:endParaRPr kumimoji="0" lang="en-US" sz="24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Light2009">
  <a:themeElements>
    <a:clrScheme name="2000_light_52206 1">
      <a:dk1>
        <a:srgbClr val="000000"/>
      </a:dk1>
      <a:lt1>
        <a:srgbClr val="FFFFFF"/>
      </a:lt1>
      <a:dk2>
        <a:srgbClr val="000000"/>
      </a:dk2>
      <a:lt2>
        <a:srgbClr val="CBC9BD"/>
      </a:lt2>
      <a:accent1>
        <a:srgbClr val="0071B4"/>
      </a:accent1>
      <a:accent2>
        <a:srgbClr val="64B900"/>
      </a:accent2>
      <a:accent3>
        <a:srgbClr val="FFFFFF"/>
      </a:accent3>
      <a:accent4>
        <a:srgbClr val="000000"/>
      </a:accent4>
      <a:accent5>
        <a:srgbClr val="AABBD6"/>
      </a:accent5>
      <a:accent6>
        <a:srgbClr val="5AA700"/>
      </a:accent6>
      <a:hlink>
        <a:srgbClr val="EB5F01"/>
      </a:hlink>
      <a:folHlink>
        <a:srgbClr val="CC0066"/>
      </a:folHlink>
    </a:clrScheme>
    <a:fontScheme name="2000_light_52206">
      <a:majorFont>
        <a:latin typeface="Futura Bk"/>
        <a:ea typeface=""/>
        <a:cs typeface=""/>
      </a:majorFont>
      <a:minorFont>
        <a:latin typeface="Futura B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chemeClr val="tx1"/>
          </a:solidFill>
          <a:prstDash val="solid"/>
          <a:round/>
          <a:headEnd type="none" w="med" len="med"/>
          <a:tailEnd type="none" w="med" len="med"/>
        </a:ln>
        <a:effectLst/>
      </a:spPr>
      <a:bodyPr vert="horz" wrap="none" lIns="91440" tIns="45720" rIns="91440" bIns="45720" numCol="1" rtlCol="0" anchor="ctr" anchorCtr="1" compatLnSpc="1">
        <a:prstTxWarp prst="textNoShape">
          <a:avLst/>
        </a:prstTxWarp>
        <a:no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sz="1600" b="0" i="0" u="none" strike="noStrike" cap="none" normalizeH="0" baseline="0" smtClean="0">
            <a:ln>
              <a:noFill/>
            </a:ln>
            <a:solidFill>
              <a:schemeClr val="tx1"/>
            </a:solidFill>
            <a:effectLst/>
            <a:latin typeface="Futura Bk" pitchFamily="34" charset="0"/>
          </a:defRPr>
        </a:defPPr>
      </a:lstStyle>
    </a:spDef>
    <a:lnDef>
      <a:spPr bwMode="auto">
        <a:xfrm>
          <a:off x="0" y="0"/>
          <a:ext cx="1" cy="1"/>
        </a:xfrm>
        <a:custGeom>
          <a:avLst/>
          <a:gdLst/>
          <a:ahLst/>
          <a:cxnLst/>
          <a:rect l="0" t="0" r="0" b="0"/>
          <a:pathLst/>
        </a:custGeom>
        <a:noFill/>
        <a:ln w="19050"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600" b="0" i="0" u="none" strike="noStrike" cap="none" normalizeH="0" baseline="0" smtClean="0">
            <a:ln>
              <a:noFill/>
            </a:ln>
            <a:solidFill>
              <a:schemeClr val="tx1"/>
            </a:solidFill>
            <a:effectLst/>
            <a:latin typeface="Futura Bk" pitchFamily="34" charset="0"/>
          </a:defRPr>
        </a:defPPr>
      </a:lstStyle>
    </a:lnDef>
  </a:objectDefaults>
  <a:extraClrSchemeLst>
    <a:extraClrScheme>
      <a:clrScheme name="2000_light_52206 1">
        <a:dk1>
          <a:srgbClr val="000000"/>
        </a:dk1>
        <a:lt1>
          <a:srgbClr val="FFFFFF"/>
        </a:lt1>
        <a:dk2>
          <a:srgbClr val="000000"/>
        </a:dk2>
        <a:lt2>
          <a:srgbClr val="CBC9BD"/>
        </a:lt2>
        <a:accent1>
          <a:srgbClr val="0071B4"/>
        </a:accent1>
        <a:accent2>
          <a:srgbClr val="64B900"/>
        </a:accent2>
        <a:accent3>
          <a:srgbClr val="FFFFFF"/>
        </a:accent3>
        <a:accent4>
          <a:srgbClr val="000000"/>
        </a:accent4>
        <a:accent5>
          <a:srgbClr val="AABBD6"/>
        </a:accent5>
        <a:accent6>
          <a:srgbClr val="5AA700"/>
        </a:accent6>
        <a:hlink>
          <a:srgbClr val="EB5F01"/>
        </a:hlink>
        <a:folHlink>
          <a:srgbClr val="CC00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HP_light_2008">
  <a:themeElements>
    <a:clrScheme name="HP_light_2008 1">
      <a:dk1>
        <a:srgbClr val="000000"/>
      </a:dk1>
      <a:lt1>
        <a:srgbClr val="FFFFFF"/>
      </a:lt1>
      <a:dk2>
        <a:srgbClr val="000000"/>
      </a:dk2>
      <a:lt2>
        <a:srgbClr val="CBC9BD"/>
      </a:lt2>
      <a:accent1>
        <a:srgbClr val="0071B4"/>
      </a:accent1>
      <a:accent2>
        <a:srgbClr val="64B900"/>
      </a:accent2>
      <a:accent3>
        <a:srgbClr val="FFFFFF"/>
      </a:accent3>
      <a:accent4>
        <a:srgbClr val="000000"/>
      </a:accent4>
      <a:accent5>
        <a:srgbClr val="AABBD6"/>
      </a:accent5>
      <a:accent6>
        <a:srgbClr val="5AA700"/>
      </a:accent6>
      <a:hlink>
        <a:srgbClr val="EB5F01"/>
      </a:hlink>
      <a:folHlink>
        <a:srgbClr val="CC0066"/>
      </a:folHlink>
    </a:clrScheme>
    <a:fontScheme name="HP_light_2008">
      <a:majorFont>
        <a:latin typeface="Futura Bk"/>
        <a:ea typeface=""/>
        <a:cs typeface=""/>
      </a:majorFont>
      <a:minorFont>
        <a:latin typeface="Futura B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chemeClr val="tx1"/>
          </a:solidFill>
          <a:prstDash val="solid"/>
          <a:round/>
          <a:headEnd type="none" w="med" len="med"/>
          <a:tailEnd type="none" w="med" len="med"/>
        </a:ln>
        <a:effectLst/>
      </a:spPr>
      <a:bodyPr vert="horz" wrap="none" lIns="91440" tIns="45720" rIns="91440" bIns="45720" numCol="1" rtlCol="0" anchor="ctr" anchorCtr="0" compatLnSpc="1">
        <a:prstTxWarp prst="textNoShape">
          <a:avLst/>
        </a:prstTxWarp>
        <a:no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sz="1800" b="1" i="0" u="none" strike="noStrike" cap="none" normalizeH="0" baseline="0" dirty="0" smtClean="0">
            <a:ln w="12700">
              <a:solidFill>
                <a:schemeClr val="tx1"/>
              </a:solidFill>
            </a:ln>
            <a:solidFill>
              <a:schemeClr val="tx1"/>
            </a:solidFill>
            <a:effectLst/>
            <a:latin typeface="Futura Bk" pitchFamily="34"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Futura Bk" pitchFamily="34" charset="0"/>
          </a:defRPr>
        </a:defPPr>
      </a:lstStyle>
    </a:lnDef>
  </a:objectDefaults>
  <a:extraClrSchemeLst>
    <a:extraClrScheme>
      <a:clrScheme name="HP_light_2008 1">
        <a:dk1>
          <a:srgbClr val="000000"/>
        </a:dk1>
        <a:lt1>
          <a:srgbClr val="FFFFFF"/>
        </a:lt1>
        <a:dk2>
          <a:srgbClr val="000000"/>
        </a:dk2>
        <a:lt2>
          <a:srgbClr val="CBC9BD"/>
        </a:lt2>
        <a:accent1>
          <a:srgbClr val="0071B4"/>
        </a:accent1>
        <a:accent2>
          <a:srgbClr val="64B900"/>
        </a:accent2>
        <a:accent3>
          <a:srgbClr val="FFFFFF"/>
        </a:accent3>
        <a:accent4>
          <a:srgbClr val="000000"/>
        </a:accent4>
        <a:accent5>
          <a:srgbClr val="AABBD6"/>
        </a:accent5>
        <a:accent6>
          <a:srgbClr val="5AA700"/>
        </a:accent6>
        <a:hlink>
          <a:srgbClr val="EB5F01"/>
        </a:hlink>
        <a:folHlink>
          <a:srgbClr val="CC006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Light2009</Template>
  <TotalTime>12730</TotalTime>
  <Words>1151</Words>
  <Application>Microsoft Office PowerPoint</Application>
  <PresentationFormat>On-screen Show (4:3)</PresentationFormat>
  <Paragraphs>406</Paragraphs>
  <Slides>15</Slides>
  <Notes>0</Notes>
  <HiddenSlides>0</HiddenSlides>
  <MMClips>0</MMClips>
  <ScaleCrop>false</ScaleCrop>
  <HeadingPairs>
    <vt:vector size="6" baseType="variant">
      <vt:variant>
        <vt:lpstr>Theme</vt:lpstr>
      </vt:variant>
      <vt:variant>
        <vt:i4>2</vt:i4>
      </vt:variant>
      <vt:variant>
        <vt:lpstr>Slide Titles</vt:lpstr>
      </vt:variant>
      <vt:variant>
        <vt:i4>15</vt:i4>
      </vt:variant>
      <vt:variant>
        <vt:lpstr>Custom Shows</vt:lpstr>
      </vt:variant>
      <vt:variant>
        <vt:i4>7</vt:i4>
      </vt:variant>
    </vt:vector>
  </HeadingPairs>
  <TitlesOfParts>
    <vt:vector size="24" baseType="lpstr">
      <vt:lpstr>Light2009</vt:lpstr>
      <vt:lpstr>HP_light_2008</vt:lpstr>
      <vt:lpstr>802.1Qbg VSI Discovery and Configuration State Machine</vt:lpstr>
      <vt:lpstr>Agenda</vt:lpstr>
      <vt:lpstr>Local Change Event Conventions</vt:lpstr>
      <vt:lpstr>Command-Response TLV Field Conventions</vt:lpstr>
      <vt:lpstr>Timer Events Conventions</vt:lpstr>
      <vt:lpstr>Expressing Bridge Resourcing States</vt:lpstr>
      <vt:lpstr>Expressing Reverting to Last Successful Associate</vt:lpstr>
      <vt:lpstr>Error Processing and if…then… elimination </vt:lpstr>
      <vt:lpstr>VDP Draft 1.0: State consolidation</vt:lpstr>
      <vt:lpstr>Equivalent VDP State Machines</vt:lpstr>
      <vt:lpstr>Procedures in Proposed VDP Machine</vt:lpstr>
      <vt:lpstr>Summary</vt:lpstr>
      <vt:lpstr>Backup Slides</vt:lpstr>
      <vt:lpstr>Slide 14</vt:lpstr>
      <vt:lpstr>Bridge VDP State Machine: Draft 1.0</vt:lpstr>
      <vt:lpstr>What's new</vt:lpstr>
      <vt:lpstr>Setting up the template</vt:lpstr>
      <vt:lpstr>New Layouts</vt:lpstr>
      <vt:lpstr>Using the HP template</vt:lpstr>
      <vt:lpstr>Creating visuals</vt:lpstr>
      <vt:lpstr>File Formatting</vt:lpstr>
      <vt:lpstr>Additional information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Common Template</dc:subject>
  <dc:creator>Chuck Hudson, Renato Recio</dc:creator>
  <cp:keywords>Template</cp:keywords>
  <dc:description>This template was designed for users of PowerPoint 2000</dc:description>
  <cp:lastModifiedBy>Paul Bottorff</cp:lastModifiedBy>
  <cp:revision>1080</cp:revision>
  <dcterms:created xsi:type="dcterms:W3CDTF">2009-07-08T18:45:10Z</dcterms:created>
  <dcterms:modified xsi:type="dcterms:W3CDTF">2010-07-14T17:38:32Z</dcterms:modified>
</cp:coreProperties>
</file>