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85165" autoAdjust="0"/>
  </p:normalViewPr>
  <p:slideViewPr>
    <p:cSldViewPr>
      <p:cViewPr>
        <p:scale>
          <a:sx n="70" d="100"/>
          <a:sy n="70" d="100"/>
        </p:scale>
        <p:origin x="-11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DC74E-5956-4686-A169-8BAD7DB4C8E9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A9D7F-77C4-4FF8-AF46-531AC78247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A9D7F-77C4-4FF8-AF46-531AC782470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A9D7F-77C4-4FF8-AF46-531AC782470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A9D7F-77C4-4FF8-AF46-531AC782470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1BD40-FDC5-4816-8EC0-DDD7D9B59141}" type="datetimeFigureOut">
              <a:rPr lang="zh-CN" altLang="en-US" smtClean="0"/>
              <a:pPr/>
              <a:t>2011-09-15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A79C3-8595-4312-A645-FAC452592C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ieee802.org/1/files/public/docs2011/axbq-tinga-link-aggregation-sublayer-0711-v00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Link Aggregation </a:t>
            </a:r>
            <a:r>
              <a:rPr lang="en-US" altLang="zh-CN" dirty="0" err="1" smtClean="0"/>
              <a:t>sublayer</a:t>
            </a:r>
            <a:r>
              <a:rPr lang="en-US" altLang="zh-CN" dirty="0" smtClean="0"/>
              <a:t> block diagram with DAS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Ting </a:t>
            </a:r>
            <a:r>
              <a:rPr lang="en-US" altLang="zh-CN" dirty="0" err="1" smtClean="0"/>
              <a:t>Ao</a:t>
            </a:r>
            <a:endParaRPr lang="en-US" altLang="zh-CN" dirty="0" smtClean="0"/>
          </a:p>
          <a:p>
            <a:r>
              <a:rPr lang="en-US" altLang="zh-CN" dirty="0" smtClean="0"/>
              <a:t>(ao.ting@zte.com.cn)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Proposal in July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11144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hlinkClick r:id="rId3"/>
              </a:rPr>
              <a:t>http://www.ieee802.org/1/files/public/docs2011/</a:t>
            </a:r>
            <a:r>
              <a:rPr lang="en-US" dirty="0">
                <a:hlinkClick r:id="rId4"/>
              </a:rPr>
              <a:t>axbq-tinga-link-aggregation-sublayer-0711-v00.pptx</a:t>
            </a:r>
            <a:endParaRPr lang="zh-CN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928803"/>
            <a:ext cx="9144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Service Gateway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Action: </a:t>
            </a:r>
          </a:p>
          <a:p>
            <a:pPr lvl="1"/>
            <a:r>
              <a:rPr lang="en-US" altLang="zh-CN" dirty="0" smtClean="0"/>
              <a:t>Is configured by Gateway selection.</a:t>
            </a:r>
          </a:p>
          <a:p>
            <a:pPr lvl="1"/>
            <a:r>
              <a:rPr lang="en-US" altLang="zh-CN" dirty="0" smtClean="0"/>
              <a:t>Check the frames into/out of my network.</a:t>
            </a:r>
          </a:p>
          <a:p>
            <a:pPr lvl="1"/>
            <a:r>
              <a:rPr lang="en-US" altLang="zh-CN" dirty="0" smtClean="0"/>
              <a:t>Judge whether the frame belong to this device.</a:t>
            </a:r>
          </a:p>
          <a:p>
            <a:r>
              <a:rPr lang="en-US" altLang="zh-CN" dirty="0" smtClean="0"/>
              <a:t>With this function entity, so that:</a:t>
            </a:r>
          </a:p>
          <a:p>
            <a:pPr lvl="1"/>
            <a:r>
              <a:rPr lang="en-US" altLang="zh-CN" dirty="0" smtClean="0"/>
              <a:t>Make the function entities in DAS </a:t>
            </a:r>
            <a:r>
              <a:rPr lang="en-US" altLang="zh-CN" dirty="0" err="1" smtClean="0"/>
              <a:t>sublayer</a:t>
            </a:r>
            <a:r>
              <a:rPr lang="en-US" altLang="zh-CN" dirty="0" smtClean="0"/>
              <a:t> clearer and more understandable without importing complexity. </a:t>
            </a:r>
          </a:p>
          <a:p>
            <a:pPr lvl="1"/>
            <a:r>
              <a:rPr lang="en-US" altLang="zh-CN" dirty="0" smtClean="0"/>
              <a:t>Leave the Frame </a:t>
            </a:r>
            <a:r>
              <a:rPr lang="en-US" altLang="zh-CN" dirty="0" smtClean="0"/>
              <a:t>Collector </a:t>
            </a:r>
            <a:r>
              <a:rPr lang="en-US" altLang="zh-CN" dirty="0" smtClean="0"/>
              <a:t>and </a:t>
            </a:r>
            <a:r>
              <a:rPr lang="en-US" altLang="zh-CN" dirty="0" err="1" smtClean="0"/>
              <a:t>Dstributor</a:t>
            </a:r>
            <a:r>
              <a:rPr lang="en-US" altLang="zh-CN" dirty="0" smtClean="0"/>
              <a:t> </a:t>
            </a:r>
            <a:r>
              <a:rPr lang="en-US" altLang="zh-CN" dirty="0" smtClean="0"/>
              <a:t>unchanged AFAP.</a:t>
            </a:r>
          </a:p>
          <a:p>
            <a:pPr lvl="1"/>
            <a:r>
              <a:rPr lang="en-US" altLang="zh-CN" dirty="0" smtClean="0"/>
              <a:t>In 802.1AX, Frame collector is forbidden to transmit frame to Frame distributor.  The rule should not be violated in DRNI.</a:t>
            </a:r>
          </a:p>
          <a:p>
            <a:pPr lvl="1"/>
            <a:r>
              <a:rPr lang="en-US" altLang="zh-CN" dirty="0" smtClean="0"/>
              <a:t>Only Service Gateway need to know to which Intra-das link the frame transmitted.</a:t>
            </a:r>
          </a:p>
          <a:p>
            <a:pPr lvl="1"/>
            <a:endParaRPr lang="zh-CN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785794"/>
            <a:ext cx="271464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Virutal</a:t>
            </a:r>
            <a:r>
              <a:rPr lang="en-US" altLang="zh-CN" dirty="0" smtClean="0"/>
              <a:t> Aggregator Multiplexer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Action:</a:t>
            </a:r>
          </a:p>
          <a:p>
            <a:pPr lvl="1"/>
            <a:r>
              <a:rPr lang="en-US" altLang="zh-CN" dirty="0" smtClean="0"/>
              <a:t>Is created according to the aggregated links information from other nodes by DLIC. </a:t>
            </a:r>
          </a:p>
          <a:p>
            <a:pPr lvl="1"/>
            <a:r>
              <a:rPr lang="en-US" altLang="zh-CN" dirty="0" smtClean="0"/>
              <a:t>Forward the traffic to other node in the same portal</a:t>
            </a:r>
          </a:p>
          <a:p>
            <a:r>
              <a:rPr lang="en-US" altLang="zh-CN" dirty="0" smtClean="0"/>
              <a:t>Purpose:</a:t>
            </a:r>
          </a:p>
          <a:p>
            <a:pPr lvl="1"/>
            <a:r>
              <a:rPr lang="en-US" altLang="zh-CN" dirty="0" smtClean="0"/>
              <a:t>For every device in the portal, their aggregator looks like to be same. It’s also a consistent with the Figure 7-2 in D0.3</a:t>
            </a:r>
          </a:p>
          <a:p>
            <a:pPr lvl="1"/>
            <a:r>
              <a:rPr lang="en-US" altLang="zh-CN" dirty="0" smtClean="0"/>
              <a:t>Distributor can see all the aggregation links, so that link selection negotiation is getting easier.</a:t>
            </a:r>
          </a:p>
          <a:p>
            <a:pPr lvl="1"/>
            <a:r>
              <a:rPr lang="en-US" altLang="zh-CN" dirty="0" smtClean="0"/>
              <a:t>We should not aggregate the Intra-das link into DLAG directly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DLAG Internal 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357298"/>
            <a:ext cx="8358246" cy="4768865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Separate from LACP entity as a new function entity.</a:t>
            </a:r>
          </a:p>
          <a:p>
            <a:r>
              <a:rPr lang="en-US" altLang="zh-CN" dirty="0" smtClean="0"/>
              <a:t>Reason:</a:t>
            </a:r>
          </a:p>
          <a:p>
            <a:pPr lvl="1"/>
            <a:r>
              <a:rPr lang="en-US" altLang="zh-CN" dirty="0" smtClean="0"/>
              <a:t>Information need to coordinate is different with LACP’s</a:t>
            </a:r>
          </a:p>
          <a:p>
            <a:pPr lvl="1"/>
            <a:r>
              <a:rPr lang="en-US" altLang="zh-CN" dirty="0" smtClean="0"/>
              <a:t>We can’t aggregate the intra-das link into DLAG. Otherwise, may need to change the LACP a lot?</a:t>
            </a:r>
          </a:p>
          <a:p>
            <a:pPr lvl="1"/>
            <a:r>
              <a:rPr lang="en-US" altLang="zh-CN" dirty="0" smtClean="0"/>
              <a:t>LACP in DRNI is network to network, while DLIC in Portal is within my network.</a:t>
            </a:r>
          </a:p>
          <a:p>
            <a:pPr lvl="1"/>
            <a:r>
              <a:rPr lang="en-US" altLang="zh-CN" dirty="0" smtClean="0"/>
              <a:t>LACPDU is transmitted on every aggregated links, while DLICPDU is transmitted only on Intra-das link.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>
              <a:buNone/>
            </a:pPr>
            <a:r>
              <a:rPr lang="en-US" altLang="zh-CN" sz="6000" dirty="0" smtClean="0"/>
              <a:t>Thanks!</a:t>
            </a:r>
            <a:endParaRPr lang="zh-CN" alt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281</Words>
  <Application>Microsoft Office PowerPoint</Application>
  <PresentationFormat>全屏显示(4:3)</PresentationFormat>
  <Paragraphs>36</Paragraphs>
  <Slides>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Link Aggregation sublayer block diagram with DAS</vt:lpstr>
      <vt:lpstr>Proposal in July meeting</vt:lpstr>
      <vt:lpstr>Service Gateway</vt:lpstr>
      <vt:lpstr>Virutal Aggregator Multiplexer</vt:lpstr>
      <vt:lpstr>DLAG Internal Coordination</vt:lpstr>
      <vt:lpstr>幻灯片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Aggregation sublayer block diagram with DAS</dc:title>
  <dc:creator> </dc:creator>
  <cp:lastModifiedBy> </cp:lastModifiedBy>
  <cp:revision>36</cp:revision>
  <dcterms:created xsi:type="dcterms:W3CDTF">2011-08-05T01:51:35Z</dcterms:created>
  <dcterms:modified xsi:type="dcterms:W3CDTF">2011-09-15T11:50:44Z</dcterms:modified>
</cp:coreProperties>
</file>