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notesMasterIdLst>
    <p:notesMasterId r:id="rId8"/>
  </p:notesMasterIdLst>
  <p:handoutMasterIdLst>
    <p:handoutMasterId r:id="rId9"/>
  </p:handoutMasterIdLst>
  <p:sldIdLst>
    <p:sldId id="340" r:id="rId2"/>
    <p:sldId id="686" r:id="rId3"/>
    <p:sldId id="691" r:id="rId4"/>
    <p:sldId id="684" r:id="rId5"/>
    <p:sldId id="685" r:id="rId6"/>
    <p:sldId id="683" r:id="rId7"/>
  </p:sldIdLst>
  <p:sldSz cx="9144000" cy="6858000" type="screen4x3"/>
  <p:notesSz cx="6669088" cy="9775825"/>
  <p:kinsoku lang="zh-CN" invalStChars="、。，．・：；？！゛゜ヽヾゝゞ々ー’”）〕］｝〉》」』】°‰′″℃￠％ぁぃぅぇぉっゃゅょゎァィゥェォッャュョヮヵヶ!%),.:;?]}｡｣､･ｧｨｩｪｫｬｭｮｯｰﾞﾟ" invalEndChars="‘“（〔［｛〈《「『【￥＄$([\{｢￡"/>
  <p:defaultTextStyle>
    <a:defPPr>
      <a:defRPr lang="en-GB"/>
    </a:defPPr>
    <a:lvl1pPr algn="ctr" rtl="0" fontAlgn="base">
      <a:spcBef>
        <a:spcPct val="0"/>
      </a:spcBef>
      <a:spcAft>
        <a:spcPct val="0"/>
      </a:spcAft>
      <a:defRPr sz="1100" b="1" kern="1200">
        <a:solidFill>
          <a:schemeClr val="tx1"/>
        </a:solidFill>
        <a:latin typeface="Verdana" pitchFamily="34" charset="0"/>
        <a:ea typeface="宋体" pitchFamily="2" charset="-122"/>
        <a:cs typeface="+mn-cs"/>
      </a:defRPr>
    </a:lvl1pPr>
    <a:lvl2pPr marL="457200" algn="ctr" rtl="0" fontAlgn="base">
      <a:spcBef>
        <a:spcPct val="0"/>
      </a:spcBef>
      <a:spcAft>
        <a:spcPct val="0"/>
      </a:spcAft>
      <a:defRPr sz="1100" b="1" kern="1200">
        <a:solidFill>
          <a:schemeClr val="tx1"/>
        </a:solidFill>
        <a:latin typeface="Verdana" pitchFamily="34" charset="0"/>
        <a:ea typeface="宋体" pitchFamily="2" charset="-122"/>
        <a:cs typeface="+mn-cs"/>
      </a:defRPr>
    </a:lvl2pPr>
    <a:lvl3pPr marL="914400" algn="ctr" rtl="0" fontAlgn="base">
      <a:spcBef>
        <a:spcPct val="0"/>
      </a:spcBef>
      <a:spcAft>
        <a:spcPct val="0"/>
      </a:spcAft>
      <a:defRPr sz="1100" b="1" kern="1200">
        <a:solidFill>
          <a:schemeClr val="tx1"/>
        </a:solidFill>
        <a:latin typeface="Verdana" pitchFamily="34" charset="0"/>
        <a:ea typeface="宋体" pitchFamily="2" charset="-122"/>
        <a:cs typeface="+mn-cs"/>
      </a:defRPr>
    </a:lvl3pPr>
    <a:lvl4pPr marL="1371600" algn="ctr" rtl="0" fontAlgn="base">
      <a:spcBef>
        <a:spcPct val="0"/>
      </a:spcBef>
      <a:spcAft>
        <a:spcPct val="0"/>
      </a:spcAft>
      <a:defRPr sz="1100" b="1" kern="1200">
        <a:solidFill>
          <a:schemeClr val="tx1"/>
        </a:solidFill>
        <a:latin typeface="Verdana" pitchFamily="34" charset="0"/>
        <a:ea typeface="宋体" pitchFamily="2" charset="-122"/>
        <a:cs typeface="+mn-cs"/>
      </a:defRPr>
    </a:lvl4pPr>
    <a:lvl5pPr marL="1828800" algn="ctr" rtl="0" fontAlgn="base">
      <a:spcBef>
        <a:spcPct val="0"/>
      </a:spcBef>
      <a:spcAft>
        <a:spcPct val="0"/>
      </a:spcAft>
      <a:defRPr sz="1100" b="1" kern="1200">
        <a:solidFill>
          <a:schemeClr val="tx1"/>
        </a:solidFill>
        <a:latin typeface="Verdana" pitchFamily="34" charset="0"/>
        <a:ea typeface="宋体" pitchFamily="2" charset="-122"/>
        <a:cs typeface="+mn-cs"/>
      </a:defRPr>
    </a:lvl5pPr>
    <a:lvl6pPr marL="2286000" algn="l" defTabSz="914400" rtl="0" eaLnBrk="1" latinLnBrk="0" hangingPunct="1">
      <a:defRPr sz="1100" b="1" kern="1200">
        <a:solidFill>
          <a:schemeClr val="tx1"/>
        </a:solidFill>
        <a:latin typeface="Verdana" pitchFamily="34" charset="0"/>
        <a:ea typeface="宋体" pitchFamily="2" charset="-122"/>
        <a:cs typeface="+mn-cs"/>
      </a:defRPr>
    </a:lvl6pPr>
    <a:lvl7pPr marL="2743200" algn="l" defTabSz="914400" rtl="0" eaLnBrk="1" latinLnBrk="0" hangingPunct="1">
      <a:defRPr sz="1100" b="1" kern="1200">
        <a:solidFill>
          <a:schemeClr val="tx1"/>
        </a:solidFill>
        <a:latin typeface="Verdana" pitchFamily="34" charset="0"/>
        <a:ea typeface="宋体" pitchFamily="2" charset="-122"/>
        <a:cs typeface="+mn-cs"/>
      </a:defRPr>
    </a:lvl7pPr>
    <a:lvl8pPr marL="3200400" algn="l" defTabSz="914400" rtl="0" eaLnBrk="1" latinLnBrk="0" hangingPunct="1">
      <a:defRPr sz="1100" b="1" kern="1200">
        <a:solidFill>
          <a:schemeClr val="tx1"/>
        </a:solidFill>
        <a:latin typeface="Verdana" pitchFamily="34" charset="0"/>
        <a:ea typeface="宋体" pitchFamily="2" charset="-122"/>
        <a:cs typeface="+mn-cs"/>
      </a:defRPr>
    </a:lvl8pPr>
    <a:lvl9pPr marL="3657600" algn="l" defTabSz="914400" rtl="0" eaLnBrk="1" latinLnBrk="0" hangingPunct="1">
      <a:defRPr sz="1100" b="1" kern="1200">
        <a:solidFill>
          <a:schemeClr val="tx1"/>
        </a:solidFill>
        <a:latin typeface="Verdana" pitchFamily="34" charset="0"/>
        <a:ea typeface="宋体" pitchFamily="2" charset="-122"/>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n2wz000" initials="" lastIdx="1" clrIdx="0"/>
  <p:cmAuthor id="1" name="sprecher" initials="" lastIdx="17" clrIdx="1"/>
  <p:cmAuthor id="2" name="zehavit.alon" initials="" lastIdx="2"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showPr>
  <p:clrMru>
    <a:srgbClr val="FDCC5B"/>
    <a:srgbClr val="0033CC"/>
    <a:srgbClr val="0066FF"/>
    <a:srgbClr val="FFCC99"/>
    <a:srgbClr val="FFCC66"/>
    <a:srgbClr val="CC3399"/>
    <a:srgbClr val="FFCC00"/>
    <a:srgbClr val="FF9900"/>
    <a:srgbClr val="FC8F52"/>
    <a:srgbClr val="DE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56" autoAdjust="0"/>
    <p:restoredTop sz="94672" autoAdjust="0"/>
  </p:normalViewPr>
  <p:slideViewPr>
    <p:cSldViewPr snapToGrid="0">
      <p:cViewPr varScale="1">
        <p:scale>
          <a:sx n="79" d="100"/>
          <a:sy n="79" d="100"/>
        </p:scale>
        <p:origin x="-834" y="-90"/>
      </p:cViewPr>
      <p:guideLst>
        <p:guide orient="horz" pos="353"/>
        <p:guide orient="horz" pos="3987"/>
        <p:guide orient="horz" pos="918"/>
        <p:guide pos="3622"/>
        <p:guide pos="16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52" d="100"/>
          <a:sy n="52" d="100"/>
        </p:scale>
        <p:origin x="-1968" y="-108"/>
      </p:cViewPr>
      <p:guideLst>
        <p:guide orient="horz" pos="3079"/>
        <p:guide pos="210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890588" y="4657725"/>
            <a:ext cx="4887912" cy="4421188"/>
          </a:xfrm>
          <a:prstGeom prst="rect">
            <a:avLst/>
          </a:prstGeom>
          <a:noFill/>
          <a:ln w="12700">
            <a:noFill/>
            <a:miter lim="800000"/>
            <a:headEnd/>
            <a:tailEnd/>
          </a:ln>
          <a:effectLst/>
        </p:spPr>
        <p:txBody>
          <a:bodyPr vert="horz" wrap="square" lIns="89304" tIns="43868" rIns="89304" bIns="43868" numCol="1" anchor="t" anchorCtr="0" compatLnSpc="1">
            <a:prstTxWarp prst="textNoShape">
              <a:avLst/>
            </a:prstTxWarp>
          </a:bodyPr>
          <a:lstStyle/>
          <a:p>
            <a:pPr lvl="0"/>
            <a:r>
              <a:rPr lang="en-GB" altLang="zh-CN" smtClean="0"/>
              <a:t>Body Text</a:t>
            </a:r>
          </a:p>
          <a:p>
            <a:pPr lvl="1"/>
            <a:r>
              <a:rPr lang="en-GB" altLang="zh-CN" smtClean="0"/>
              <a:t>Second Level</a:t>
            </a:r>
          </a:p>
          <a:p>
            <a:pPr lvl="2"/>
            <a:r>
              <a:rPr lang="en-GB" altLang="zh-CN" smtClean="0"/>
              <a:t>Third Level</a:t>
            </a:r>
          </a:p>
          <a:p>
            <a:pPr lvl="3"/>
            <a:r>
              <a:rPr lang="en-GB" altLang="zh-CN" smtClean="0"/>
              <a:t>Fourth Level</a:t>
            </a:r>
          </a:p>
          <a:p>
            <a:pPr lvl="4"/>
            <a:r>
              <a:rPr lang="en-GB" altLang="zh-CN" smtClean="0"/>
              <a:t>Fifth Level</a:t>
            </a:r>
          </a:p>
        </p:txBody>
      </p:sp>
      <p:sp>
        <p:nvSpPr>
          <p:cNvPr id="2051" name="Rectangle 3"/>
          <p:cNvSpPr>
            <a:spLocks noGrp="1" noRot="1" noChangeAspect="1" noChangeArrowheads="1" noTextEdit="1"/>
          </p:cNvSpPr>
          <p:nvPr>
            <p:ph type="sldImg" idx="2"/>
          </p:nvPr>
        </p:nvSpPr>
        <p:spPr bwMode="auto">
          <a:xfrm>
            <a:off x="1052513" y="850900"/>
            <a:ext cx="4565650" cy="3424238"/>
          </a:xfrm>
          <a:prstGeom prst="rect">
            <a:avLst/>
          </a:prstGeom>
          <a:noFill/>
          <a:ln w="12700">
            <a:solidFill>
              <a:schemeClr val="tx1"/>
            </a:solidFill>
            <a:miter lim="800000"/>
            <a:headEnd/>
            <a:tailEnd/>
          </a:ln>
          <a:effectLst/>
        </p:spPr>
      </p:sp>
    </p:spTree>
  </p:cSld>
  <p:clrMap bg1="lt1" tx1="dk1" bg2="lt2" tx2="dk2" accent1="accent1" accent2="accent2" accent3="accent3" accent4="accent4" accent5="accent5" accent6="accent6" hlink="hlink" folHlink="folHlink"/>
  <p:notesStyle>
    <a:lvl1pPr algn="l" defTabSz="762000" rtl="0" eaLnBrk="0" fontAlgn="base" hangingPunct="0">
      <a:lnSpc>
        <a:spcPct val="90000"/>
      </a:lnSpc>
      <a:spcBef>
        <a:spcPct val="40000"/>
      </a:spcBef>
      <a:spcAft>
        <a:spcPct val="0"/>
      </a:spcAft>
      <a:defRPr sz="1000" kern="1200">
        <a:solidFill>
          <a:schemeClr val="tx1"/>
        </a:solidFill>
        <a:latin typeface="Arial" charset="0"/>
        <a:ea typeface="+mn-ea"/>
        <a:cs typeface="+mn-cs"/>
      </a:defRPr>
    </a:lvl1pPr>
    <a:lvl2pPr marL="457200" algn="l" defTabSz="762000" rtl="0" eaLnBrk="0" fontAlgn="base" hangingPunct="0">
      <a:lnSpc>
        <a:spcPct val="90000"/>
      </a:lnSpc>
      <a:spcBef>
        <a:spcPct val="40000"/>
      </a:spcBef>
      <a:spcAft>
        <a:spcPct val="0"/>
      </a:spcAft>
      <a:defRPr sz="1000" kern="1200">
        <a:solidFill>
          <a:schemeClr val="tx1"/>
        </a:solidFill>
        <a:latin typeface="Arial" charset="0"/>
        <a:ea typeface="+mn-ea"/>
        <a:cs typeface="+mn-cs"/>
      </a:defRPr>
    </a:lvl2pPr>
    <a:lvl3pPr marL="914400" algn="l" defTabSz="762000" rtl="0" eaLnBrk="0" fontAlgn="base" hangingPunct="0">
      <a:lnSpc>
        <a:spcPct val="90000"/>
      </a:lnSpc>
      <a:spcBef>
        <a:spcPct val="40000"/>
      </a:spcBef>
      <a:spcAft>
        <a:spcPct val="0"/>
      </a:spcAft>
      <a:defRPr sz="1000" kern="1200">
        <a:solidFill>
          <a:schemeClr val="tx1"/>
        </a:solidFill>
        <a:latin typeface="Arial" charset="0"/>
        <a:ea typeface="+mn-ea"/>
        <a:cs typeface="+mn-cs"/>
      </a:defRPr>
    </a:lvl3pPr>
    <a:lvl4pPr marL="1371600" algn="l" defTabSz="762000" rtl="0" eaLnBrk="0" fontAlgn="base" hangingPunct="0">
      <a:lnSpc>
        <a:spcPct val="90000"/>
      </a:lnSpc>
      <a:spcBef>
        <a:spcPct val="40000"/>
      </a:spcBef>
      <a:spcAft>
        <a:spcPct val="0"/>
      </a:spcAft>
      <a:defRPr sz="1000" kern="1200">
        <a:solidFill>
          <a:schemeClr val="tx1"/>
        </a:solidFill>
        <a:latin typeface="Arial" charset="0"/>
        <a:ea typeface="+mn-ea"/>
        <a:cs typeface="+mn-cs"/>
      </a:defRPr>
    </a:lvl4pPr>
    <a:lvl5pPr marL="1828800" algn="l" defTabSz="762000" rtl="0" eaLnBrk="0" fontAlgn="base" hangingPunct="0">
      <a:lnSpc>
        <a:spcPct val="90000"/>
      </a:lnSpc>
      <a:spcBef>
        <a:spcPct val="40000"/>
      </a:spcBef>
      <a:spcAft>
        <a:spcPct val="0"/>
      </a:spcAft>
      <a:defRPr sz="10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7346" name="Rectangle 2"/>
          <p:cNvSpPr>
            <a:spLocks noGrp="1" noRot="1" noChangeAspect="1" noChangeArrowheads="1" noTextEdit="1"/>
          </p:cNvSpPr>
          <p:nvPr>
            <p:ph type="sldImg"/>
          </p:nvPr>
        </p:nvSpPr>
        <p:spPr>
          <a:xfrm>
            <a:off x="892175" y="733425"/>
            <a:ext cx="4887913" cy="3665538"/>
          </a:xfrm>
          <a:ln/>
        </p:spPr>
      </p:sp>
      <p:sp>
        <p:nvSpPr>
          <p:cNvPr id="697347" name="Rectangle 3"/>
          <p:cNvSpPr>
            <a:spLocks noGrp="1" noChangeArrowheads="1"/>
          </p:cNvSpPr>
          <p:nvPr>
            <p:ph type="body" idx="1"/>
          </p:nvPr>
        </p:nvSpPr>
        <p:spPr>
          <a:xfrm>
            <a:off x="889000" y="4641850"/>
            <a:ext cx="5241925" cy="4759325"/>
          </a:xfrm>
        </p:spPr>
        <p:txBody>
          <a:bodyPr/>
          <a:lstStyle/>
          <a:p>
            <a:r>
              <a:rPr lang="en-GB" altLang="zh-CN"/>
              <a:t>Title slide</a:t>
            </a:r>
          </a:p>
          <a:p>
            <a:r>
              <a:rPr lang="en-GB" altLang="zh-CN"/>
              <a:t>Used as a prompt to start the presentation </a:t>
            </a:r>
          </a:p>
          <a:p>
            <a:r>
              <a:rPr lang="en-GB" altLang="zh-CN"/>
              <a:t>Insert footnotes as appropriate.</a:t>
            </a:r>
          </a:p>
          <a:p>
            <a:r>
              <a:rPr lang="en-GB" altLang="zh-CN"/>
              <a:t>Nokia Siemens Networks has four information confidentiality classes: Public, For internal use, Confidential, Secret</a:t>
            </a:r>
            <a:br>
              <a:rPr lang="en-GB" altLang="zh-CN"/>
            </a:br>
            <a:r>
              <a:rPr lang="en-GB" altLang="zh-CN"/>
              <a:t/>
            </a:r>
            <a:br>
              <a:rPr lang="en-GB" altLang="zh-CN"/>
            </a:br>
            <a:r>
              <a:rPr lang="en-GB" altLang="zh-CN"/>
              <a:t>"</a:t>
            </a:r>
            <a:r>
              <a:rPr lang="en-GB" altLang="zh-CN" b="1"/>
              <a:t>Public</a:t>
            </a:r>
            <a:r>
              <a:rPr lang="en-GB" altLang="zh-CN"/>
              <a:t>" - May be distributed to anyone. Usually public information shall be available for everyone. </a:t>
            </a:r>
            <a:r>
              <a:rPr lang="en-US"/>
              <a:t/>
            </a:r>
            <a:br>
              <a:rPr lang="en-US"/>
            </a:br>
            <a:r>
              <a:rPr lang="en-US"/>
              <a:t/>
            </a:r>
            <a:br>
              <a:rPr lang="en-US"/>
            </a:br>
            <a:r>
              <a:rPr lang="en-GB" altLang="zh-CN"/>
              <a:t>"</a:t>
            </a:r>
            <a:r>
              <a:rPr lang="en-GB" altLang="zh-CN" b="1"/>
              <a:t>For internal use</a:t>
            </a:r>
            <a:r>
              <a:rPr lang="en-GB" altLang="zh-CN"/>
              <a:t>" - May be distributed to anyone employed or having a business relationship with the company under a valid non-disclosure agreement. The disclosure of small amounts of this information to the public will not cause meaningful damages to the company.</a:t>
            </a:r>
            <a:r>
              <a:rPr lang="en-GB" altLang="zh-CN" b="1"/>
              <a:t> ‘’For internal use’’ is the default class for Nokia Siemens Networks information, this should be included e.g. in all MS Office (master) templates.</a:t>
            </a:r>
            <a:r>
              <a:rPr lang="en-GB" altLang="zh-CN"/>
              <a:t/>
            </a:r>
            <a:br>
              <a:rPr lang="en-GB" altLang="zh-CN"/>
            </a:br>
            <a:r>
              <a:rPr lang="en-GB" altLang="zh-CN"/>
              <a:t>(Previously Nokia: Company Confidential, Siemens: Internal use)</a:t>
            </a:r>
            <a:br>
              <a:rPr lang="en-GB" altLang="zh-CN"/>
            </a:br>
            <a:r>
              <a:rPr lang="en-GB" altLang="zh-CN"/>
              <a:t/>
            </a:r>
            <a:br>
              <a:rPr lang="en-GB" altLang="zh-CN"/>
            </a:br>
            <a:r>
              <a:rPr lang="en-GB" altLang="zh-CN"/>
              <a:t>"</a:t>
            </a:r>
            <a:r>
              <a:rPr lang="en-GB" altLang="zh-CN" b="1"/>
              <a:t>Confidential</a:t>
            </a:r>
            <a:r>
              <a:rPr lang="en-GB" altLang="zh-CN"/>
              <a:t>" - May be distributed only to people who have a valid business need. The validity of the business need can be judged by anyone who is authorised to possess the information. Unintentional disclosure of this information to the public will cause significant damages to the company. ‘</a:t>
            </a:r>
            <a:r>
              <a:rPr lang="en-GB" altLang="zh-CN" i="1"/>
              <a:t>’Confidential’’</a:t>
            </a:r>
            <a:r>
              <a:rPr lang="en-GB" altLang="zh-CN"/>
              <a:t> is the default class for any customer information.</a:t>
            </a:r>
            <a:br>
              <a:rPr lang="en-GB" altLang="zh-CN"/>
            </a:br>
            <a:r>
              <a:rPr lang="en-GB" altLang="zh-CN"/>
              <a:t>(Previously Nokia and Siemens: Confidential)</a:t>
            </a:r>
            <a:br>
              <a:rPr lang="en-GB" altLang="zh-CN"/>
            </a:br>
            <a:r>
              <a:rPr lang="en-GB" altLang="zh-CN"/>
              <a:t/>
            </a:r>
            <a:br>
              <a:rPr lang="en-GB" altLang="zh-CN"/>
            </a:br>
            <a:r>
              <a:rPr lang="en-GB" altLang="zh-CN"/>
              <a:t>"</a:t>
            </a:r>
            <a:r>
              <a:rPr lang="en-GB" altLang="zh-CN" b="1"/>
              <a:t>Secret</a:t>
            </a:r>
            <a:r>
              <a:rPr lang="en-GB" altLang="zh-CN"/>
              <a:t>" - May be distributed only to people who are specifically authorised by the owner of the information. Disclosure of this information to the public will cause serious damages to the company.</a:t>
            </a:r>
            <a:br>
              <a:rPr lang="en-GB" altLang="zh-CN"/>
            </a:br>
            <a:r>
              <a:rPr lang="en-GB" altLang="zh-CN"/>
              <a:t>(Previously Nokia: Secret, Siemens: Strictly confidential)</a:t>
            </a:r>
            <a:br>
              <a:rPr lang="en-GB" altLang="zh-CN"/>
            </a:br>
            <a:r>
              <a:rPr lang="en-GB" altLang="zh-CN"/>
              <a:t/>
            </a:r>
            <a:br>
              <a:rPr lang="en-GB" altLang="zh-CN"/>
            </a:br>
            <a:r>
              <a:rPr lang="en-GB" altLang="zh-CN"/>
              <a:t>All documents in Nokia Siemens Networks shall be labelled according to this confidentiality schema. </a:t>
            </a:r>
          </a:p>
          <a:p>
            <a:endParaRPr lang="zh-CN" alt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4674" name="Rectangle 2"/>
          <p:cNvSpPr>
            <a:spLocks noGrp="1" noRot="1" noChangeAspect="1" noChangeArrowheads="1" noTextEdit="1"/>
          </p:cNvSpPr>
          <p:nvPr>
            <p:ph type="sldImg"/>
          </p:nvPr>
        </p:nvSpPr>
        <p:spPr>
          <a:xfrm>
            <a:off x="890588" y="733425"/>
            <a:ext cx="4887912" cy="3665538"/>
          </a:xfrm>
          <a:ln/>
        </p:spPr>
      </p:sp>
      <p:sp>
        <p:nvSpPr>
          <p:cNvPr id="1564675" name="Rectangle 3"/>
          <p:cNvSpPr>
            <a:spLocks noGrp="1" noChangeArrowheads="1"/>
          </p:cNvSpPr>
          <p:nvPr>
            <p:ph type="body" idx="1"/>
          </p:nvPr>
        </p:nvSpPr>
        <p:spPr>
          <a:xfrm>
            <a:off x="666750" y="4643438"/>
            <a:ext cx="5335588" cy="4398962"/>
          </a:xfrm>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pic>
        <p:nvPicPr>
          <p:cNvPr id="545794" name="Picture 2" descr="NSNrgb"/>
          <p:cNvPicPr>
            <a:picLocks noChangeAspect="1" noChangeArrowheads="1"/>
          </p:cNvPicPr>
          <p:nvPr/>
        </p:nvPicPr>
        <p:blipFill>
          <a:blip r:embed="rId3" cstate="print"/>
          <a:srcRect/>
          <a:stretch>
            <a:fillRect/>
          </a:stretch>
        </p:blipFill>
        <p:spPr bwMode="black">
          <a:xfrm>
            <a:off x="7837488" y="6243638"/>
            <a:ext cx="1055687" cy="444500"/>
          </a:xfrm>
          <a:prstGeom prst="rect">
            <a:avLst/>
          </a:prstGeom>
          <a:noFill/>
        </p:spPr>
      </p:pic>
      <p:sp>
        <p:nvSpPr>
          <p:cNvPr id="545795" name="Rectangle 3"/>
          <p:cNvSpPr>
            <a:spLocks noGrp="1" noChangeArrowheads="1"/>
          </p:cNvSpPr>
          <p:nvPr>
            <p:ph type="ctrTitle"/>
          </p:nvPr>
        </p:nvSpPr>
        <p:spPr>
          <a:xfrm>
            <a:off x="255588" y="2120900"/>
            <a:ext cx="8634412" cy="1228725"/>
          </a:xfrm>
        </p:spPr>
        <p:txBody>
          <a:bodyPr anchor="b"/>
          <a:lstStyle>
            <a:lvl1pPr>
              <a:defRPr sz="3200"/>
            </a:lvl1pPr>
          </a:lstStyle>
          <a:p>
            <a:r>
              <a:rPr lang="en-GB" altLang="zh-CN"/>
              <a:t>Click to edit Master title style</a:t>
            </a:r>
          </a:p>
        </p:txBody>
      </p:sp>
      <p:sp>
        <p:nvSpPr>
          <p:cNvPr id="545796" name="Rectangle 4"/>
          <p:cNvSpPr>
            <a:spLocks noGrp="1" noChangeArrowheads="1"/>
          </p:cNvSpPr>
          <p:nvPr>
            <p:ph type="subTitle" idx="1"/>
          </p:nvPr>
        </p:nvSpPr>
        <p:spPr>
          <a:xfrm>
            <a:off x="255588" y="3429000"/>
            <a:ext cx="8634412" cy="1422400"/>
          </a:xfrm>
        </p:spPr>
        <p:txBody>
          <a:bodyPr/>
          <a:lstStyle>
            <a:lvl1pPr>
              <a:defRPr b="1"/>
            </a:lvl1pPr>
          </a:lstStyle>
          <a:p>
            <a:r>
              <a:rPr lang="en-GB" altLang="zh-CN"/>
              <a:t>Click to edit Master subtitle style</a:t>
            </a:r>
          </a:p>
        </p:txBody>
      </p:sp>
      <p:sp>
        <p:nvSpPr>
          <p:cNvPr id="545799" name="Rectangle 7"/>
          <p:cNvSpPr>
            <a:spLocks noChangeArrowheads="1"/>
          </p:cNvSpPr>
          <p:nvPr/>
        </p:nvSpPr>
        <p:spPr bwMode="auto">
          <a:xfrm>
            <a:off x="230188" y="6426200"/>
            <a:ext cx="8389937" cy="187325"/>
          </a:xfrm>
          <a:prstGeom prst="rect">
            <a:avLst/>
          </a:prstGeom>
          <a:noFill/>
          <a:ln w="9525" algn="ctr">
            <a:noFill/>
            <a:miter lim="800000"/>
            <a:headEnd/>
            <a:tailEnd/>
          </a:ln>
          <a:effectLst/>
        </p:spPr>
        <p:txBody>
          <a:bodyPr lIns="0" tIns="0" rIns="0" bIns="0"/>
          <a:lstStyle/>
          <a:p>
            <a:pPr algn="l">
              <a:tabLst>
                <a:tab pos="685800" algn="l"/>
                <a:tab pos="3657600" algn="l"/>
              </a:tabLst>
            </a:pPr>
            <a:r>
              <a:rPr lang="en-US" sz="1200" b="0">
                <a:latin typeface="Arial" charset="0"/>
              </a:rPr>
              <a:t>Slide </a:t>
            </a:r>
            <a:fld id="{11C24D91-4C2A-4EFE-A20E-DFD98030E89B}" type="slidenum">
              <a:rPr sz="1200" b="0" noProof="1">
                <a:latin typeface="Arial" charset="0"/>
              </a:rPr>
              <a:pPr algn="l">
                <a:tabLst>
                  <a:tab pos="685800" algn="l"/>
                  <a:tab pos="3657600" algn="l"/>
                </a:tabLst>
              </a:pPr>
              <a:t>‹#›</a:t>
            </a:fld>
            <a:r>
              <a:rPr lang="he-IL" sz="1200" b="0">
                <a:latin typeface="Arial" charset="0"/>
                <a:cs typeface="Arial" charset="0"/>
              </a:rPr>
              <a:t> </a:t>
            </a:r>
            <a:r>
              <a:rPr lang="fi-FI" sz="1200" b="0">
                <a:latin typeface="Arial" charset="0"/>
              </a:rPr>
              <a:t>                                     </a:t>
            </a:r>
            <a:r>
              <a:rPr lang="en-GB" altLang="zh-CN" sz="1200" b="0">
                <a:latin typeface="Arial" charset="0"/>
              </a:rPr>
              <a:t>Nokia Siemens Networks / CTO </a:t>
            </a:r>
            <a:r>
              <a:rPr lang="en-US" altLang="zh-CN" sz="1200" b="0">
                <a:latin typeface="Arial" charset="0"/>
              </a:rPr>
              <a:t>IE Packet Transport Evolution</a:t>
            </a:r>
            <a:endParaRPr lang="en-US" sz="1200" b="0" noProof="1">
              <a:latin typeface="Arial"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32588" y="233363"/>
            <a:ext cx="2157412" cy="58229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55588" y="233363"/>
            <a:ext cx="6324600" cy="58229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55588" y="1196975"/>
            <a:ext cx="4240212" cy="48593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96975"/>
            <a:ext cx="4241800" cy="48593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44772" name="Rectangle 4"/>
          <p:cNvSpPr>
            <a:spLocks noGrp="1" noChangeArrowheads="1"/>
          </p:cNvSpPr>
          <p:nvPr>
            <p:ph type="body" idx="1"/>
          </p:nvPr>
        </p:nvSpPr>
        <p:spPr bwMode="auto">
          <a:xfrm>
            <a:off x="255588" y="1196975"/>
            <a:ext cx="8634412" cy="4859338"/>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GB" altLang="zh-CN" smtClean="0"/>
              <a:t>Click to edit Master text styles</a:t>
            </a:r>
          </a:p>
          <a:p>
            <a:pPr lvl="1"/>
            <a:r>
              <a:rPr lang="en-GB" altLang="zh-CN" smtClean="0"/>
              <a:t>Second level</a:t>
            </a:r>
          </a:p>
          <a:p>
            <a:pPr lvl="2"/>
            <a:r>
              <a:rPr lang="en-GB" altLang="zh-CN" smtClean="0"/>
              <a:t>Third level</a:t>
            </a:r>
          </a:p>
          <a:p>
            <a:pPr lvl="3"/>
            <a:r>
              <a:rPr lang="en-GB" altLang="zh-CN" smtClean="0"/>
              <a:t>Fourth level</a:t>
            </a:r>
          </a:p>
          <a:p>
            <a:pPr lvl="4"/>
            <a:r>
              <a:rPr lang="en-GB" altLang="zh-CN" smtClean="0"/>
              <a:t>Fifth level</a:t>
            </a:r>
          </a:p>
        </p:txBody>
      </p:sp>
      <p:sp>
        <p:nvSpPr>
          <p:cNvPr id="544773" name="Rectangle 5"/>
          <p:cNvSpPr>
            <a:spLocks noGrp="1" noChangeArrowheads="1"/>
          </p:cNvSpPr>
          <p:nvPr>
            <p:ph type="title"/>
          </p:nvPr>
        </p:nvSpPr>
        <p:spPr bwMode="auto">
          <a:xfrm>
            <a:off x="255588" y="233363"/>
            <a:ext cx="8634412" cy="823912"/>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GB" altLang="zh-CN" smtClean="0"/>
              <a:t>Click to edit Master title style</a:t>
            </a:r>
          </a:p>
        </p:txBody>
      </p:sp>
      <p:pic>
        <p:nvPicPr>
          <p:cNvPr id="544774" name="Picture 6" descr="NSNrgb"/>
          <p:cNvPicPr>
            <a:picLocks noChangeAspect="1" noChangeArrowheads="1"/>
          </p:cNvPicPr>
          <p:nvPr/>
        </p:nvPicPr>
        <p:blipFill>
          <a:blip r:embed="rId13" cstate="print"/>
          <a:srcRect/>
          <a:stretch>
            <a:fillRect/>
          </a:stretch>
        </p:blipFill>
        <p:spPr bwMode="black">
          <a:xfrm>
            <a:off x="7837488" y="6243638"/>
            <a:ext cx="1055687" cy="444500"/>
          </a:xfrm>
          <a:prstGeom prst="rect">
            <a:avLst/>
          </a:prstGeom>
          <a:noFill/>
        </p:spPr>
      </p:pic>
      <p:sp>
        <p:nvSpPr>
          <p:cNvPr id="544776" name="Rectangle 8"/>
          <p:cNvSpPr>
            <a:spLocks noChangeArrowheads="1"/>
          </p:cNvSpPr>
          <p:nvPr/>
        </p:nvSpPr>
        <p:spPr bwMode="auto">
          <a:xfrm>
            <a:off x="242888" y="6426200"/>
            <a:ext cx="7532687" cy="228600"/>
          </a:xfrm>
          <a:prstGeom prst="rect">
            <a:avLst/>
          </a:prstGeom>
          <a:noFill/>
          <a:ln w="9525" algn="ctr">
            <a:noFill/>
            <a:miter lim="800000"/>
            <a:headEnd/>
            <a:tailEnd/>
          </a:ln>
          <a:effectLst/>
        </p:spPr>
        <p:txBody>
          <a:bodyPr lIns="0" tIns="0" rIns="0" bIns="0"/>
          <a:lstStyle/>
          <a:p>
            <a:pPr algn="l">
              <a:tabLst>
                <a:tab pos="685800" algn="l"/>
                <a:tab pos="3657600" algn="l"/>
              </a:tabLst>
            </a:pPr>
            <a:r>
              <a:rPr lang="en-US" sz="1200" b="0">
                <a:latin typeface="Arial" charset="0"/>
              </a:rPr>
              <a:t>Slide </a:t>
            </a:r>
            <a:fld id="{E0C5BB3A-065A-4296-8FEF-E0B066FF847D}" type="slidenum">
              <a:rPr sz="1200" b="0" noProof="1">
                <a:latin typeface="Arial" charset="0"/>
              </a:rPr>
              <a:pPr algn="l">
                <a:tabLst>
                  <a:tab pos="685800" algn="l"/>
                  <a:tab pos="3657600" algn="l"/>
                </a:tabLst>
              </a:pPr>
              <a:t>‹#›</a:t>
            </a:fld>
            <a:r>
              <a:rPr lang="fi-FI" sz="1200" b="0">
                <a:latin typeface="Arial" charset="0"/>
              </a:rPr>
              <a:t>	</a:t>
            </a:r>
            <a:r>
              <a:rPr lang="en-GB" altLang="zh-CN" sz="1200" b="0">
                <a:latin typeface="Arial" charset="0"/>
              </a:rPr>
              <a:t>January 2011                  Nokia Siemens Networks /</a:t>
            </a:r>
            <a:r>
              <a:rPr lang="en-GB" sz="1200" b="0" noProof="1">
                <a:latin typeface="Arial" charset="0"/>
              </a:rPr>
              <a:t> </a:t>
            </a:r>
            <a:r>
              <a:rPr lang="en-US" altLang="zh-CN" sz="1200" b="0">
                <a:latin typeface="Arial" charset="0"/>
              </a:rPr>
              <a:t>CTO IE Packet Transport Evolution </a:t>
            </a:r>
            <a:endParaRPr lang="en-GB" altLang="zh-CN" sz="1200" b="0">
              <a:latin typeface="Arial" charset="0"/>
            </a:endParaRPr>
          </a:p>
          <a:p>
            <a:pPr algn="l">
              <a:tabLst>
                <a:tab pos="685800" algn="l"/>
                <a:tab pos="3657600" algn="l"/>
              </a:tabLst>
            </a:pPr>
            <a:endParaRPr lang="en-GB" sz="1200" b="0" noProof="1">
              <a:latin typeface="Arial" charset="0"/>
            </a:endParaRP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iming>
    <p:tnLst>
      <p:par>
        <p:cTn id="1" dur="indefinite" restart="never" nodeType="tmRoot"/>
      </p:par>
    </p:tnLst>
  </p:timing>
  <p:txStyles>
    <p:titleStyle>
      <a:lvl1pPr algn="l" rtl="0" fontAlgn="base">
        <a:lnSpc>
          <a:spcPct val="90000"/>
        </a:lnSpc>
        <a:spcBef>
          <a:spcPct val="0"/>
        </a:spcBef>
        <a:spcAft>
          <a:spcPct val="0"/>
        </a:spcAft>
        <a:defRPr sz="2800" b="1">
          <a:solidFill>
            <a:schemeClr val="bg2"/>
          </a:solidFill>
          <a:latin typeface="+mj-lt"/>
          <a:ea typeface="+mj-ea"/>
          <a:cs typeface="+mj-cs"/>
        </a:defRPr>
      </a:lvl1pPr>
      <a:lvl2pPr algn="l" rtl="0" fontAlgn="base">
        <a:lnSpc>
          <a:spcPct val="90000"/>
        </a:lnSpc>
        <a:spcBef>
          <a:spcPct val="0"/>
        </a:spcBef>
        <a:spcAft>
          <a:spcPct val="0"/>
        </a:spcAft>
        <a:defRPr sz="2800" b="1">
          <a:solidFill>
            <a:schemeClr val="bg2"/>
          </a:solidFill>
          <a:latin typeface="Arial" charset="0"/>
        </a:defRPr>
      </a:lvl2pPr>
      <a:lvl3pPr algn="l" rtl="0" fontAlgn="base">
        <a:lnSpc>
          <a:spcPct val="90000"/>
        </a:lnSpc>
        <a:spcBef>
          <a:spcPct val="0"/>
        </a:spcBef>
        <a:spcAft>
          <a:spcPct val="0"/>
        </a:spcAft>
        <a:defRPr sz="2800" b="1">
          <a:solidFill>
            <a:schemeClr val="bg2"/>
          </a:solidFill>
          <a:latin typeface="Arial" charset="0"/>
        </a:defRPr>
      </a:lvl3pPr>
      <a:lvl4pPr algn="l" rtl="0" fontAlgn="base">
        <a:lnSpc>
          <a:spcPct val="90000"/>
        </a:lnSpc>
        <a:spcBef>
          <a:spcPct val="0"/>
        </a:spcBef>
        <a:spcAft>
          <a:spcPct val="0"/>
        </a:spcAft>
        <a:defRPr sz="2800" b="1">
          <a:solidFill>
            <a:schemeClr val="bg2"/>
          </a:solidFill>
          <a:latin typeface="Arial" charset="0"/>
        </a:defRPr>
      </a:lvl4pPr>
      <a:lvl5pPr algn="l" rtl="0" fontAlgn="base">
        <a:lnSpc>
          <a:spcPct val="90000"/>
        </a:lnSpc>
        <a:spcBef>
          <a:spcPct val="0"/>
        </a:spcBef>
        <a:spcAft>
          <a:spcPct val="0"/>
        </a:spcAft>
        <a:defRPr sz="2800" b="1">
          <a:solidFill>
            <a:schemeClr val="bg2"/>
          </a:solidFill>
          <a:latin typeface="Arial" charset="0"/>
        </a:defRPr>
      </a:lvl5pPr>
      <a:lvl6pPr marL="457200" algn="l" rtl="0" fontAlgn="base">
        <a:lnSpc>
          <a:spcPct val="90000"/>
        </a:lnSpc>
        <a:spcBef>
          <a:spcPct val="0"/>
        </a:spcBef>
        <a:spcAft>
          <a:spcPct val="0"/>
        </a:spcAft>
        <a:defRPr sz="2800" b="1">
          <a:solidFill>
            <a:schemeClr val="bg2"/>
          </a:solidFill>
          <a:latin typeface="Arial" charset="0"/>
        </a:defRPr>
      </a:lvl6pPr>
      <a:lvl7pPr marL="914400" algn="l" rtl="0" fontAlgn="base">
        <a:lnSpc>
          <a:spcPct val="90000"/>
        </a:lnSpc>
        <a:spcBef>
          <a:spcPct val="0"/>
        </a:spcBef>
        <a:spcAft>
          <a:spcPct val="0"/>
        </a:spcAft>
        <a:defRPr sz="2800" b="1">
          <a:solidFill>
            <a:schemeClr val="bg2"/>
          </a:solidFill>
          <a:latin typeface="Arial" charset="0"/>
        </a:defRPr>
      </a:lvl7pPr>
      <a:lvl8pPr marL="1371600" algn="l" rtl="0" fontAlgn="base">
        <a:lnSpc>
          <a:spcPct val="90000"/>
        </a:lnSpc>
        <a:spcBef>
          <a:spcPct val="0"/>
        </a:spcBef>
        <a:spcAft>
          <a:spcPct val="0"/>
        </a:spcAft>
        <a:defRPr sz="2800" b="1">
          <a:solidFill>
            <a:schemeClr val="bg2"/>
          </a:solidFill>
          <a:latin typeface="Arial" charset="0"/>
        </a:defRPr>
      </a:lvl8pPr>
      <a:lvl9pPr marL="1828800" algn="l" rtl="0" fontAlgn="base">
        <a:lnSpc>
          <a:spcPct val="90000"/>
        </a:lnSpc>
        <a:spcBef>
          <a:spcPct val="0"/>
        </a:spcBef>
        <a:spcAft>
          <a:spcPct val="0"/>
        </a:spcAft>
        <a:defRPr sz="2800" b="1">
          <a:solidFill>
            <a:schemeClr val="bg2"/>
          </a:solidFill>
          <a:latin typeface="Arial" charset="0"/>
        </a:defRPr>
      </a:lvl9pPr>
    </p:titleStyle>
    <p:bodyStyle>
      <a:lvl1pPr algn="l" rtl="0" fontAlgn="base">
        <a:lnSpc>
          <a:spcPct val="90000"/>
        </a:lnSpc>
        <a:spcBef>
          <a:spcPct val="30000"/>
        </a:spcBef>
        <a:spcAft>
          <a:spcPct val="0"/>
        </a:spcAft>
        <a:buClr>
          <a:schemeClr val="accent2"/>
        </a:buClr>
        <a:buSzPct val="110000"/>
        <a:defRPr sz="2400">
          <a:solidFill>
            <a:schemeClr val="tx1"/>
          </a:solidFill>
          <a:latin typeface="+mn-lt"/>
          <a:ea typeface="+mn-ea"/>
          <a:cs typeface="+mn-cs"/>
        </a:defRPr>
      </a:lvl1pPr>
      <a:lvl2pPr marL="269875" indent="-268288" algn="l" rtl="0" fontAlgn="base">
        <a:lnSpc>
          <a:spcPct val="90000"/>
        </a:lnSpc>
        <a:spcBef>
          <a:spcPct val="30000"/>
        </a:spcBef>
        <a:spcAft>
          <a:spcPct val="0"/>
        </a:spcAft>
        <a:buClr>
          <a:schemeClr val="accent2"/>
        </a:buClr>
        <a:buSzPct val="110000"/>
        <a:buChar char="•"/>
        <a:defRPr sz="2400">
          <a:solidFill>
            <a:schemeClr val="tx1"/>
          </a:solidFill>
          <a:latin typeface="+mn-lt"/>
        </a:defRPr>
      </a:lvl2pPr>
      <a:lvl3pPr marL="677863" indent="-228600" algn="l" rtl="0" fontAlgn="base">
        <a:lnSpc>
          <a:spcPct val="90000"/>
        </a:lnSpc>
        <a:spcBef>
          <a:spcPct val="30000"/>
        </a:spcBef>
        <a:spcAft>
          <a:spcPct val="0"/>
        </a:spcAft>
        <a:buClr>
          <a:schemeClr val="accent2"/>
        </a:buClr>
        <a:buSzPct val="110000"/>
        <a:buFont typeface="Arial" charset="0"/>
        <a:buChar char="–"/>
        <a:defRPr sz="2000">
          <a:solidFill>
            <a:schemeClr val="tx1"/>
          </a:solidFill>
          <a:latin typeface="+mn-lt"/>
        </a:defRPr>
      </a:lvl3pPr>
      <a:lvl4pPr marL="1085850" indent="-228600" algn="l" rtl="0" fontAlgn="base">
        <a:lnSpc>
          <a:spcPct val="90000"/>
        </a:lnSpc>
        <a:spcBef>
          <a:spcPct val="30000"/>
        </a:spcBef>
        <a:spcAft>
          <a:spcPct val="0"/>
        </a:spcAft>
        <a:buClr>
          <a:schemeClr val="accent2"/>
        </a:buClr>
        <a:buSzPct val="110000"/>
        <a:buFont typeface="Arial" charset="0"/>
        <a:buChar char="▪"/>
        <a:defRPr>
          <a:solidFill>
            <a:schemeClr val="tx1"/>
          </a:solidFill>
          <a:latin typeface="+mn-lt"/>
        </a:defRPr>
      </a:lvl4pPr>
      <a:lvl5pPr marL="1493838" indent="-228600" algn="l" rtl="0" fontAlgn="base">
        <a:lnSpc>
          <a:spcPct val="90000"/>
        </a:lnSpc>
        <a:spcBef>
          <a:spcPct val="30000"/>
        </a:spcBef>
        <a:spcAft>
          <a:spcPct val="0"/>
        </a:spcAft>
        <a:buClr>
          <a:schemeClr val="accent2"/>
        </a:buClr>
        <a:buSzPct val="110000"/>
        <a:buChar char="•"/>
        <a:defRPr sz="1600">
          <a:solidFill>
            <a:schemeClr val="tx1"/>
          </a:solidFill>
          <a:latin typeface="+mn-lt"/>
        </a:defRPr>
      </a:lvl5pPr>
      <a:lvl6pPr marL="1951038" indent="-228600" algn="l" rtl="0" fontAlgn="base">
        <a:lnSpc>
          <a:spcPct val="90000"/>
        </a:lnSpc>
        <a:spcBef>
          <a:spcPct val="30000"/>
        </a:spcBef>
        <a:spcAft>
          <a:spcPct val="0"/>
        </a:spcAft>
        <a:buClr>
          <a:schemeClr val="accent2"/>
        </a:buClr>
        <a:buSzPct val="110000"/>
        <a:buChar char="•"/>
        <a:defRPr sz="1600">
          <a:solidFill>
            <a:schemeClr val="tx1"/>
          </a:solidFill>
          <a:latin typeface="+mn-lt"/>
        </a:defRPr>
      </a:lvl6pPr>
      <a:lvl7pPr marL="2408238" indent="-228600" algn="l" rtl="0" fontAlgn="base">
        <a:lnSpc>
          <a:spcPct val="90000"/>
        </a:lnSpc>
        <a:spcBef>
          <a:spcPct val="30000"/>
        </a:spcBef>
        <a:spcAft>
          <a:spcPct val="0"/>
        </a:spcAft>
        <a:buClr>
          <a:schemeClr val="accent2"/>
        </a:buClr>
        <a:buSzPct val="110000"/>
        <a:buChar char="•"/>
        <a:defRPr sz="1600">
          <a:solidFill>
            <a:schemeClr val="tx1"/>
          </a:solidFill>
          <a:latin typeface="+mn-lt"/>
        </a:defRPr>
      </a:lvl7pPr>
      <a:lvl8pPr marL="2865438" indent="-228600" algn="l" rtl="0" fontAlgn="base">
        <a:lnSpc>
          <a:spcPct val="90000"/>
        </a:lnSpc>
        <a:spcBef>
          <a:spcPct val="30000"/>
        </a:spcBef>
        <a:spcAft>
          <a:spcPct val="0"/>
        </a:spcAft>
        <a:buClr>
          <a:schemeClr val="accent2"/>
        </a:buClr>
        <a:buSzPct val="110000"/>
        <a:buChar char="•"/>
        <a:defRPr sz="1600">
          <a:solidFill>
            <a:schemeClr val="tx1"/>
          </a:solidFill>
          <a:latin typeface="+mn-lt"/>
        </a:defRPr>
      </a:lvl8pPr>
      <a:lvl9pPr marL="3322638" indent="-228600" algn="l" rtl="0" fontAlgn="base">
        <a:lnSpc>
          <a:spcPct val="90000"/>
        </a:lnSpc>
        <a:spcBef>
          <a:spcPct val="30000"/>
        </a:spcBef>
        <a:spcAft>
          <a:spcPct val="0"/>
        </a:spcAft>
        <a:buClr>
          <a:schemeClr val="accent2"/>
        </a:buClr>
        <a:buSzPct val="11000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upload.wikimedia.org/wikipedia/commons/c/cf/Worldmap_LandAndPolitical.jp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mailto:zehavit.alon@nsn.com"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22" name="Rectangle 2"/>
          <p:cNvSpPr>
            <a:spLocks noGrp="1" noChangeArrowheads="1"/>
          </p:cNvSpPr>
          <p:nvPr>
            <p:ph type="ctrTitle"/>
          </p:nvPr>
        </p:nvSpPr>
        <p:spPr>
          <a:xfrm>
            <a:off x="359861" y="2120900"/>
            <a:ext cx="8075612" cy="1474788"/>
          </a:xfrm>
        </p:spPr>
        <p:txBody>
          <a:bodyPr/>
          <a:lstStyle/>
          <a:p>
            <a:pPr algn="ctr"/>
            <a:r>
              <a:rPr lang="en-US" dirty="0" smtClean="0">
                <a:ea typeface="ＭＳ Ｐゴシック" pitchFamily="34" charset="-128"/>
              </a:rPr>
              <a:t>January </a:t>
            </a:r>
            <a:r>
              <a:rPr lang="en-US" dirty="0" smtClean="0">
                <a:ea typeface="ＭＳ Ｐゴシック" pitchFamily="34" charset="-128"/>
              </a:rPr>
              <a:t>2012 802.1 Interim Meeting</a:t>
            </a:r>
            <a:endParaRPr lang="en-GB" altLang="zh-CN" dirty="0">
              <a:ea typeface="ＭＳ Ｐゴシック" pitchFamily="34" charset="-128"/>
            </a:endParaRPr>
          </a:p>
        </p:txBody>
      </p:sp>
      <p:sp>
        <p:nvSpPr>
          <p:cNvPr id="696323" name="Rectangle 3"/>
          <p:cNvSpPr>
            <a:spLocks noGrp="1" noChangeArrowheads="1"/>
          </p:cNvSpPr>
          <p:nvPr>
            <p:ph type="subTitle" idx="1"/>
          </p:nvPr>
        </p:nvSpPr>
        <p:spPr>
          <a:xfrm>
            <a:off x="255588" y="4229100"/>
            <a:ext cx="8634412" cy="1422400"/>
          </a:xfrm>
        </p:spPr>
        <p:txBody>
          <a:bodyPr/>
          <a:lstStyle/>
          <a:p>
            <a:r>
              <a:rPr lang="en-GB" altLang="zh-CN" sz="2000" dirty="0">
                <a:ea typeface="宋体" pitchFamily="2" charset="-122"/>
              </a:rPr>
              <a:t>Zehavit Alon</a:t>
            </a:r>
          </a:p>
          <a:p>
            <a:endParaRPr lang="en-GB" sz="1800" dirty="0"/>
          </a:p>
          <a:p>
            <a:endParaRPr lang="en-GB" altLang="zh-CN" sz="2000" dirty="0">
              <a:ea typeface="宋体" pitchFamily="2" charset="-122"/>
            </a:endParaRPr>
          </a:p>
          <a:p>
            <a:r>
              <a:rPr lang="en-GB" altLang="zh-CN" sz="2000" dirty="0" smtClean="0">
                <a:ea typeface="宋体" pitchFamily="2" charset="-122"/>
              </a:rPr>
              <a:t>July 2011</a:t>
            </a:r>
            <a:endParaRPr lang="en-GB" altLang="zh-CN" sz="2000" dirty="0">
              <a:ea typeface="宋体" pitchFamily="2" charset="-122"/>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Passed and planned IEEE802.1 meetings</a:t>
            </a:r>
            <a:endParaRPr lang="en-US" dirty="0"/>
          </a:p>
        </p:txBody>
      </p:sp>
      <p:sp>
        <p:nvSpPr>
          <p:cNvPr id="3" name="Content Placeholder 2"/>
          <p:cNvSpPr>
            <a:spLocks noGrp="1"/>
          </p:cNvSpPr>
          <p:nvPr>
            <p:ph idx="1"/>
          </p:nvPr>
        </p:nvSpPr>
        <p:spPr/>
        <p:txBody>
          <a:bodyPr/>
          <a:lstStyle/>
          <a:p>
            <a:r>
              <a:rPr lang="en-US" altLang="ja-JP" b="1" dirty="0" smtClean="0">
                <a:ea typeface="ＭＳ Ｐゴシック" pitchFamily="34" charset="-128"/>
              </a:rPr>
              <a:t>01 2011	Hawai‘i</a:t>
            </a:r>
            <a:r>
              <a:rPr lang="en-US" altLang="ja-JP" b="1" dirty="0" smtClean="0">
                <a:ea typeface="ＭＳ Ｐゴシック" pitchFamily="34" charset="-128"/>
              </a:rPr>
              <a:t>, USA</a:t>
            </a:r>
            <a:endParaRPr lang="en-US" altLang="ja-JP" b="1" dirty="0" smtClean="0">
              <a:ea typeface="ＭＳ Ｐゴシック" pitchFamily="34" charset="-128"/>
            </a:endParaRPr>
          </a:p>
          <a:p>
            <a:r>
              <a:rPr lang="en-US" altLang="ja-JP" b="1" dirty="0" smtClean="0">
                <a:ea typeface="ＭＳ Ｐゴシック" pitchFamily="34" charset="-128"/>
              </a:rPr>
              <a:t>03 2011 	Singapore	</a:t>
            </a:r>
          </a:p>
          <a:p>
            <a:r>
              <a:rPr lang="en-US" altLang="ja-JP" b="1" dirty="0" smtClean="0">
                <a:ea typeface="ＭＳ Ｐゴシック" pitchFamily="34" charset="-128"/>
              </a:rPr>
              <a:t>05 2011	New Mexico, USA </a:t>
            </a:r>
          </a:p>
          <a:p>
            <a:r>
              <a:rPr lang="en-US" altLang="ja-JP" b="1" dirty="0" smtClean="0">
                <a:ea typeface="ＭＳ Ｐゴシック" pitchFamily="34" charset="-128"/>
              </a:rPr>
              <a:t>07 2011 	California </a:t>
            </a:r>
            <a:r>
              <a:rPr lang="en-US" altLang="ja-JP" b="1" dirty="0" smtClean="0">
                <a:ea typeface="ＭＳ Ｐゴシック" pitchFamily="34" charset="-128"/>
              </a:rPr>
              <a:t>USA</a:t>
            </a:r>
          </a:p>
          <a:p>
            <a:r>
              <a:rPr lang="en-US" altLang="ja-JP" b="1" dirty="0" smtClean="0">
                <a:ea typeface="ＭＳ Ｐゴシック" pitchFamily="34" charset="-128"/>
              </a:rPr>
              <a:t>09 2011  	Nanjing </a:t>
            </a:r>
            <a:r>
              <a:rPr lang="en-US" altLang="ja-JP" b="1" dirty="0" smtClean="0">
                <a:ea typeface="ＭＳ Ｐゴシック" pitchFamily="34" charset="-128"/>
              </a:rPr>
              <a:t>China</a:t>
            </a:r>
          </a:p>
          <a:p>
            <a:r>
              <a:rPr lang="en-US" altLang="ja-JP" b="1" dirty="0" smtClean="0">
                <a:ea typeface="ＭＳ Ｐゴシック" pitchFamily="34" charset="-128"/>
              </a:rPr>
              <a:t>11 2011 	Georgia </a:t>
            </a:r>
            <a:r>
              <a:rPr lang="en-US" altLang="ja-JP" b="1" dirty="0" smtClean="0">
                <a:ea typeface="ＭＳ Ｐゴシック" pitchFamily="34" charset="-128"/>
              </a:rPr>
              <a:t>USA </a:t>
            </a:r>
          </a:p>
          <a:p>
            <a:r>
              <a:rPr lang="en-US" altLang="ja-JP" b="1" dirty="0" smtClean="0">
                <a:ea typeface="ＭＳ Ｐゴシック" pitchFamily="34" charset="-128"/>
              </a:rPr>
              <a:t>01 2012 	Hawai‘i</a:t>
            </a:r>
            <a:r>
              <a:rPr lang="en-US" altLang="ja-JP" b="1" dirty="0" smtClean="0">
                <a:ea typeface="ＭＳ Ｐゴシック" pitchFamily="34" charset="-128"/>
              </a:rPr>
              <a:t>, </a:t>
            </a:r>
            <a:r>
              <a:rPr lang="en-US" altLang="ja-JP" b="1" dirty="0" smtClean="0">
                <a:ea typeface="ＭＳ Ｐゴシック" pitchFamily="34" charset="-128"/>
              </a:rPr>
              <a:t>USA </a:t>
            </a:r>
            <a:endParaRPr lang="en-US" altLang="ja-JP" b="1" dirty="0" smtClean="0">
              <a:ea typeface="ＭＳ Ｐゴシック" pitchFamily="34" charset="-128"/>
            </a:endParaRPr>
          </a:p>
          <a:p>
            <a:r>
              <a:rPr lang="en-US" altLang="ja-JP" b="1" dirty="0" smtClean="0">
                <a:ea typeface="ＭＳ Ｐゴシック" pitchFamily="34" charset="-128"/>
              </a:rPr>
              <a:t>03 2012</a:t>
            </a:r>
            <a:r>
              <a:rPr lang="en-US" altLang="ja-JP" b="1" dirty="0" smtClean="0">
                <a:ea typeface="ＭＳ Ｐゴシック" pitchFamily="34" charset="-128"/>
              </a:rPr>
              <a:t>	</a:t>
            </a:r>
            <a:r>
              <a:rPr lang="en-US" altLang="ja-JP" b="1" dirty="0" smtClean="0">
                <a:ea typeface="ＭＳ Ｐゴシック" pitchFamily="34" charset="-128"/>
              </a:rPr>
              <a:t>Hawai‘i </a:t>
            </a:r>
            <a:r>
              <a:rPr lang="en-US" altLang="ja-JP" b="1" dirty="0" smtClean="0">
                <a:ea typeface="ＭＳ Ｐゴシック" pitchFamily="34" charset="-128"/>
              </a:rPr>
              <a:t>USA</a:t>
            </a:r>
          </a:p>
          <a:p>
            <a:r>
              <a:rPr lang="en-US" altLang="ja-JP" b="1" dirty="0" smtClean="0">
                <a:ea typeface="ＭＳ Ｐゴシック" pitchFamily="34" charset="-128"/>
              </a:rPr>
              <a:t>05 2012	</a:t>
            </a:r>
            <a:endParaRPr lang="en-US" altLang="ja-JP" b="1" dirty="0" smtClean="0">
              <a:ea typeface="ＭＳ Ｐゴシック" pitchFamily="34" charset="-128"/>
            </a:endParaRPr>
          </a:p>
          <a:p>
            <a:r>
              <a:rPr lang="en-US" altLang="ja-JP" b="1" dirty="0" smtClean="0">
                <a:ea typeface="ＭＳ Ｐゴシック" pitchFamily="34" charset="-128"/>
              </a:rPr>
              <a:t>07 2012 	California USA</a:t>
            </a:r>
          </a:p>
          <a:p>
            <a:endParaRPr lang="en-US" altLang="ja-JP" b="1" dirty="0" smtClean="0">
              <a:ea typeface="ＭＳ Ｐゴシック" pitchFamily="34" charset="-128"/>
            </a:endParaRPr>
          </a:p>
          <a:p>
            <a:endParaRPr lang="en-US" altLang="ja-JP" b="1" dirty="0" smtClean="0">
              <a:ea typeface="ＭＳ Ｐゴシック" pitchFamily="34"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IEEE802.1 meetings around the globe</a:t>
            </a:r>
            <a:endParaRPr lang="en-US" dirty="0"/>
          </a:p>
        </p:txBody>
      </p:sp>
      <p:pic>
        <p:nvPicPr>
          <p:cNvPr id="31746" name="Picture 2" descr="קובץ:Worldmap LandAndPolitical.jpg">
            <a:hlinkClick r:id="rId2"/>
          </p:cNvPr>
          <p:cNvPicPr>
            <a:picLocks noChangeAspect="1" noChangeArrowheads="1"/>
          </p:cNvPicPr>
          <p:nvPr/>
        </p:nvPicPr>
        <p:blipFill>
          <a:blip r:embed="rId3" cstate="print"/>
          <a:srcRect/>
          <a:stretch>
            <a:fillRect/>
          </a:stretch>
        </p:blipFill>
        <p:spPr bwMode="auto">
          <a:xfrm>
            <a:off x="180478" y="1223227"/>
            <a:ext cx="8803969" cy="4600074"/>
          </a:xfrm>
          <a:prstGeom prst="rect">
            <a:avLst/>
          </a:prstGeom>
          <a:noFill/>
        </p:spPr>
      </p:pic>
      <p:sp>
        <p:nvSpPr>
          <p:cNvPr id="6" name="TextBox 5"/>
          <p:cNvSpPr txBox="1"/>
          <p:nvPr/>
        </p:nvSpPr>
        <p:spPr>
          <a:xfrm>
            <a:off x="411915" y="2610870"/>
            <a:ext cx="478422" cy="215444"/>
          </a:xfrm>
          <a:prstGeom prst="rect">
            <a:avLst/>
          </a:prstGeom>
          <a:solidFill>
            <a:srgbClr val="FFFF00"/>
          </a:solidFill>
        </p:spPr>
        <p:txBody>
          <a:bodyPr wrap="square" rtlCol="0">
            <a:spAutoFit/>
          </a:bodyPr>
          <a:lstStyle/>
          <a:p>
            <a:r>
              <a:rPr lang="en-US" sz="800" dirty="0" smtClean="0">
                <a:solidFill>
                  <a:srgbClr val="FF0000"/>
                </a:solidFill>
              </a:rPr>
              <a:t>01</a:t>
            </a:r>
            <a:endParaRPr lang="en-US" sz="800" dirty="0">
              <a:solidFill>
                <a:srgbClr val="FF0000"/>
              </a:solidFill>
            </a:endParaRPr>
          </a:p>
        </p:txBody>
      </p:sp>
      <p:sp>
        <p:nvSpPr>
          <p:cNvPr id="7" name="TextBox 6"/>
          <p:cNvSpPr txBox="1"/>
          <p:nvPr/>
        </p:nvSpPr>
        <p:spPr>
          <a:xfrm>
            <a:off x="6868863" y="3605480"/>
            <a:ext cx="410242" cy="215444"/>
          </a:xfrm>
          <a:prstGeom prst="rect">
            <a:avLst/>
          </a:prstGeom>
          <a:solidFill>
            <a:srgbClr val="FFFF00"/>
          </a:solidFill>
        </p:spPr>
        <p:txBody>
          <a:bodyPr wrap="square" rtlCol="0">
            <a:spAutoFit/>
          </a:bodyPr>
          <a:lstStyle/>
          <a:p>
            <a:r>
              <a:rPr lang="en-US" sz="800" dirty="0" smtClean="0">
                <a:solidFill>
                  <a:srgbClr val="FF0000"/>
                </a:solidFill>
              </a:rPr>
              <a:t>03</a:t>
            </a:r>
            <a:endParaRPr lang="en-US" sz="800" dirty="0">
              <a:solidFill>
                <a:srgbClr val="FF0000"/>
              </a:solidFill>
            </a:endParaRPr>
          </a:p>
        </p:txBody>
      </p:sp>
      <p:sp>
        <p:nvSpPr>
          <p:cNvPr id="8" name="TextBox 7"/>
          <p:cNvSpPr txBox="1"/>
          <p:nvPr/>
        </p:nvSpPr>
        <p:spPr>
          <a:xfrm>
            <a:off x="1972009" y="2330133"/>
            <a:ext cx="422275" cy="220578"/>
          </a:xfrm>
          <a:prstGeom prst="rect">
            <a:avLst/>
          </a:prstGeom>
          <a:solidFill>
            <a:srgbClr val="FFFF00"/>
          </a:solidFill>
        </p:spPr>
        <p:txBody>
          <a:bodyPr wrap="square" rtlCol="0">
            <a:spAutoFit/>
          </a:bodyPr>
          <a:lstStyle/>
          <a:p>
            <a:r>
              <a:rPr lang="en-US" sz="800" dirty="0" smtClean="0">
                <a:solidFill>
                  <a:srgbClr val="FF0000"/>
                </a:solidFill>
              </a:rPr>
              <a:t>05</a:t>
            </a:r>
            <a:endParaRPr lang="en-US" sz="800" dirty="0">
              <a:solidFill>
                <a:srgbClr val="FF0000"/>
              </a:solidFill>
            </a:endParaRPr>
          </a:p>
        </p:txBody>
      </p:sp>
      <p:sp>
        <p:nvSpPr>
          <p:cNvPr id="9" name="TextBox 8"/>
          <p:cNvSpPr txBox="1"/>
          <p:nvPr/>
        </p:nvSpPr>
        <p:spPr>
          <a:xfrm>
            <a:off x="1450641" y="2157681"/>
            <a:ext cx="422275" cy="220578"/>
          </a:xfrm>
          <a:prstGeom prst="rect">
            <a:avLst/>
          </a:prstGeom>
          <a:solidFill>
            <a:srgbClr val="FFFF00"/>
          </a:solidFill>
        </p:spPr>
        <p:txBody>
          <a:bodyPr wrap="square" rtlCol="0">
            <a:spAutoFit/>
          </a:bodyPr>
          <a:lstStyle/>
          <a:p>
            <a:r>
              <a:rPr lang="en-US" sz="800" dirty="0" smtClean="0">
                <a:solidFill>
                  <a:srgbClr val="FF0000"/>
                </a:solidFill>
              </a:rPr>
              <a:t>07</a:t>
            </a:r>
            <a:endParaRPr lang="en-US" sz="800" dirty="0">
              <a:solidFill>
                <a:srgbClr val="FF0000"/>
              </a:solidFill>
            </a:endParaRPr>
          </a:p>
        </p:txBody>
      </p:sp>
      <p:sp>
        <p:nvSpPr>
          <p:cNvPr id="10" name="TextBox 9"/>
          <p:cNvSpPr txBox="1"/>
          <p:nvPr/>
        </p:nvSpPr>
        <p:spPr>
          <a:xfrm>
            <a:off x="6816726" y="2542690"/>
            <a:ext cx="594726" cy="215444"/>
          </a:xfrm>
          <a:prstGeom prst="rect">
            <a:avLst/>
          </a:prstGeom>
          <a:solidFill>
            <a:srgbClr val="FFFF00"/>
          </a:solidFill>
        </p:spPr>
        <p:txBody>
          <a:bodyPr wrap="square" rtlCol="0">
            <a:spAutoFit/>
          </a:bodyPr>
          <a:lstStyle/>
          <a:p>
            <a:r>
              <a:rPr lang="en-US" sz="800" dirty="0" smtClean="0">
                <a:solidFill>
                  <a:srgbClr val="FF0000"/>
                </a:solidFill>
              </a:rPr>
              <a:t>09</a:t>
            </a:r>
            <a:endParaRPr lang="en-US" sz="800" dirty="0">
              <a:solidFill>
                <a:srgbClr val="FF0000"/>
              </a:solidFill>
            </a:endParaRPr>
          </a:p>
        </p:txBody>
      </p:sp>
      <p:sp>
        <p:nvSpPr>
          <p:cNvPr id="11" name="TextBox 10"/>
          <p:cNvSpPr txBox="1"/>
          <p:nvPr/>
        </p:nvSpPr>
        <p:spPr>
          <a:xfrm>
            <a:off x="1919873" y="2578785"/>
            <a:ext cx="422275" cy="220578"/>
          </a:xfrm>
          <a:prstGeom prst="rect">
            <a:avLst/>
          </a:prstGeom>
          <a:solidFill>
            <a:srgbClr val="FFFF00"/>
          </a:solidFill>
        </p:spPr>
        <p:txBody>
          <a:bodyPr wrap="square" rtlCol="0">
            <a:spAutoFit/>
          </a:bodyPr>
          <a:lstStyle/>
          <a:p>
            <a:r>
              <a:rPr lang="en-US" sz="800" dirty="0" smtClean="0">
                <a:solidFill>
                  <a:srgbClr val="FF0000"/>
                </a:solidFill>
              </a:rPr>
              <a:t>11</a:t>
            </a:r>
            <a:endParaRPr lang="en-US" sz="800" dirty="0">
              <a:solidFill>
                <a:srgbClr val="FF0000"/>
              </a:solidFill>
            </a:endParaRPr>
          </a:p>
        </p:txBody>
      </p:sp>
      <p:sp>
        <p:nvSpPr>
          <p:cNvPr id="12" name="TextBox 11"/>
          <p:cNvSpPr txBox="1"/>
          <p:nvPr/>
        </p:nvSpPr>
        <p:spPr>
          <a:xfrm>
            <a:off x="720725" y="2739208"/>
            <a:ext cx="406232" cy="215444"/>
          </a:xfrm>
          <a:prstGeom prst="rect">
            <a:avLst/>
          </a:prstGeom>
          <a:solidFill>
            <a:srgbClr val="FDCC5B"/>
          </a:solidFill>
        </p:spPr>
        <p:txBody>
          <a:bodyPr wrap="square" rtlCol="0">
            <a:spAutoFit/>
          </a:bodyPr>
          <a:lstStyle/>
          <a:p>
            <a:r>
              <a:rPr lang="en-US" sz="800" dirty="0" smtClean="0">
                <a:solidFill>
                  <a:srgbClr val="FF0000"/>
                </a:solidFill>
              </a:rPr>
              <a:t>01</a:t>
            </a:r>
            <a:endParaRPr lang="en-US" sz="800" dirty="0">
              <a:solidFill>
                <a:srgbClr val="FF0000"/>
              </a:solidFill>
            </a:endParaRPr>
          </a:p>
        </p:txBody>
      </p:sp>
      <p:sp>
        <p:nvSpPr>
          <p:cNvPr id="13" name="TextBox 12"/>
          <p:cNvSpPr txBox="1"/>
          <p:nvPr/>
        </p:nvSpPr>
        <p:spPr>
          <a:xfrm>
            <a:off x="873125" y="2879578"/>
            <a:ext cx="406232" cy="215444"/>
          </a:xfrm>
          <a:prstGeom prst="rect">
            <a:avLst/>
          </a:prstGeom>
          <a:solidFill>
            <a:srgbClr val="FDCC5B"/>
          </a:solidFill>
        </p:spPr>
        <p:txBody>
          <a:bodyPr wrap="square" rtlCol="0">
            <a:spAutoFit/>
          </a:bodyPr>
          <a:lstStyle/>
          <a:p>
            <a:r>
              <a:rPr lang="en-US" sz="800" dirty="0" smtClean="0">
                <a:solidFill>
                  <a:srgbClr val="FF0000"/>
                </a:solidFill>
              </a:rPr>
              <a:t>03</a:t>
            </a:r>
          </a:p>
        </p:txBody>
      </p:sp>
      <p:sp>
        <p:nvSpPr>
          <p:cNvPr id="14" name="TextBox 13"/>
          <p:cNvSpPr txBox="1"/>
          <p:nvPr/>
        </p:nvSpPr>
        <p:spPr>
          <a:xfrm>
            <a:off x="1530849" y="2273985"/>
            <a:ext cx="422275" cy="220578"/>
          </a:xfrm>
          <a:prstGeom prst="rect">
            <a:avLst/>
          </a:prstGeom>
          <a:solidFill>
            <a:srgbClr val="FDCC5B"/>
          </a:solidFill>
        </p:spPr>
        <p:txBody>
          <a:bodyPr wrap="square" rtlCol="0">
            <a:spAutoFit/>
          </a:bodyPr>
          <a:lstStyle/>
          <a:p>
            <a:r>
              <a:rPr lang="en-US" sz="800" dirty="0" smtClean="0">
                <a:solidFill>
                  <a:srgbClr val="FF0000"/>
                </a:solidFill>
              </a:rPr>
              <a:t>07</a:t>
            </a:r>
            <a:endParaRPr lang="en-US" sz="800" dirty="0" smtClean="0">
              <a:solidFill>
                <a:srgbClr val="FF0000"/>
              </a:solidFill>
            </a:endParaRPr>
          </a:p>
        </p:txBody>
      </p:sp>
      <p:sp>
        <p:nvSpPr>
          <p:cNvPr id="15" name="TextBox 14"/>
          <p:cNvSpPr txBox="1"/>
          <p:nvPr/>
        </p:nvSpPr>
        <p:spPr>
          <a:xfrm>
            <a:off x="1612231" y="5149516"/>
            <a:ext cx="6100011" cy="584775"/>
          </a:xfrm>
          <a:prstGeom prst="rect">
            <a:avLst/>
          </a:prstGeom>
          <a:noFill/>
        </p:spPr>
        <p:txBody>
          <a:bodyPr wrap="square" rtlCol="0">
            <a:spAutoFit/>
          </a:bodyPr>
          <a:lstStyle/>
          <a:p>
            <a:r>
              <a:rPr lang="en-US" sz="1600" dirty="0" smtClean="0"/>
              <a:t>Is there a point in suggesting an alternate location to the January meeting?</a:t>
            </a:r>
            <a:endParaRPr lang="en-US" sz="1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slide(fromTop)">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slide(fromTop)">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1"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slide(fromTop)">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1"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slide(fromTop)">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1"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slide(fromTop)">
                                      <p:cBhvr>
                                        <p:cTn id="27" dur="5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12" presetClass="entr" presetSubtype="1"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slide(fromTop)">
                                      <p:cBhvr>
                                        <p:cTn id="32" dur="500"/>
                                        <p:tgtEl>
                                          <p:spTgt spid="11"/>
                                        </p:tgtEl>
                                      </p:cBhvr>
                                    </p:animEffect>
                                  </p:childTnLst>
                                </p:cTn>
                              </p:par>
                            </p:childTnLst>
                          </p:cTn>
                        </p:par>
                      </p:childTnLst>
                    </p:cTn>
                  </p:par>
                  <p:par>
                    <p:cTn id="33" fill="hold">
                      <p:stCondLst>
                        <p:cond delay="indefinite"/>
                      </p:stCondLst>
                      <p:childTnLst>
                        <p:par>
                          <p:cTn id="34" fill="hold">
                            <p:stCondLst>
                              <p:cond delay="0"/>
                            </p:stCondLst>
                            <p:childTnLst>
                              <p:par>
                                <p:cTn id="35" presetID="12" presetClass="entr" presetSubtype="1" fill="hold" grpId="0" nodeType="clickEffect">
                                  <p:stCondLst>
                                    <p:cond delay="0"/>
                                  </p:stCondLst>
                                  <p:iterate type="lt">
                                    <p:tmPct val="0"/>
                                  </p:iterate>
                                  <p:childTnLst>
                                    <p:set>
                                      <p:cBhvr>
                                        <p:cTn id="36" dur="1" fill="hold">
                                          <p:stCondLst>
                                            <p:cond delay="0"/>
                                          </p:stCondLst>
                                        </p:cTn>
                                        <p:tgtEl>
                                          <p:spTgt spid="12"/>
                                        </p:tgtEl>
                                        <p:attrNameLst>
                                          <p:attrName>style.visibility</p:attrName>
                                        </p:attrNameLst>
                                      </p:cBhvr>
                                      <p:to>
                                        <p:strVal val="visible"/>
                                      </p:to>
                                    </p:set>
                                    <p:animEffect transition="in" filter="slide(fromTop)">
                                      <p:cBhvr>
                                        <p:cTn id="37" dur="500"/>
                                        <p:tgtEl>
                                          <p:spTgt spid="12"/>
                                        </p:tgtEl>
                                      </p:cBhvr>
                                    </p:animEffect>
                                  </p:childTnLst>
                                </p:cTn>
                              </p:par>
                            </p:childTnLst>
                          </p:cTn>
                        </p:par>
                      </p:childTnLst>
                    </p:cTn>
                  </p:par>
                  <p:par>
                    <p:cTn id="38" fill="hold">
                      <p:stCondLst>
                        <p:cond delay="indefinite"/>
                      </p:stCondLst>
                      <p:childTnLst>
                        <p:par>
                          <p:cTn id="39" fill="hold">
                            <p:stCondLst>
                              <p:cond delay="0"/>
                            </p:stCondLst>
                            <p:childTnLst>
                              <p:par>
                                <p:cTn id="40" presetID="12" presetClass="entr" presetSubtype="1" fill="hold" grpId="0" nodeType="click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slide(fromTop)">
                                      <p:cBhvr>
                                        <p:cTn id="42" dur="500"/>
                                        <p:tgtEl>
                                          <p:spTgt spid="13"/>
                                        </p:tgtEl>
                                      </p:cBhvr>
                                    </p:animEffect>
                                  </p:childTnLst>
                                </p:cTn>
                              </p:par>
                            </p:childTnLst>
                          </p:cTn>
                        </p:par>
                      </p:childTnLst>
                    </p:cTn>
                  </p:par>
                  <p:par>
                    <p:cTn id="43" fill="hold">
                      <p:stCondLst>
                        <p:cond delay="indefinite"/>
                      </p:stCondLst>
                      <p:childTnLst>
                        <p:par>
                          <p:cTn id="44" fill="hold">
                            <p:stCondLst>
                              <p:cond delay="0"/>
                            </p:stCondLst>
                            <p:childTnLst>
                              <p:par>
                                <p:cTn id="45" presetID="12" presetClass="entr" presetSubtype="1" fill="hold" grpId="0" nodeType="click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slide(fromTop)">
                                      <p:cBhvr>
                                        <p:cTn id="47" dur="500"/>
                                        <p:tgtEl>
                                          <p:spTgt spid="14"/>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15"/>
                                        </p:tgtEl>
                                        <p:attrNameLst>
                                          <p:attrName>style.visibility</p:attrName>
                                        </p:attrNameLst>
                                      </p:cBhvr>
                                      <p:to>
                                        <p:strVal val="visible"/>
                                      </p:to>
                                    </p:set>
                                    <p:animEffect transition="in" filter="dissolve">
                                      <p:cBhvr>
                                        <p:cTn id="52" dur="500"/>
                                        <p:tgtEl>
                                          <p:spTgt spid="15"/>
                                        </p:tgtEl>
                                      </p:cBhvr>
                                    </p:animEffect>
                                  </p:childTnLst>
                                </p:cTn>
                              </p:par>
                            </p:childTnLst>
                          </p:cTn>
                        </p:par>
                      </p:childTnLst>
                    </p:cTn>
                  </p:par>
                  <p:par>
                    <p:cTn id="53" fill="hold">
                      <p:stCondLst>
                        <p:cond delay="indefinite"/>
                      </p:stCondLst>
                      <p:childTnLst>
                        <p:par>
                          <p:cTn id="54" fill="hold">
                            <p:stCondLst>
                              <p:cond delay="0"/>
                            </p:stCondLst>
                            <p:childTnLst>
                              <p:par>
                                <p:cTn id="55" presetID="0" presetClass="path" presetSubtype="0" accel="50000" decel="50000" fill="hold" grpId="1" nodeType="clickEffect">
                                  <p:stCondLst>
                                    <p:cond delay="0"/>
                                  </p:stCondLst>
                                  <p:iterate type="lt">
                                    <p:tmPct val="0"/>
                                  </p:iterate>
                                  <p:childTnLst>
                                    <p:animMotion origin="layout" path="M 0 0 C 0.00156 -0.01551 0.00312 -0.03102 0.0092 -0.04722 C 0.01527 -0.06343 0.02448 -0.08218 0.0368 -0.09653 C 0.04913 -0.11088 0.06111 -0.12292 0.08298 -0.13334 C 0.10486 -0.14375 0.14062 -0.15301 0.1684 -0.15949 C 0.19618 -0.16597 0.22656 -0.16968 0.25 -0.17176 C 0.27343 -0.17384 0.29114 -0.17662 0.3092 -0.17176 C 0.32725 -0.1669 0.34253 -0.15232 0.35798 -0.14213 C 0.37343 -0.13195 0.39184 -0.11991 0.40139 -0.11042 C 0.41093 -0.10093 0.41337 -0.09352 0.4158 -0.08588 " pathEditMode="relative" ptsTypes="aaaaaaaaaA">
                                      <p:cBhvr>
                                        <p:cTn id="56" dur="2000" fill="hold"/>
                                        <p:tgtEl>
                                          <p:spTgt spid="12"/>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P spid="12" grpId="0" animBg="1"/>
      <p:bldP spid="12" grpId="1" animBg="1"/>
      <p:bldP spid="13" grpId="0" animBg="1"/>
      <p:bldP spid="14" grpId="0" animBg="1"/>
      <p:bldP spid="1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Holiday Inn </a:t>
            </a:r>
            <a:r>
              <a:rPr lang="en-US" dirty="0" smtClean="0"/>
              <a:t/>
            </a:r>
            <a:br>
              <a:rPr lang="en-US" dirty="0" smtClean="0"/>
            </a:br>
            <a:r>
              <a:rPr lang="en-US" dirty="0" smtClean="0"/>
              <a:t>MUNICH </a:t>
            </a:r>
            <a:r>
              <a:rPr lang="en-US" dirty="0" smtClean="0"/>
              <a:t>- CITY CENTRE </a:t>
            </a:r>
            <a:br>
              <a:rPr lang="en-US" dirty="0" smtClean="0"/>
            </a:br>
            <a:endParaRPr lang="en-US" dirty="0"/>
          </a:p>
        </p:txBody>
      </p:sp>
      <p:pic>
        <p:nvPicPr>
          <p:cNvPr id="1026" name="Picture 2" descr="Holiday Inn Munich - City Centre"/>
          <p:cNvPicPr>
            <a:picLocks noChangeAspect="1" noChangeArrowheads="1"/>
          </p:cNvPicPr>
          <p:nvPr/>
        </p:nvPicPr>
        <p:blipFill>
          <a:blip r:embed="rId2" cstate="print"/>
          <a:srcRect/>
          <a:stretch>
            <a:fillRect/>
          </a:stretch>
        </p:blipFill>
        <p:spPr bwMode="auto">
          <a:xfrm>
            <a:off x="1531353" y="1638257"/>
            <a:ext cx="5604250" cy="3727827"/>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details</a:t>
            </a:r>
            <a:endParaRPr lang="en-US" dirty="0"/>
          </a:p>
        </p:txBody>
      </p:sp>
      <p:sp>
        <p:nvSpPr>
          <p:cNvPr id="3" name="Content Placeholder 2"/>
          <p:cNvSpPr>
            <a:spLocks noGrp="1"/>
          </p:cNvSpPr>
          <p:nvPr>
            <p:ph idx="1"/>
          </p:nvPr>
        </p:nvSpPr>
        <p:spPr/>
        <p:txBody>
          <a:bodyPr/>
          <a:lstStyle/>
          <a:p>
            <a:pPr lvl="1">
              <a:buFont typeface="Arial" pitchFamily="34" charset="0"/>
              <a:buChar char="•"/>
            </a:pPr>
            <a:r>
              <a:rPr lang="en-US" dirty="0" smtClean="0"/>
              <a:t>Holiday </a:t>
            </a:r>
            <a:r>
              <a:rPr lang="en-US" dirty="0" smtClean="0"/>
              <a:t>Inn Munich City Centre hotel, just 10 minutes' walk </a:t>
            </a:r>
            <a:r>
              <a:rPr lang="en-US" dirty="0" smtClean="0"/>
              <a:t> from </a:t>
            </a:r>
            <a:r>
              <a:rPr lang="en-US" dirty="0" err="1" smtClean="0"/>
              <a:t>Marienplatz</a:t>
            </a:r>
            <a:r>
              <a:rPr lang="en-US" dirty="0" smtClean="0"/>
              <a:t> central square.</a:t>
            </a:r>
          </a:p>
          <a:p>
            <a:pPr lvl="1">
              <a:buFont typeface="Arial" pitchFamily="34" charset="0"/>
              <a:buChar char="•"/>
            </a:pPr>
            <a:r>
              <a:rPr lang="en-US" dirty="0" smtClean="0"/>
              <a:t>Only </a:t>
            </a:r>
            <a:r>
              <a:rPr lang="en-US" dirty="0" smtClean="0"/>
              <a:t>45 minutes by S-</a:t>
            </a:r>
            <a:r>
              <a:rPr lang="en-US" dirty="0" err="1" smtClean="0"/>
              <a:t>Bahn</a:t>
            </a:r>
            <a:r>
              <a:rPr lang="en-US" dirty="0" smtClean="0"/>
              <a:t> from Munich Airport (10 EUR)</a:t>
            </a:r>
          </a:p>
          <a:p>
            <a:pPr lvl="1">
              <a:buFont typeface="Arial" pitchFamily="34" charset="0"/>
              <a:buChar char="•"/>
            </a:pPr>
            <a:r>
              <a:rPr lang="en-US" dirty="0" smtClean="0"/>
              <a:t>16 </a:t>
            </a:r>
            <a:r>
              <a:rPr lang="en-US" dirty="0" smtClean="0"/>
              <a:t>fully equipped meeting rooms.</a:t>
            </a:r>
          </a:p>
          <a:p>
            <a:pPr lvl="1">
              <a:buFont typeface="Arial" pitchFamily="34" charset="0"/>
              <a:buChar char="•"/>
            </a:pPr>
            <a:r>
              <a:rPr lang="en-US" dirty="0" smtClean="0"/>
              <a:t>Rates TBD  </a:t>
            </a:r>
            <a:endParaRPr lang="en-US" dirty="0" smtClean="0"/>
          </a:p>
          <a:p>
            <a:pPr lvl="2">
              <a:buFont typeface="Arial" pitchFamily="34" charset="0"/>
              <a:buChar char="•"/>
            </a:pPr>
            <a:r>
              <a:rPr lang="en-US" dirty="0" smtClean="0"/>
              <a:t>Around </a:t>
            </a:r>
            <a:r>
              <a:rPr lang="en-US" dirty="0" smtClean="0"/>
              <a:t>100 EUR room </a:t>
            </a:r>
            <a:endParaRPr lang="en-US" dirty="0" smtClean="0"/>
          </a:p>
          <a:p>
            <a:pPr lvl="2">
              <a:buFont typeface="Arial" pitchFamily="34" charset="0"/>
              <a:buChar char="•"/>
            </a:pPr>
            <a:r>
              <a:rPr lang="en-US" dirty="0" smtClean="0"/>
              <a:t>Around 400</a:t>
            </a:r>
            <a:r>
              <a:rPr lang="en-US" dirty="0" smtClean="0"/>
              <a:t>$ </a:t>
            </a:r>
            <a:r>
              <a:rPr lang="en-US" dirty="0" smtClean="0"/>
              <a:t>registration</a:t>
            </a:r>
          </a:p>
          <a:p>
            <a:pPr lvl="2">
              <a:buFont typeface="Arial" pitchFamily="34" charset="0"/>
              <a:buChar char="•"/>
            </a:pPr>
            <a:endParaRPr lang="en-US" dirty="0" smtClean="0"/>
          </a:p>
          <a:p>
            <a:pPr lvl="1">
              <a:buFont typeface="Arial" pitchFamily="34" charset="0"/>
              <a:buChar char="•"/>
            </a:pPr>
            <a:r>
              <a:rPr lang="en-US" dirty="0" smtClean="0"/>
              <a:t>Is there a point to progress with this proposal? </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3650" name="Rectangle 2"/>
          <p:cNvSpPr>
            <a:spLocks noGrp="1" noChangeArrowheads="1"/>
          </p:cNvSpPr>
          <p:nvPr>
            <p:ph type="ctrTitle"/>
          </p:nvPr>
        </p:nvSpPr>
        <p:spPr/>
        <p:txBody>
          <a:bodyPr/>
          <a:lstStyle/>
          <a:p>
            <a:r>
              <a:rPr lang="en-US"/>
              <a:t>Thank You</a:t>
            </a:r>
            <a:endParaRPr lang="en-US">
              <a:cs typeface="Arial" charset="0"/>
            </a:endParaRPr>
          </a:p>
        </p:txBody>
      </p:sp>
      <p:sp>
        <p:nvSpPr>
          <p:cNvPr id="1563651" name="Rectangle 3"/>
          <p:cNvSpPr>
            <a:spLocks noGrp="1" noChangeArrowheads="1"/>
          </p:cNvSpPr>
          <p:nvPr>
            <p:ph type="subTitle" idx="1"/>
          </p:nvPr>
        </p:nvSpPr>
        <p:spPr/>
        <p:txBody>
          <a:bodyPr/>
          <a:lstStyle/>
          <a:p>
            <a:endParaRPr lang="en-US"/>
          </a:p>
          <a:p>
            <a:r>
              <a:rPr lang="en-US">
                <a:hlinkClick r:id="rId3"/>
              </a:rPr>
              <a:t>zehavit.alon@nsn.com</a:t>
            </a:r>
            <a:endParaRPr lang="en-US"/>
          </a:p>
          <a:p>
            <a:endParaRPr lang="en-US"/>
          </a:p>
          <a:p>
            <a:endParaRPr lang="en-US"/>
          </a:p>
          <a:p>
            <a:endParaRPr lang="en-US"/>
          </a:p>
          <a:p>
            <a:endParaRPr lang="en-US"/>
          </a:p>
          <a:p>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Nokia Siemens Networks template_FOR INTERNAL USE">
  <a:themeElements>
    <a:clrScheme name="Nokia Siemens Networks template_FOR INTERNAL USE 2">
      <a:dk1>
        <a:srgbClr val="000000"/>
      </a:dk1>
      <a:lt1>
        <a:srgbClr val="FFFFFF"/>
      </a:lt1>
      <a:dk2>
        <a:srgbClr val="999999"/>
      </a:dk2>
      <a:lt2>
        <a:srgbClr val="666666"/>
      </a:lt2>
      <a:accent1>
        <a:srgbClr val="FFCC00"/>
      </a:accent1>
      <a:accent2>
        <a:srgbClr val="FF9900"/>
      </a:accent2>
      <a:accent3>
        <a:srgbClr val="FFFFFF"/>
      </a:accent3>
      <a:accent4>
        <a:srgbClr val="000000"/>
      </a:accent4>
      <a:accent5>
        <a:srgbClr val="FFE2AA"/>
      </a:accent5>
      <a:accent6>
        <a:srgbClr val="E78A00"/>
      </a:accent6>
      <a:hlink>
        <a:srgbClr val="660066"/>
      </a:hlink>
      <a:folHlink>
        <a:srgbClr val="999999"/>
      </a:folHlink>
    </a:clrScheme>
    <a:fontScheme name="Nokia Siemens Networks template_FOR INTERNAL US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25400" cap="flat" cmpd="sng" algn="ctr">
          <a:solidFill>
            <a:schemeClr val="tx1"/>
          </a:solid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tab pos="685800" algn="l"/>
            <a:tab pos="3657600" algn="l"/>
          </a:tabLst>
          <a:defRPr kumimoji="0" lang="en-GB" sz="1100" b="1" i="0" u="none" strike="noStrike" cap="none" normalizeH="0" baseline="0" smtClean="0">
            <a:ln>
              <a:noFill/>
            </a:ln>
            <a:solidFill>
              <a:schemeClr val="tx1"/>
            </a:solidFill>
            <a:effectLst/>
            <a:latin typeface="Verdana" pitchFamily="34" charset="0"/>
            <a:ea typeface="宋体" pitchFamily="2" charset="-122"/>
          </a:defRPr>
        </a:defPPr>
      </a:lstStyle>
    </a:spDef>
    <a:lnDef>
      <a:spPr bwMode="auto">
        <a:xfrm>
          <a:off x="0" y="0"/>
          <a:ext cx="1" cy="1"/>
        </a:xfrm>
        <a:custGeom>
          <a:avLst/>
          <a:gdLst/>
          <a:ahLst/>
          <a:cxnLst/>
          <a:rect l="0" t="0" r="0" b="0"/>
          <a:pathLst/>
        </a:custGeom>
        <a:solidFill>
          <a:schemeClr val="accent1"/>
        </a:solidFill>
        <a:ln w="25400" cap="flat" cmpd="sng" algn="ctr">
          <a:solidFill>
            <a:schemeClr val="tx1"/>
          </a:solid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tab pos="685800" algn="l"/>
            <a:tab pos="3657600" algn="l"/>
          </a:tabLst>
          <a:defRPr kumimoji="0" lang="en-GB" sz="1100" b="1" i="0" u="none" strike="noStrike" cap="none" normalizeH="0" baseline="0" smtClean="0">
            <a:ln>
              <a:noFill/>
            </a:ln>
            <a:solidFill>
              <a:schemeClr val="tx1"/>
            </a:solidFill>
            <a:effectLst/>
            <a:latin typeface="Verdana" pitchFamily="34" charset="0"/>
            <a:ea typeface="宋体" pitchFamily="2" charset="-122"/>
          </a:defRPr>
        </a:defPPr>
      </a:lstStyle>
    </a:lnDef>
  </a:objectDefaults>
  <a:extraClrSchemeLst>
    <a:extraClrScheme>
      <a:clrScheme name="Nokia Siemens Networks template_FOR INTERNAL USE 1">
        <a:dk1>
          <a:srgbClr val="000000"/>
        </a:dk1>
        <a:lt1>
          <a:srgbClr val="FFFFFF"/>
        </a:lt1>
        <a:dk2>
          <a:srgbClr val="999999"/>
        </a:dk2>
        <a:lt2>
          <a:srgbClr val="FFFFFF"/>
        </a:lt2>
        <a:accent1>
          <a:srgbClr val="FFCC00"/>
        </a:accent1>
        <a:accent2>
          <a:srgbClr val="FF9900"/>
        </a:accent2>
        <a:accent3>
          <a:srgbClr val="CACACA"/>
        </a:accent3>
        <a:accent4>
          <a:srgbClr val="DADADA"/>
        </a:accent4>
        <a:accent5>
          <a:srgbClr val="FFE2AA"/>
        </a:accent5>
        <a:accent6>
          <a:srgbClr val="E78A00"/>
        </a:accent6>
        <a:hlink>
          <a:srgbClr val="660066"/>
        </a:hlink>
        <a:folHlink>
          <a:srgbClr val="666666"/>
        </a:folHlink>
      </a:clrScheme>
      <a:clrMap bg1="dk2" tx1="lt1" bg2="dk1" tx2="lt2" accent1="accent1" accent2="accent2" accent3="accent3" accent4="accent4" accent5="accent5" accent6="accent6" hlink="hlink" folHlink="folHlink"/>
    </a:extraClrScheme>
    <a:extraClrScheme>
      <a:clrScheme name="Nokia Siemens Networks template_FOR INTERNAL USE 2">
        <a:dk1>
          <a:srgbClr val="000000"/>
        </a:dk1>
        <a:lt1>
          <a:srgbClr val="FFFFFF"/>
        </a:lt1>
        <a:dk2>
          <a:srgbClr val="999999"/>
        </a:dk2>
        <a:lt2>
          <a:srgbClr val="666666"/>
        </a:lt2>
        <a:accent1>
          <a:srgbClr val="FFCC00"/>
        </a:accent1>
        <a:accent2>
          <a:srgbClr val="FF9900"/>
        </a:accent2>
        <a:accent3>
          <a:srgbClr val="FFFFFF"/>
        </a:accent3>
        <a:accent4>
          <a:srgbClr val="000000"/>
        </a:accent4>
        <a:accent5>
          <a:srgbClr val="FFE2AA"/>
        </a:accent5>
        <a:accent6>
          <a:srgbClr val="E78A00"/>
        </a:accent6>
        <a:hlink>
          <a:srgbClr val="660066"/>
        </a:hlink>
        <a:folHlink>
          <a:srgbClr val="9999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Pages>15</Pages>
  <Words>139</Words>
  <Application>Microsoft Office PowerPoint</Application>
  <PresentationFormat>On-screen Show (4:3)</PresentationFormat>
  <Paragraphs>47</Paragraphs>
  <Slides>6</Slides>
  <Notes>2</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Nokia Siemens Networks template_FOR INTERNAL USE</vt:lpstr>
      <vt:lpstr>January 2012 802.1 Interim Meeting</vt:lpstr>
      <vt:lpstr>Passed and planned IEEE802.1 meetings</vt:lpstr>
      <vt:lpstr>IEEE802.1 meetings around the globe</vt:lpstr>
      <vt:lpstr>Holiday Inn  MUNICH - CITY CENTRE  </vt:lpstr>
      <vt:lpstr>Some details</vt:lpstr>
      <vt:lpstr>Thank You</vt:lpstr>
    </vt:vector>
  </TitlesOfParts>
  <Manager/>
  <Company>NSN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NSN presentation template</dc:title>
  <dc:subject>Nokia Siemens Networks template</dc:subject>
  <dc:creator>Wang ZHJ</dc:creator>
  <cp:keywords/>
  <dc:description/>
  <cp:lastModifiedBy>alon</cp:lastModifiedBy>
  <cp:revision>1051</cp:revision>
  <cp:lastPrinted>1998-09-04T08:04:32Z</cp:lastPrinted>
  <dcterms:created xsi:type="dcterms:W3CDTF">2007-01-10T10:06:30Z</dcterms:created>
  <dcterms:modified xsi:type="dcterms:W3CDTF">2011-07-18T18:16:06Z</dcterms:modified>
</cp:coreProperties>
</file>