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4" r:id="rId6"/>
    <p:sldId id="266" r:id="rId7"/>
    <p:sldId id="271" r:id="rId8"/>
    <p:sldId id="265" r:id="rId9"/>
    <p:sldId id="272" r:id="rId10"/>
    <p:sldId id="267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229" autoAdjust="0"/>
    <p:restoredTop sz="89273" autoAdjust="0"/>
  </p:normalViewPr>
  <p:slideViewPr>
    <p:cSldViewPr>
      <p:cViewPr>
        <p:scale>
          <a:sx n="70" d="100"/>
          <a:sy n="70" d="100"/>
        </p:scale>
        <p:origin x="-99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F7D31-D479-40F0-A021-91073E01941D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A701D-EB46-497C-8262-A883234B5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81ADA-404E-43F4-8B8B-5AE28360D8D2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1C85B-1A6D-43FA-98B8-4443948EF0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精简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378C-6823-4252-B48D-268B5AEE0904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6B8B-2796-4984-BE5F-3BEF47FC1390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104B-D1CD-404E-928D-AB1DCA3EF772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25AB-301A-40FF-A82C-B7BF3A126486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1341-1EFB-4165-8B72-3439743AEAF4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33C0-867C-4CCC-BBCF-34199B9328A8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C372-DFF5-4829-9327-8AC2050CF482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65A0-7E7F-4DE1-A7FD-5D5014B74A8C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4ABE-5793-4C07-93B3-E825A4DC0361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E389-6255-4B3C-8E4F-E46E8E259F0D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142A-48FE-450F-845D-63A9FF12A3B1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D6608-91F0-4880-98C1-7A4DE45E65B8}" type="datetime1">
              <a:rPr lang="zh-CN" altLang="en-US" smtClean="0"/>
              <a:pPr/>
              <a:t>2011-07-19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Discussion for Distributed Aggregation </a:t>
            </a:r>
            <a:r>
              <a:rPr lang="en-US" altLang="zh-CN" dirty="0" err="1" smtClean="0"/>
              <a:t>Sublayer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Ting </a:t>
            </a:r>
            <a:r>
              <a:rPr lang="en-US" altLang="zh-CN" dirty="0" err="1" smtClean="0"/>
              <a:t>Ao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Yuehua</a:t>
            </a:r>
            <a:r>
              <a:rPr lang="en-US" altLang="zh-CN" dirty="0" smtClean="0"/>
              <a:t> Wei, </a:t>
            </a:r>
            <a:r>
              <a:rPr lang="en-US" altLang="zh-CN" dirty="0" err="1" smtClean="0"/>
              <a:t>Jinghai</a:t>
            </a:r>
            <a:r>
              <a:rPr lang="en-US" altLang="zh-CN" dirty="0" smtClean="0"/>
              <a:t> Yu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714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Service Gateway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2643206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Get the service allocation information of other node by DLIC.</a:t>
            </a:r>
          </a:p>
          <a:p>
            <a:r>
              <a:rPr lang="en-US" altLang="zh-CN" sz="2400" dirty="0" smtClean="0"/>
              <a:t>When receive frames from MAC Client or from Distributor, Service Gateway have to check the service ID of the frame</a:t>
            </a:r>
            <a:r>
              <a:rPr lang="en-US" altLang="zh-CN" dirty="0" smtClean="0"/>
              <a:t>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000372"/>
            <a:ext cx="60198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Distributed Frame Collector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 change.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Distributed Frame Distributor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Should the </a:t>
            </a:r>
            <a:r>
              <a:rPr lang="en-US" altLang="zh-CN" dirty="0" smtClean="0"/>
              <a:t>traffic on the Intra-IF transmitted </a:t>
            </a:r>
            <a:r>
              <a:rPr lang="en-US" altLang="zh-CN" dirty="0" smtClean="0"/>
              <a:t>into my network be considered in avoiding the overload on Intra-IF?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YES. </a:t>
            </a:r>
            <a:r>
              <a:rPr lang="en-US" altLang="zh-CN" dirty="0" smtClean="0"/>
              <a:t> Service gateway should redirect these traffic to Distributed Aggregator Distributor. And Distributor need to know  </a:t>
            </a:r>
            <a:r>
              <a:rPr lang="en-US" altLang="zh-CN" dirty="0" smtClean="0"/>
              <a:t>to which Intra-IF the </a:t>
            </a:r>
            <a:r>
              <a:rPr lang="en-US" altLang="zh-CN" dirty="0" smtClean="0"/>
              <a:t>frame should be transmitted.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NO.  </a:t>
            </a:r>
            <a:r>
              <a:rPr lang="en-US" altLang="zh-CN" dirty="0" smtClean="0"/>
              <a:t>Service gateway should redirect  these traffic to Control P/M directly. Leave the distributed Aggregator Distributor unchanged.</a:t>
            </a:r>
          </a:p>
          <a:p>
            <a:r>
              <a:rPr lang="en-US" altLang="zh-CN" dirty="0" smtClean="0"/>
              <a:t>Should congruent data path be guaranteed?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YES. </a:t>
            </a:r>
            <a:r>
              <a:rPr lang="en-US" altLang="zh-CN" dirty="0" smtClean="0"/>
              <a:t>Distributor need to distribute the traffic per service. AND LACP need to coordinate the service assignment between the two portals.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NO. </a:t>
            </a:r>
            <a:r>
              <a:rPr lang="en-US" altLang="zh-CN" dirty="0" smtClean="0"/>
              <a:t>Leave it works as 802.1AX.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857760"/>
            <a:ext cx="8229600" cy="126840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 Arts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1.</a:t>
            </a:r>
            <a:r>
              <a:rPr lang="en-US" dirty="0"/>
              <a:t> new-nfinn-light-nni-0710-v03.pdf</a:t>
            </a:r>
            <a:endParaRPr lang="en-US" dirty="0" smtClean="0"/>
          </a:p>
          <a:p>
            <a:r>
              <a:rPr lang="en-US" dirty="0" smtClean="0"/>
              <a:t>2. new-haddock-resilient-network-interconnect-LAG-0910-v3.pdf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en-US" dirty="0" smtClean="0"/>
              <a:t> new-farkas-network-interconnect-functionalities-0910-v01.pdf</a:t>
            </a:r>
            <a:endParaRPr lang="en-US" altLang="zh-CN" dirty="0"/>
          </a:p>
          <a:p>
            <a:r>
              <a:rPr lang="en-US" dirty="0" smtClean="0"/>
              <a:t>4. new-farkas-RNI-data-plane-0111.pdf</a:t>
            </a:r>
          </a:p>
          <a:p>
            <a:r>
              <a:rPr lang="it-IT" dirty="0" smtClean="0"/>
              <a:t>5. new-farkas-DRNI-control-0311.pdf</a:t>
            </a:r>
          </a:p>
          <a:p>
            <a:r>
              <a:rPr lang="it-IT" dirty="0" smtClean="0"/>
              <a:t>6. </a:t>
            </a:r>
            <a:r>
              <a:rPr lang="en-US" dirty="0" smtClean="0"/>
              <a:t>new-nfinn-why-LACP-for-NNI-0111-v01.pdf</a:t>
            </a:r>
          </a:p>
          <a:p>
            <a:r>
              <a:rPr lang="en-US" dirty="0" smtClean="0"/>
              <a:t>7. 802-1AXbq-d0-1[1].</a:t>
            </a:r>
            <a:r>
              <a:rPr lang="en-US" dirty="0" err="1" smtClean="0"/>
              <a:t>pdf</a:t>
            </a:r>
            <a:endParaRPr 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Plenary San Francisco 2011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definitions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04311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Four kinds of interface:</a:t>
            </a:r>
          </a:p>
          <a:p>
            <a:pPr lvl="1"/>
            <a:r>
              <a:rPr lang="en-US" altLang="zh-CN" dirty="0" smtClean="0"/>
              <a:t>Inner Network Interface (</a:t>
            </a:r>
            <a:r>
              <a:rPr lang="en-US" altLang="zh-CN" dirty="0" err="1" smtClean="0"/>
              <a:t>INet</a:t>
            </a:r>
            <a:r>
              <a:rPr lang="en-US" altLang="zh-CN" dirty="0" smtClean="0"/>
              <a:t>-IF)</a:t>
            </a:r>
          </a:p>
          <a:p>
            <a:pPr lvl="1"/>
            <a:r>
              <a:rPr lang="en-US" altLang="zh-CN" dirty="0" smtClean="0"/>
              <a:t>Interconnection Interface (Inter-IF)</a:t>
            </a:r>
          </a:p>
          <a:p>
            <a:pPr lvl="1"/>
            <a:r>
              <a:rPr lang="en-US" altLang="zh-CN" dirty="0" err="1" smtClean="0"/>
              <a:t>Intraconnection</a:t>
            </a:r>
            <a:r>
              <a:rPr lang="en-US" altLang="zh-CN" dirty="0" smtClean="0"/>
              <a:t> Interface (Intra-IF)</a:t>
            </a:r>
          </a:p>
          <a:p>
            <a:pPr lvl="1"/>
            <a:r>
              <a:rPr lang="en-US" altLang="zh-CN" dirty="0" smtClean="0"/>
              <a:t>Service Gateway Interface (SGW-IF)</a:t>
            </a:r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357562"/>
            <a:ext cx="657229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altLang="zh-CN" dirty="0" smtClean="0"/>
              <a:t>An example of data path in DRNI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2143140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613150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</a:t>
            </a:r>
            <a:r>
              <a:rPr lang="zh-CN" altLang="en-US" dirty="0" smtClean="0"/>
              <a:t>： </a:t>
            </a:r>
            <a:r>
              <a:rPr lang="en-US" altLang="zh-CN" dirty="0" smtClean="0"/>
              <a:t>The path in the example is congruent.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14438"/>
            <a:ext cx="7615265" cy="478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643306" y="58578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DLAG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Proposal for Distributed Link Aggregation </a:t>
            </a:r>
            <a:r>
              <a:rPr lang="en-US" altLang="zh-CN" sz="2800" dirty="0" err="1" smtClean="0"/>
              <a:t>Sublayer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14357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715108" y="6211669"/>
            <a:ext cx="2428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It’s an example of two nodes in one portal 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Distributed LAG Internal Coordination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1435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DLIC </a:t>
            </a:r>
            <a:r>
              <a:rPr lang="en-US" altLang="zh-CN" dirty="0" smtClean="0"/>
              <a:t>: </a:t>
            </a:r>
            <a:r>
              <a:rPr lang="en-US" altLang="zh-CN" dirty="0" smtClean="0"/>
              <a:t>Coordinating and transmitting aggregation and distribution information among the nodes in one </a:t>
            </a:r>
            <a:r>
              <a:rPr lang="en-US" altLang="zh-CN" dirty="0" smtClean="0"/>
              <a:t>Portal using DLIC protocol.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System parameters and Node </a:t>
            </a:r>
            <a:r>
              <a:rPr lang="en-US" altLang="zh-CN" dirty="0" smtClean="0"/>
              <a:t>information</a:t>
            </a:r>
            <a:endParaRPr lang="en-US" altLang="zh-CN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altLang="zh-CN" dirty="0" smtClean="0"/>
              <a:t>Service ID in each service gateway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Aggregated links on each nodes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Distributed LAG Internal Coordination (Cont’)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DLIC </a:t>
            </a:r>
            <a:r>
              <a:rPr lang="en-US" altLang="zh-CN" dirty="0" smtClean="0"/>
              <a:t>protocol would </a:t>
            </a:r>
            <a:r>
              <a:rPr lang="en-US" altLang="zh-CN" dirty="0" smtClean="0"/>
              <a:t>be an extension of LACP, as an addition to LACP or other protocols(LLDP,ECP).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If the Intra-IF is direct physical link, we would extent LACP. </a:t>
            </a:r>
          </a:p>
          <a:p>
            <a:pPr lvl="1"/>
            <a:r>
              <a:rPr lang="en-US" altLang="zh-CN" dirty="0" smtClean="0"/>
              <a:t>If the tunnel as AI is supported, maybe we need to import CFM to detect split brain faster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Virtual Aggregator P/M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57176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Created according to the aggregated links information from other nodes by DLIC. </a:t>
            </a:r>
          </a:p>
          <a:p>
            <a:pPr lvl="1"/>
            <a:r>
              <a:rPr lang="en-US" altLang="zh-CN" dirty="0" smtClean="0"/>
              <a:t>For every Intra-IF</a:t>
            </a:r>
          </a:p>
          <a:p>
            <a:pPr lvl="2"/>
            <a:r>
              <a:rPr lang="en-US" altLang="zh-CN" dirty="0" smtClean="0"/>
              <a:t>Create </a:t>
            </a:r>
            <a:r>
              <a:rPr lang="en-US" altLang="zh-CN" b="1" dirty="0" smtClean="0"/>
              <a:t>1</a:t>
            </a:r>
            <a:r>
              <a:rPr lang="en-US" altLang="zh-CN" dirty="0" smtClean="0"/>
              <a:t> Virtual Aggregator Parser</a:t>
            </a:r>
          </a:p>
          <a:p>
            <a:pPr lvl="2"/>
            <a:r>
              <a:rPr lang="en-US" altLang="zh-CN" dirty="0" smtClean="0"/>
              <a:t>Create</a:t>
            </a:r>
            <a:r>
              <a:rPr lang="en-US" altLang="zh-CN" b="1" dirty="0" smtClean="0"/>
              <a:t> N </a:t>
            </a:r>
            <a:r>
              <a:rPr lang="en-US" altLang="zh-CN" dirty="0" smtClean="0"/>
              <a:t>Virtual Aggregator Multiplexers, if the device the AI connect has N aggregated links.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143116"/>
            <a:ext cx="470058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619648"/>
            <a:ext cx="8001000" cy="2095500"/>
          </a:xfrm>
          <a:prstGeom prst="rect">
            <a:avLst/>
          </a:prstGeom>
          <a:noFill/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6" name="线形标注 2 5"/>
          <p:cNvSpPr/>
          <p:nvPr/>
        </p:nvSpPr>
        <p:spPr>
          <a:xfrm>
            <a:off x="5286380" y="2285992"/>
            <a:ext cx="571504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03842"/>
              <a:gd name="adj6" fmla="val -373829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Virtual Aggregator P/M (Cont’)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Virtual Aggregator Multiplexer transmit the traffic to other node in the same portal, and</a:t>
            </a:r>
          </a:p>
          <a:p>
            <a:pPr lvl="1"/>
            <a:r>
              <a:rPr lang="en-US" altLang="zh-CN" dirty="0" smtClean="0"/>
              <a:t>The Virtual Aggregator Multiplexer representing aggregated links on other node participate the traffic distribution in Frame Distributor.</a:t>
            </a:r>
          </a:p>
          <a:p>
            <a:pPr lvl="1"/>
            <a:r>
              <a:rPr lang="en-US" altLang="zh-CN" dirty="0" smtClean="0"/>
              <a:t>Using Virtual Aggregator Multiplexer, it’s easy to figure out all the aggregated links in the DLAG on every node of the portal.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Plenary San Francisco 2011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543</Words>
  <Application>Microsoft Office PowerPoint</Application>
  <PresentationFormat>全屏显示(4:3)</PresentationFormat>
  <Paragraphs>89</Paragraphs>
  <Slides>13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Discussion for Distributed Aggregation Sublayer</vt:lpstr>
      <vt:lpstr>Prior Arts</vt:lpstr>
      <vt:lpstr>Some definitions</vt:lpstr>
      <vt:lpstr>An example of data path in DRNI</vt:lpstr>
      <vt:lpstr>Proposal for Distributed Link Aggregation Sublayer</vt:lpstr>
      <vt:lpstr>Distributed LAG Internal Coordination </vt:lpstr>
      <vt:lpstr>Distributed LAG Internal Coordination (Cont’)</vt:lpstr>
      <vt:lpstr>Virtual Aggregator P/M</vt:lpstr>
      <vt:lpstr>Virtual Aggregator P/M (Cont’)</vt:lpstr>
      <vt:lpstr>Service Gateway</vt:lpstr>
      <vt:lpstr>Distributed Frame Collector</vt:lpstr>
      <vt:lpstr>Distributed Frame Distributor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for Distribute Aggregation Sublayer</dc:title>
  <dc:creator> </dc:creator>
  <cp:lastModifiedBy> </cp:lastModifiedBy>
  <cp:revision>149</cp:revision>
  <dcterms:created xsi:type="dcterms:W3CDTF">2011-07-01T03:29:09Z</dcterms:created>
  <dcterms:modified xsi:type="dcterms:W3CDTF">2011-07-19T05:44:06Z</dcterms:modified>
</cp:coreProperties>
</file>