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2" r:id="rId2"/>
    <p:sldId id="364" r:id="rId3"/>
    <p:sldId id="360" r:id="rId4"/>
    <p:sldId id="361" r:id="rId5"/>
    <p:sldId id="363" r:id="rId6"/>
    <p:sldId id="362" r:id="rId7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FF99"/>
    <a:srgbClr val="008000"/>
    <a:srgbClr val="6600FF"/>
    <a:srgbClr val="CC0000"/>
    <a:srgbClr val="0000FF"/>
    <a:srgbClr val="990099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 autoAdjust="0"/>
    <p:restoredTop sz="94660"/>
  </p:normalViewPr>
  <p:slideViewPr>
    <p:cSldViewPr>
      <p:cViewPr varScale="1">
        <p:scale>
          <a:sx n="92" d="100"/>
          <a:sy n="92" d="100"/>
        </p:scale>
        <p:origin x="12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56" y="92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94388" y="17621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425" y="176213"/>
            <a:ext cx="887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73138">
              <a:defRPr sz="1500" b="1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Nov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159500" y="9293225"/>
            <a:ext cx="5064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98825" y="9293225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73138">
              <a:defRPr sz="1300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FDD116D-E551-4BFF-A9CC-1D30CBBC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38" y="400050"/>
            <a:ext cx="5851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38" y="9293225"/>
            <a:ext cx="7508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73138">
              <a:defRPr/>
            </a:pPr>
            <a:r>
              <a:rPr lang="en-US" sz="1300" u="none">
                <a:latin typeface="Times New Roman" pitchFamily="-106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38" y="9280525"/>
            <a:ext cx="601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6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38838" y="93663"/>
            <a:ext cx="687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563" y="93663"/>
            <a:ext cx="887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73138">
              <a:defRPr sz="1500" b="1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Nov 2008</a:t>
            </a:r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5488"/>
            <a:ext cx="4787900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643563" y="9296400"/>
            <a:ext cx="9826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250" lvl="4" algn="r" defTabSz="973138">
              <a:defRPr sz="1300" u="none">
                <a:latin typeface="Times New Roman" pitchFamily="-106" charset="0"/>
              </a:defRPr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84550" y="9296400"/>
            <a:ext cx="5556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 u="none">
                <a:latin typeface="Times New Roman" pitchFamily="-106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33A673D-065D-4ACC-ACB8-94C5D4DA5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588" y="9296400"/>
            <a:ext cx="75088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54088">
              <a:defRPr/>
            </a:pPr>
            <a:r>
              <a:rPr lang="en-US" sz="1300" u="none">
                <a:latin typeface="Times New Roman" pitchFamily="-106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588" y="9294813"/>
            <a:ext cx="5788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2625" y="306388"/>
            <a:ext cx="5949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1315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2008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Graham Smith, DSP Group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6DEF7D9-4EED-40BB-B9A6-C1129D9DEFF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6312" cy="3589337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102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FB0A2C27-33DB-478D-B692-9AA18F6F1E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 </a:t>
            </a:r>
            <a:fld id="{D54B7A6A-E464-4778-919D-D2C24C381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29400"/>
            <a:ext cx="29527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000" u="none"/>
            </a:lvl1pPr>
          </a:lstStyle>
          <a:p>
            <a:pPr>
              <a:defRPr/>
            </a:pPr>
            <a:r>
              <a:rPr lang="en-US"/>
              <a:t>p. </a:t>
            </a:r>
            <a:fld id="{FB0A2C27-33DB-478D-B692-9AA18F6F1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7686675" y="6477000"/>
            <a:ext cx="7715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u="sng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en-US" sz="800" u="none" dirty="0"/>
              <a:t>Kevin </a:t>
            </a:r>
            <a:r>
              <a:rPr lang="en-US" sz="800" u="none" dirty="0" smtClean="0"/>
              <a:t>B. Stanton</a:t>
            </a:r>
            <a:endParaRPr lang="en-US" sz="800" u="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7467600" cy="1470025"/>
          </a:xfrm>
        </p:spPr>
        <p:txBody>
          <a:bodyPr/>
          <a:lstStyle/>
          <a:p>
            <a:pPr algn="l">
              <a:tabLst>
                <a:tab pos="1655763" algn="l"/>
              </a:tabLst>
            </a:pPr>
            <a:r>
              <a:rPr lang="en-US" sz="2800" dirty="0" smtClean="0"/>
              <a:t>The use of 802.11 Timing Measurement</a:t>
            </a:r>
            <a:br>
              <a:rPr lang="en-US" sz="2800" dirty="0" smtClean="0"/>
            </a:br>
            <a:r>
              <a:rPr lang="en-US" sz="2800" dirty="0" smtClean="0"/>
              <a:t>with P802.1ASbt</a:t>
            </a:r>
            <a:br>
              <a:rPr lang="en-US" sz="2800" dirty="0" smtClean="0"/>
            </a:br>
            <a:r>
              <a:rPr lang="en-US" sz="2800" dirty="0" smtClean="0"/>
              <a:t>in the context of P802.11ak</a:t>
            </a:r>
            <a:endParaRPr lang="en-US" sz="2800" dirty="0" smtClean="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0" dirty="0" smtClean="0"/>
              <a:t>Kevin B. Stanton</a:t>
            </a:r>
            <a:r>
              <a:rPr lang="en-US" b="0" dirty="0"/>
              <a:t>	</a:t>
            </a:r>
            <a:r>
              <a:rPr lang="en-US" b="0" dirty="0" smtClean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b="0" dirty="0" smtClean="0"/>
              <a:t>Intel Corporation</a:t>
            </a:r>
          </a:p>
          <a:p>
            <a:pPr algn="just">
              <a:lnSpc>
                <a:spcPct val="90000"/>
              </a:lnSpc>
            </a:pPr>
            <a:r>
              <a:rPr lang="en-US" b="0" dirty="0" smtClean="0"/>
              <a:t>November </a:t>
            </a:r>
            <a:r>
              <a:rPr lang="en-US" b="0" dirty="0"/>
              <a:t>2013</a:t>
            </a:r>
            <a:endParaRPr lang="en-US" b="0" dirty="0" smtClean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0" contrast="-100000"/>
          </a:blip>
          <a:srcRect/>
          <a:stretch>
            <a:fillRect/>
          </a:stretch>
        </p:blipFill>
        <p:spPr bwMode="auto">
          <a:xfrm>
            <a:off x="7391400" y="838200"/>
            <a:ext cx="1447800" cy="100935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the new dot11 Timing Measurement?</a:t>
            </a:r>
          </a:p>
          <a:p>
            <a:r>
              <a:rPr lang="en-US" dirty="0" smtClean="0"/>
              <a:t>How does P802.11ak affect </a:t>
            </a:r>
            <a:r>
              <a:rPr lang="en-US" dirty="0" err="1" smtClean="0"/>
              <a:t>gPTP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D54B7A6A-E464-4778-919D-D2C24C381FE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8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74685"/>
            <a:ext cx="6524625" cy="549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dot11 Timing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295400"/>
            <a:ext cx="8601074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IEEE Std. 802.1AS™-2011 specifies the use of Timing Measurement</a:t>
            </a:r>
          </a:p>
          <a:p>
            <a:pPr lvl="1"/>
            <a:r>
              <a:rPr lang="en-US" dirty="0" smtClean="0"/>
              <a:t>Which is published in IEEE Std. 802.11™-2012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“</a:t>
            </a:r>
          </a:p>
          <a:p>
            <a:pPr marL="0" indent="0">
              <a:buNone/>
            </a:pPr>
            <a:r>
              <a:rPr lang="en-US" dirty="0" smtClean="0"/>
              <a:t>							      ”</a:t>
            </a:r>
          </a:p>
          <a:p>
            <a:r>
              <a:rPr lang="en-US" dirty="0" smtClean="0"/>
              <a:t>P802.11mc is adding </a:t>
            </a:r>
            <a:r>
              <a:rPr lang="en-US" i="1" u="sng" dirty="0" smtClean="0"/>
              <a:t>Fine</a:t>
            </a:r>
            <a:r>
              <a:rPr lang="en-US" dirty="0" smtClean="0"/>
              <a:t> Timing Measurement</a:t>
            </a:r>
          </a:p>
          <a:p>
            <a:pPr lvl="1"/>
            <a:r>
              <a:rPr lang="en-US" dirty="0" smtClean="0"/>
              <a:t>It’s nearly the same as Timing Measurement</a:t>
            </a:r>
          </a:p>
          <a:p>
            <a:pPr lvl="2"/>
            <a:r>
              <a:rPr lang="en-US" dirty="0"/>
              <a:t>Increased timestamp resolution (10ns</a:t>
            </a:r>
            <a:r>
              <a:rPr lang="en-US" dirty="0">
                <a:sym typeface="Wingdings" panose="05000000000000000000" pitchFamily="2" charset="2"/>
              </a:rPr>
              <a:t>100ps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Public Action </a:t>
            </a:r>
            <a:r>
              <a:rPr lang="en-US" dirty="0" smtClean="0">
                <a:sym typeface="Wingdings" panose="05000000000000000000" pitchFamily="2" charset="2"/>
              </a:rPr>
              <a:t>Frame  </a:t>
            </a:r>
            <a:r>
              <a:rPr lang="en-US" dirty="0">
                <a:sym typeface="Wingdings" panose="05000000000000000000" pitchFamily="2" charset="2"/>
              </a:rPr>
              <a:t>Private Action </a:t>
            </a:r>
            <a:r>
              <a:rPr lang="en-US" dirty="0" smtClean="0">
                <a:sym typeface="Wingdings" panose="05000000000000000000" pitchFamily="2" charset="2"/>
              </a:rPr>
              <a:t>Frame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Other changes expected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/>
              <a:t>Expected to be published in 2015</a:t>
            </a:r>
          </a:p>
          <a:p>
            <a:r>
              <a:rPr lang="en-US" dirty="0" smtClean="0"/>
              <a:t>A resulting change to P802.1ASbt is not recommended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D54B7A6A-E464-4778-919D-D2C24C381FE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6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Residence Time of a Station-Bridge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P802.11ak introduces WLAN Stations that Bridge</a:t>
            </a:r>
          </a:p>
          <a:p>
            <a:r>
              <a:rPr lang="en-US" dirty="0" smtClean="0"/>
              <a:t>Residence Time of a WLAN Station-Bridge is large</a:t>
            </a:r>
          </a:p>
          <a:p>
            <a:pPr lvl="1"/>
            <a:r>
              <a:rPr lang="en-US" dirty="0" smtClean="0"/>
              <a:t>FOLLOWUP information for message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smtClean="0"/>
              <a:t>sent in message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</a:p>
          <a:p>
            <a:pPr lvl="1"/>
            <a:r>
              <a:rPr lang="en-US" dirty="0" smtClean="0"/>
              <a:t>With fixed Sync </a:t>
            </a:r>
            <a:r>
              <a:rPr lang="en-US" dirty="0"/>
              <a:t>I</a:t>
            </a:r>
            <a:r>
              <a:rPr lang="en-US" dirty="0" smtClean="0"/>
              <a:t>nterval, Residence </a:t>
            </a:r>
            <a:r>
              <a:rPr lang="en-US" dirty="0"/>
              <a:t>T</a:t>
            </a:r>
            <a:r>
              <a:rPr lang="en-US" dirty="0" smtClean="0"/>
              <a:t>ime ≥ sync interval</a:t>
            </a:r>
          </a:p>
          <a:p>
            <a:r>
              <a:rPr lang="en-US" dirty="0" smtClean="0"/>
              <a:t>Implications to P802.1ASbt, if we do nothing:</a:t>
            </a:r>
          </a:p>
          <a:p>
            <a:pPr lvl="1"/>
            <a:r>
              <a:rPr lang="en-US" dirty="0" smtClean="0"/>
              <a:t>Introduces small lag in time propagation through Station Bridge</a:t>
            </a:r>
          </a:p>
          <a:p>
            <a:pPr lvl="1"/>
            <a:r>
              <a:rPr lang="en-US" dirty="0" smtClean="0"/>
              <a:t>And this grows linearly with # of Station-Bridge</a:t>
            </a:r>
          </a:p>
          <a:p>
            <a:pPr marL="857250" lvl="2" indent="0">
              <a:buNone/>
            </a:pPr>
            <a:r>
              <a:rPr lang="en-US" dirty="0" smtClean="0"/>
              <a:t>+= Sync Interval * # of Station-Bridges</a:t>
            </a:r>
          </a:p>
          <a:p>
            <a:r>
              <a:rPr lang="en-US" dirty="0" smtClean="0"/>
              <a:t>Approaches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Bi-modal sync interval (“burst-of-two”)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Increased sync 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Live with the lag</a:t>
            </a:r>
          </a:p>
          <a:p>
            <a:pPr lvl="2"/>
            <a:r>
              <a:rPr lang="en-US" dirty="0" smtClean="0"/>
              <a:t>Probably fine for Stations, less fine for long chains of Station-Bridges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D54B7A6A-E464-4778-919D-D2C24C381FE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6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6200"/>
            <a:ext cx="9144000" cy="533400"/>
          </a:xfrm>
        </p:spPr>
        <p:txBody>
          <a:bodyPr/>
          <a:lstStyle/>
          <a:p>
            <a:r>
              <a:rPr lang="en-US" sz="2800" dirty="0" smtClean="0"/>
              <a:t>IEEE Std. 802.11™-2012 Timing Measurement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D54B7A6A-E464-4778-919D-D2C24C381FE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1" descr="image0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41" y="1371600"/>
            <a:ext cx="737611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68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p. </a:t>
            </a:r>
            <a:fld id="{D54B7A6A-E464-4778-919D-D2C24C381FE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969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11247</TotalTime>
  <Words>191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Times New Roman</vt:lpstr>
      <vt:lpstr>Wingdings</vt:lpstr>
      <vt:lpstr>802-11-Submission</vt:lpstr>
      <vt:lpstr>The use of 802.11 Timing Measurement with P802.1ASbt in the context of P802.11ak</vt:lpstr>
      <vt:lpstr>Questions</vt:lpstr>
      <vt:lpstr>The new dot11 Timing Measurement</vt:lpstr>
      <vt:lpstr>Residence Time of a Station-Bridge</vt:lpstr>
      <vt:lpstr>IEEE Std. 802.11™-2012 Timing Measurement</vt:lpstr>
      <vt:lpstr>BACKUP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Stanton, Kevin B</dc:creator>
  <cp:lastModifiedBy>Stanton, Kevin B</cp:lastModifiedBy>
  <cp:revision>813</cp:revision>
  <cp:lastPrinted>1998-02-10T13:28:06Z</cp:lastPrinted>
  <dcterms:created xsi:type="dcterms:W3CDTF">2007-05-21T21:00:37Z</dcterms:created>
  <dcterms:modified xsi:type="dcterms:W3CDTF">2013-11-14T14:30:02Z</dcterms:modified>
</cp:coreProperties>
</file>