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64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2013-9-5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Wei.yuehua@zte.com.c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Port ID issue raised in DRNI</a:t>
            </a:r>
            <a:endParaRPr lang="zh-CN" altLang="en-US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Corona Wei</a:t>
            </a:r>
          </a:p>
          <a:p>
            <a:r>
              <a:rPr kumimoji="1" lang="en-US" altLang="zh-CN" dirty="0" smtClean="0">
                <a:hlinkClick r:id="rId2"/>
              </a:rPr>
              <a:t>Wei.yuehua@zte.com.cn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kumimoji="1" lang="en-US" altLang="zh-CN" dirty="0" smtClean="0"/>
              <a:t>IEEE802.1/802.3 </a:t>
            </a:r>
            <a:r>
              <a:rPr kumimoji="1" lang="en-US" altLang="zh-CN" dirty="0" smtClean="0"/>
              <a:t>Interim, York, </a:t>
            </a:r>
            <a:r>
              <a:rPr kumimoji="1" lang="en-US" altLang="zh-CN" dirty="0" smtClean="0"/>
              <a:t>September</a:t>
            </a:r>
            <a:r>
              <a:rPr kumimoji="1" lang="en-US" altLang="zh-CN" dirty="0" smtClean="0"/>
              <a:t> ,2013</a:t>
            </a:r>
            <a:endParaRPr kumimoji="1"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en-US" altLang="zh-CN" dirty="0" smtClean="0"/>
              <a:t>6.3.4 Port identification</a:t>
            </a:r>
          </a:p>
          <a:p>
            <a:pPr marL="0" indent="0">
              <a:buNone/>
            </a:pPr>
            <a:r>
              <a:rPr kumimoji="1" lang="en-US" altLang="zh-CN" dirty="0" smtClean="0"/>
              <a:t>Link Aggregation Control uses a </a:t>
            </a:r>
            <a:r>
              <a:rPr kumimoji="1" lang="en-US" altLang="zh-CN" dirty="0" smtClean="0">
                <a:solidFill>
                  <a:srgbClr val="FF0000"/>
                </a:solidFill>
              </a:rPr>
              <a:t>Port Identifier (Port ID), </a:t>
            </a:r>
            <a:r>
              <a:rPr kumimoji="1" lang="en-US" altLang="zh-CN" dirty="0" smtClean="0"/>
              <a:t>comprising the concatenation of a </a:t>
            </a:r>
            <a:r>
              <a:rPr kumimoji="1" lang="en-US" altLang="zh-CN" dirty="0" smtClean="0">
                <a:solidFill>
                  <a:srgbClr val="FF0000"/>
                </a:solidFill>
              </a:rPr>
              <a:t>Port Priority </a:t>
            </a:r>
            <a:r>
              <a:rPr kumimoji="1" lang="en-US" altLang="zh-CN" dirty="0" smtClean="0"/>
              <a:t>and a </a:t>
            </a:r>
            <a:r>
              <a:rPr kumimoji="1" lang="en-US" altLang="zh-CN" dirty="0" smtClean="0">
                <a:solidFill>
                  <a:srgbClr val="FF0000"/>
                </a:solidFill>
              </a:rPr>
              <a:t>Port Number</a:t>
            </a:r>
            <a:r>
              <a:rPr kumimoji="1" lang="en-US" altLang="zh-CN" dirty="0" smtClean="0"/>
              <a:t>, to identify the Aggregation Port. Port Numbers (and hence, Port Identifiers) shall be</a:t>
            </a:r>
          </a:p>
          <a:p>
            <a:pPr marL="0" indent="0">
              <a:buNone/>
            </a:pPr>
            <a:r>
              <a:rPr kumimoji="1" lang="en-US" altLang="zh-CN" dirty="0" smtClean="0"/>
              <a:t>uniquely assigned within a System. Port Number 0 shall not be assigned to any Aggregation Port.</a:t>
            </a:r>
          </a:p>
          <a:p>
            <a:pPr marL="0" indent="0">
              <a:buNone/>
            </a:pPr>
            <a:r>
              <a:rPr kumimoji="1" lang="en-US" altLang="zh-CN" dirty="0" smtClean="0"/>
              <a:t>When </a:t>
            </a:r>
            <a:r>
              <a:rPr kumimoji="1" lang="en-US" altLang="zh-CN" i="1" dirty="0" smtClean="0"/>
              <a:t>it is necessary to  perform numerical comparisons between Port Identifiers</a:t>
            </a:r>
            <a:r>
              <a:rPr kumimoji="1" lang="en-US" altLang="zh-CN" dirty="0" smtClean="0"/>
              <a:t>, each Port Identifier is considered to be a four octet unsigned binary number </a:t>
            </a:r>
            <a:r>
              <a:rPr kumimoji="1" lang="en-US" altLang="zh-CN" dirty="0" smtClean="0">
                <a:solidFill>
                  <a:srgbClr val="FF0000"/>
                </a:solidFill>
              </a:rPr>
              <a:t>constructed</a:t>
            </a:r>
            <a:r>
              <a:rPr kumimoji="1" lang="en-US" altLang="zh-CN" dirty="0" smtClean="0"/>
              <a:t> as follows:</a:t>
            </a:r>
          </a:p>
          <a:p>
            <a:pPr marL="0" indent="0">
              <a:buNone/>
            </a:pPr>
            <a:r>
              <a:rPr kumimoji="1" lang="en-US" altLang="zh-CN" dirty="0" smtClean="0"/>
              <a:t>a) The most significant and second most significant octets are the first and second most significant octets of the </a:t>
            </a:r>
            <a:r>
              <a:rPr kumimoji="1" lang="en-US" altLang="zh-CN" dirty="0" smtClean="0">
                <a:solidFill>
                  <a:srgbClr val="FF0000"/>
                </a:solidFill>
              </a:rPr>
              <a:t>Port Priority</a:t>
            </a:r>
            <a:r>
              <a:rPr kumimoji="1" lang="en-US" altLang="zh-CN" dirty="0" smtClean="0"/>
              <a:t>, respectively.</a:t>
            </a:r>
          </a:p>
          <a:p>
            <a:pPr marL="0" indent="0">
              <a:buNone/>
            </a:pPr>
            <a:r>
              <a:rPr kumimoji="1" lang="en-US" altLang="zh-CN" dirty="0" smtClean="0"/>
              <a:t>b) The third and fourth most significant octets are the first and second most significant octets of the </a:t>
            </a:r>
            <a:r>
              <a:rPr kumimoji="1" lang="en-US" altLang="zh-CN" dirty="0" smtClean="0">
                <a:solidFill>
                  <a:srgbClr val="FF0000"/>
                </a:solidFill>
              </a:rPr>
              <a:t>Port Number</a:t>
            </a:r>
            <a:r>
              <a:rPr kumimoji="1" lang="en-US" altLang="zh-CN" dirty="0" smtClean="0"/>
              <a:t>, respectively.</a:t>
            </a:r>
            <a:endParaRPr kumimoji="1"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What does 802.1AX-2008 say?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3668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812788"/>
          <a:ext cx="8229600" cy="1483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Port Identifier (Port ID) (4 Octets)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Port Priority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Port Number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Octet4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Octet3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Octet2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Octet1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3703"/>
            <a:ext cx="8229600" cy="696205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Two options</a:t>
            </a:r>
            <a:endParaRPr kumimoji="1"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506130" y="1925308"/>
          <a:ext cx="209973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467"/>
                <a:gridCol w="262467"/>
                <a:gridCol w="262467"/>
                <a:gridCol w="262467"/>
                <a:gridCol w="262467"/>
                <a:gridCol w="262467"/>
                <a:gridCol w="262467"/>
                <a:gridCol w="262467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605866" y="1925308"/>
          <a:ext cx="1952976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4122"/>
                <a:gridCol w="244122"/>
                <a:gridCol w="244122"/>
                <a:gridCol w="244122"/>
                <a:gridCol w="244122"/>
                <a:gridCol w="244122"/>
                <a:gridCol w="244122"/>
                <a:gridCol w="244122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直接箭头连接符 9"/>
          <p:cNvCxnSpPr/>
          <p:nvPr/>
        </p:nvCxnSpPr>
        <p:spPr>
          <a:xfrm flipH="1" flipV="1">
            <a:off x="4222044" y="2296148"/>
            <a:ext cx="163688" cy="424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76976" y="2713362"/>
            <a:ext cx="2472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Portal System Number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85732" y="2348880"/>
            <a:ext cx="44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 flipV="1">
            <a:off x="4825999" y="2280414"/>
            <a:ext cx="163690" cy="4285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02494" y="2415809"/>
            <a:ext cx="333022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How to construct the Port ID in order to include “Portal System Number” to keep the new “Port Number” to be unique among a Portal?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4259612"/>
            <a:ext cx="8686800" cy="23083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/>
              <a:t>What’s the difference?</a:t>
            </a:r>
          </a:p>
          <a:p>
            <a:r>
              <a:rPr lang="en-US" altLang="zh-CN" b="1" dirty="0" smtClean="0"/>
              <a:t>Option 1 : </a:t>
            </a:r>
            <a:r>
              <a:rPr lang="en-US" altLang="zh-CN" dirty="0" smtClean="0"/>
              <a:t>There’s possibility that people configure </a:t>
            </a:r>
            <a:r>
              <a:rPr lang="en-US" altLang="zh-CN" dirty="0" smtClean="0">
                <a:solidFill>
                  <a:srgbClr val="00B050"/>
                </a:solidFill>
              </a:rPr>
              <a:t>different Port Priority </a:t>
            </a:r>
            <a:r>
              <a:rPr lang="en-US" altLang="zh-CN" dirty="0" smtClean="0"/>
              <a:t>but get </a:t>
            </a:r>
            <a:r>
              <a:rPr lang="en-US" altLang="zh-CN" dirty="0" smtClean="0">
                <a:solidFill>
                  <a:srgbClr val="FF0000"/>
                </a:solidFill>
              </a:rPr>
              <a:t>EQUAL Port ID</a:t>
            </a:r>
            <a:r>
              <a:rPr lang="en-US" altLang="zh-CN" dirty="0" smtClean="0"/>
              <a:t>.  </a:t>
            </a:r>
            <a:r>
              <a:rPr lang="en-US" altLang="zh-CN" u="sng" dirty="0" smtClean="0"/>
              <a:t>Maybe we need modify the definition of “Port Priority” to 14 bits to avoid the risk</a:t>
            </a:r>
            <a:r>
              <a:rPr lang="en-US" altLang="zh-CN" dirty="0" smtClean="0"/>
              <a:t>. </a:t>
            </a:r>
          </a:p>
          <a:p>
            <a:r>
              <a:rPr lang="en-US" altLang="zh-CN" b="1" dirty="0" smtClean="0"/>
              <a:t>Option 2: </a:t>
            </a:r>
            <a:r>
              <a:rPr lang="en-US" altLang="zh-CN" dirty="0" smtClean="0"/>
              <a:t>People can use/configure Port Priority(which is read-write) to adjust/affect the aggregation port‘s position in all Aggregation Port’s ordered lists. It is </a:t>
            </a:r>
            <a:r>
              <a:rPr lang="en-US" altLang="zh-CN" b="1" dirty="0" smtClean="0"/>
              <a:t>consistent</a:t>
            </a:r>
            <a:r>
              <a:rPr lang="en-US" altLang="zh-CN" dirty="0" smtClean="0"/>
              <a:t> with the existing implementation of  legacy LAG.  </a:t>
            </a:r>
            <a:r>
              <a:rPr lang="en-US" altLang="zh-CN" u="sng" dirty="0" smtClean="0"/>
              <a:t>Maybe we need to restrict the local Port Number to less than 14 bits</a:t>
            </a:r>
            <a:r>
              <a:rPr lang="en-US" altLang="zh-CN" dirty="0" smtClean="0"/>
              <a:t>  so that value we got in the third and fourth most significant octets of the Port ID is </a:t>
            </a:r>
            <a:r>
              <a:rPr lang="en-US" altLang="zh-CN" dirty="0" smtClean="0">
                <a:solidFill>
                  <a:srgbClr val="FF0000"/>
                </a:solidFill>
              </a:rPr>
              <a:t>UNIQUE </a:t>
            </a:r>
            <a:r>
              <a:rPr lang="en-US" altLang="zh-CN" dirty="0" smtClean="0"/>
              <a:t>between all of the Portal Systems.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6571" y="3033499"/>
            <a:ext cx="5288853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Option1: concatenate “</a:t>
            </a:r>
            <a:r>
              <a:rPr lang="en-US" altLang="zh-CN" dirty="0" smtClean="0">
                <a:solidFill>
                  <a:srgbClr val="FF0000"/>
                </a:solidFill>
              </a:rPr>
              <a:t>Portal System Number</a:t>
            </a:r>
            <a:r>
              <a:rPr lang="en-US" altLang="zh-CN" dirty="0" smtClean="0"/>
              <a:t>” to the least significant two bits to the place of Port Priority. </a:t>
            </a:r>
          </a:p>
          <a:p>
            <a:r>
              <a:rPr lang="en-US" altLang="zh-CN" dirty="0" smtClean="0"/>
              <a:t>Option 2: concatenate “</a:t>
            </a:r>
            <a:r>
              <a:rPr lang="en-US" altLang="zh-CN" dirty="0" smtClean="0">
                <a:solidFill>
                  <a:srgbClr val="FF0000"/>
                </a:solidFill>
              </a:rPr>
              <a:t>Portal System Number</a:t>
            </a:r>
            <a:r>
              <a:rPr lang="en-US" altLang="zh-CN" dirty="0" smtClean="0"/>
              <a:t>” to the most significant two bits to the place of Port Number.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790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For option 1:  if we modify Port Priority to 14 bits, will it lead to compatibility issues? Port Priority is a read-write variable,  the industry has already implemented it as 16 bits.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For option 2: </a:t>
            </a:r>
            <a:r>
              <a:rPr lang="en-US" altLang="zh-CN" u="sng" dirty="0" smtClean="0"/>
              <a:t> if we restrict  the </a:t>
            </a:r>
            <a:r>
              <a:rPr lang="en-US" altLang="zh-CN" b="1" u="sng" dirty="0" smtClean="0"/>
              <a:t>local</a:t>
            </a:r>
            <a:r>
              <a:rPr lang="en-US" altLang="zh-CN" u="sng" dirty="0" smtClean="0"/>
              <a:t> Port Number to less than 14 bits(&lt;16383)</a:t>
            </a:r>
            <a:r>
              <a:rPr lang="en-US" altLang="zh-CN" dirty="0" smtClean="0"/>
              <a:t> , the question is: is 14 bits for local Port Number (from 1 to 16383) enough? Has the industry (chips) assigned BIG number to local ports?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 </a:t>
            </a:r>
            <a:r>
              <a:rPr lang="en-US" altLang="zh-CN" dirty="0" smtClean="0"/>
              <a:t>concerns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San Antonio, November 2012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478</Words>
  <Application>Microsoft Office PowerPoint</Application>
  <PresentationFormat>全屏显示(4:3)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Port ID issue raised in DRNI</vt:lpstr>
      <vt:lpstr>What does 802.1AX-2008 say?</vt:lpstr>
      <vt:lpstr>Two options</vt:lpstr>
      <vt:lpstr>Two  concerns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User</cp:lastModifiedBy>
  <cp:revision>9</cp:revision>
  <dcterms:modified xsi:type="dcterms:W3CDTF">2013-09-05T10:16:06Z</dcterms:modified>
</cp:coreProperties>
</file>