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4" r:id="rId3"/>
    <p:sldId id="268" r:id="rId4"/>
  </p:sldIdLst>
  <p:sldSz cx="9144000" cy="6858000" type="screen4x3"/>
  <p:notesSz cx="6881813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803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803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81813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97775" y="97004"/>
            <a:ext cx="634929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9109" y="97004"/>
            <a:ext cx="819263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5538" y="703263"/>
            <a:ext cx="4629150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6945" y="4416029"/>
            <a:ext cx="5046348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17336" y="9000620"/>
            <a:ext cx="915369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98279" y="9000620"/>
            <a:ext cx="507313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6857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8431" y="8999031"/>
            <a:ext cx="5444951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2807" y="297371"/>
            <a:ext cx="559620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12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Pat Thaler, IEEE 802.1 DCB task group chair.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Pat Thaler, IEEE 802.1 DCB task group chair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810000" y="357166"/>
            <a:ext cx="4691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response to doc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11-13/0789r1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Response to IEEE 802.11 comments on PAR for IEEE P802.1Qcd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Pat Thaler, IEEE 802.1 DCB task group chair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8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802.1Qcd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2000" dirty="0" smtClean="0"/>
              <a:t>PAR</a:t>
            </a:r>
          </a:p>
          <a:p>
            <a:r>
              <a:rPr lang="en-US" sz="1600" dirty="0" smtClean="0"/>
              <a:t>Does IETF provide any similar VLAN tag</a:t>
            </a:r>
            <a:r>
              <a:rPr lang="en-US" sz="1600" dirty="0" smtClean="0"/>
              <a:t>?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No, VLAN tags are defined in IEEE 802.1Q and was fundamental to the initial IEEE 802.1Q. VLAN tags carry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</a:rPr>
              <a:t>QoS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information (i.e. priority) and VLAN IDs.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dirty="0" smtClean="0"/>
              <a:t>How does VLAN tag simplify management</a:t>
            </a:r>
            <a:r>
              <a:rPr lang="en-US" sz="1600" dirty="0" smtClean="0"/>
              <a:t>?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The VLAN ID is used to mark traffic as belonging to a Virtual LAN. This amendment simplifies management of end stations (i.e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 devices that create and are the destination of traffic, rather than bridging the traffic) by providing a means for the adjacent bridge to tell the end station what VLAN ID to use for a particular application. We already have a similar TLV that indicates the priority to use for a particular application. See IEEE 802.1Q Annex D.2.12.3 (currently published in IEEE 802.1Qaz).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800" dirty="0" smtClean="0"/>
              <a:t>In 5.2.b, the last scope sentence is actually a need statement and should be moved to 5.5</a:t>
            </a:r>
            <a:r>
              <a:rPr lang="en-US" sz="1800" dirty="0" smtClean="0"/>
              <a:t>.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Accept, we will move that sentence to the start of 5.5</a:t>
            </a:r>
            <a:endParaRPr lang="en-US" sz="20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Pat Thaler, IEEE 802.1 DCB task group chair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802.1Qcd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1600" dirty="0"/>
              <a:t>5C</a:t>
            </a:r>
          </a:p>
          <a:p>
            <a:r>
              <a:rPr lang="en-US" sz="1600" dirty="0"/>
              <a:t>Slide 6 Please define the scope of “end stations” or provide some examples.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This term is defined in IEEE 802 and used in IEEE 802.1Q.</a:t>
            </a:r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dirty="0"/>
              <a:t>5C alternately claims that </a:t>
            </a:r>
            <a:r>
              <a:rPr lang="en-US" sz="1600" dirty="0" err="1"/>
              <a:t>Qcd</a:t>
            </a:r>
            <a:r>
              <a:rPr lang="en-US" sz="1600" dirty="0"/>
              <a:t> </a:t>
            </a:r>
            <a:r>
              <a:rPr lang="en-US" sz="1600" dirty="0" smtClean="0"/>
              <a:t>will </a:t>
            </a:r>
            <a:r>
              <a:rPr lang="en-US" sz="1600" dirty="0" smtClean="0"/>
              <a:t>simplify network management and end station management – which is it</a:t>
            </a:r>
            <a:r>
              <a:rPr lang="en-US" sz="1600" dirty="0" smtClean="0"/>
              <a:t>?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It doesn’t say that it simplifies network management – it says management of such networks. The network includes the end station network interfaces and the bridges, even though the term “network management” ofte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n is used in industry meaning just management of bridges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 Typically, different administrators and management applications are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involved in managing end stations and bridges. </a:t>
            </a:r>
          </a:p>
          <a:p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This presents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challenge for coordinating end stations with the network to which they are attached. DCBX (part of IEEE 802.1Qaz) was created to address this by providing a way for the adjacent bridge to tell an end station things it needed to know about the network configuration.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The Application VLAN ID TLV fills a gap in the information currently covered by DCBX. This simplifies end station management as well as management of the network as a whole.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Pat Thaler, IEEE 802.1 DCB task group chair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11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1460</TotalTime>
  <Words>340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Response to IEEE 802.11 comments on PAR for IEEE P802.1Qcd</vt:lpstr>
      <vt:lpstr>802.1Qcd</vt:lpstr>
      <vt:lpstr>802.1Qcd continued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Review of July 2013 Proposed Pars</dc:title>
  <dc:creator>Jon Rosdahl</dc:creator>
  <cp:lastModifiedBy>Pat Thaler</cp:lastModifiedBy>
  <cp:revision>40</cp:revision>
  <cp:lastPrinted>2013-07-16T05:05:57Z</cp:lastPrinted>
  <dcterms:created xsi:type="dcterms:W3CDTF">2013-03-18T19:48:19Z</dcterms:created>
  <dcterms:modified xsi:type="dcterms:W3CDTF">2013-07-17T12:08:46Z</dcterms:modified>
</cp:coreProperties>
</file>