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82994-5231-453B-91AF-8FAE7BFD6FD0}" type="datetimeFigureOut">
              <a:rPr lang="en-GB" smtClean="0"/>
              <a:t>Mon 08/09/2014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22C8C-6EB7-45AB-B2CC-0A4F96B47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52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2C8C-6EB7-45AB-B2CC-0A4F96B47C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9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54B6-A59C-4DE5-83E0-7398CE4927E5}" type="datetime1">
              <a:rPr lang="en-GB" smtClean="0"/>
              <a:t>Mon 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C7E0-7246-44B4-BD2B-1FE79564955B}" type="datetime1">
              <a:rPr lang="en-GB" smtClean="0"/>
              <a:t>Mon 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5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A3D3-92D4-4E5D-9FC5-A56C1DBC715E}" type="datetime1">
              <a:rPr lang="en-GB" smtClean="0"/>
              <a:t>Mon 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8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B658-73C8-4914-8DFF-9C6F4EA0FCAE}" type="datetime1">
              <a:rPr lang="en-GB" smtClean="0"/>
              <a:t>Mon 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0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B722-B714-464C-8AC2-4AAD83890E8D}" type="datetime1">
              <a:rPr lang="en-GB" smtClean="0"/>
              <a:t>Mon 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6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5732-5A69-4DE8-8D2F-C229327E85AD}" type="datetime1">
              <a:rPr lang="en-GB" smtClean="0"/>
              <a:t>Mon 08/09/2014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2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6BA7-3822-4155-BB87-2428D5E08232}" type="datetime1">
              <a:rPr lang="en-GB" smtClean="0"/>
              <a:t>Mon 08/09/2014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0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2BB-15B6-4351-8A45-6D04E82AAFFA}" type="datetime1">
              <a:rPr lang="en-GB" smtClean="0"/>
              <a:t>Mon 08/09/2014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3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B2AA7-7839-4582-B121-9DEFFE82BD30}" type="datetime1">
              <a:rPr lang="en-GB" smtClean="0"/>
              <a:t>Mon 08/09/2014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73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F8C4-8F31-45B9-B355-3A05C6861B91}" type="datetime1">
              <a:rPr lang="en-GB" smtClean="0"/>
              <a:t>Mon 08/09/2014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9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3A65-F1F4-465D-9760-3727477AA090}" type="datetime1">
              <a:rPr lang="en-GB" smtClean="0"/>
              <a:t>Mon 08/09/2014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45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BCD6D-F4F8-4EFD-BBFC-1AF406A63CD2}" type="datetime1">
              <a:rPr lang="en-GB" smtClean="0"/>
              <a:t>Mon 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9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Interworking Sep 2014 Agenda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647771"/>
              </p:ext>
            </p:extLst>
          </p:nvPr>
        </p:nvGraphicFramePr>
        <p:xfrm>
          <a:off x="838200" y="1825625"/>
          <a:ext cx="10515600" cy="453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15102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 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Wed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Thur</a:t>
                      </a:r>
                      <a:r>
                        <a:rPr lang="en-GB" dirty="0" smtClean="0"/>
                        <a:t> 11</a:t>
                      </a:r>
                      <a:endParaRPr lang="en-GB" dirty="0"/>
                    </a:p>
                  </a:txBody>
                  <a:tcPr/>
                </a:tc>
              </a:tr>
              <a:tr h="1510242">
                <a:tc>
                  <a:txBody>
                    <a:bodyPr/>
                    <a:lstStyle/>
                    <a:p>
                      <a:r>
                        <a:rPr lang="en-GB" dirty="0" smtClean="0"/>
                        <a:t>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Joint Interworking / TSN meeting</a:t>
                      </a:r>
                    </a:p>
                    <a:p>
                      <a:r>
                        <a:rPr lang="en-GB" dirty="0" smtClean="0"/>
                        <a:t>(including 802.1Qca)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802.1AC-Rev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802.1Qca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Liaisons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New</a:t>
                      </a:r>
                      <a:r>
                        <a:rPr lang="en-GB" baseline="0" dirty="0" smtClean="0"/>
                        <a:t> Work</a:t>
                      </a:r>
                      <a:endParaRPr lang="en-GB" dirty="0"/>
                    </a:p>
                  </a:txBody>
                  <a:tcPr/>
                </a:tc>
              </a:tr>
              <a:tr h="1510242">
                <a:tc>
                  <a:txBody>
                    <a:bodyPr/>
                    <a:lstStyle/>
                    <a:p>
                      <a:r>
                        <a:rPr lang="en-GB" dirty="0" smtClean="0"/>
                        <a:t>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802.1AC-Rev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Joint</a:t>
                      </a:r>
                      <a:r>
                        <a:rPr lang="en-GB" baseline="0" dirty="0" smtClean="0"/>
                        <a:t> Interworking / TSN meeting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802.1Qca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 Work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7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802.1 Interworking Sep 2014 Agenda</vt:lpstr>
    </vt:vector>
  </TitlesOfParts>
  <Company>ADVA Optical Networking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 Interworking Sep 2014 Agenda</dc:title>
  <dc:creator>John Messenger</dc:creator>
  <cp:lastModifiedBy>John Messenger</cp:lastModifiedBy>
  <cp:revision>1</cp:revision>
  <dcterms:created xsi:type="dcterms:W3CDTF">2014-09-08T14:03:05Z</dcterms:created>
  <dcterms:modified xsi:type="dcterms:W3CDTF">2014-09-08T14:05:22Z</dcterms:modified>
</cp:coreProperties>
</file>