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48" autoAdjust="0"/>
  </p:normalViewPr>
  <p:slideViewPr>
    <p:cSldViewPr snapToGrid="0" snapToObjects="1">
      <p:cViewPr varScale="1">
        <p:scale>
          <a:sx n="52" d="100"/>
          <a:sy n="52" d="100"/>
        </p:scale>
        <p:origin x="-6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B87B-9243-D74F-B77C-331AB31A7AF2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AD-5FBD-B74D-84CF-DFC4DF3E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0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B87B-9243-D74F-B77C-331AB31A7AF2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AD-5FBD-B74D-84CF-DFC4DF3E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2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B87B-9243-D74F-B77C-331AB31A7AF2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AD-5FBD-B74D-84CF-DFC4DF3E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0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B87B-9243-D74F-B77C-331AB31A7AF2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AD-5FBD-B74D-84CF-DFC4DF3E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9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B87B-9243-D74F-B77C-331AB31A7AF2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AD-5FBD-B74D-84CF-DFC4DF3E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B87B-9243-D74F-B77C-331AB31A7AF2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AD-5FBD-B74D-84CF-DFC4DF3E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4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B87B-9243-D74F-B77C-331AB31A7AF2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AD-5FBD-B74D-84CF-DFC4DF3E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98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B87B-9243-D74F-B77C-331AB31A7AF2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AD-5FBD-B74D-84CF-DFC4DF3E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7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B87B-9243-D74F-B77C-331AB31A7AF2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AD-5FBD-B74D-84CF-DFC4DF3E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72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B87B-9243-D74F-B77C-331AB31A7AF2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AD-5FBD-B74D-84CF-DFC4DF3E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2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B87B-9243-D74F-B77C-331AB31A7AF2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7BAD-5FBD-B74D-84CF-DFC4DF3E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7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9B87B-9243-D74F-B77C-331AB31A7AF2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B7BAD-5FBD-B74D-84CF-DFC4DF3E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7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RAC concerns for longevity of the OUI / MAC Address registry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Robert M. Grow</a:t>
            </a:r>
          </a:p>
          <a:p>
            <a:r>
              <a:rPr lang="en-US" sz="2400" dirty="0" smtClean="0"/>
              <a:t>Chair, IEEE Registration Authority Committee</a:t>
            </a:r>
          </a:p>
        </p:txBody>
      </p:sp>
    </p:spTree>
    <p:extLst>
      <p:ext uri="{BB962C8B-B14F-4D97-AF65-F5344CB8AC3E}">
        <p14:creationId xmlns:p14="http://schemas.microsoft.com/office/powerpoint/2010/main" val="191614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OUI registry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OUI registry provides a 24 bit company identifier</a:t>
            </a:r>
          </a:p>
          <a:p>
            <a:r>
              <a:rPr lang="en-US" dirty="0" smtClean="0"/>
              <a:t>All assigned OUIs have two appropriate bits as zero to allow use in creation of universally (aka, globally) unique MAC addresses</a:t>
            </a:r>
          </a:p>
          <a:p>
            <a:r>
              <a:rPr lang="en-US" dirty="0" smtClean="0"/>
              <a:t>The RAC has “products” based on OUIs, that provide MAC addresses</a:t>
            </a:r>
          </a:p>
        </p:txBody>
      </p:sp>
    </p:spTree>
    <p:extLst>
      <p:ext uri="{BB962C8B-B14F-4D97-AF65-F5344CB8AC3E}">
        <p14:creationId xmlns:p14="http://schemas.microsoft.com/office/powerpoint/2010/main" val="132702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OUI registry longevity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Target was for 100 year longevity</a:t>
            </a:r>
          </a:p>
          <a:p>
            <a:r>
              <a:rPr lang="en-US" dirty="0" smtClean="0"/>
              <a:t>We are now</a:t>
            </a:r>
            <a:r>
              <a:rPr lang="en-US" baseline="0" dirty="0" smtClean="0"/>
              <a:t> 40 years into assignment of OUI identifiers (including Xerox assignments)</a:t>
            </a:r>
          </a:p>
          <a:p>
            <a:r>
              <a:rPr lang="en-US" baseline="0" dirty="0" smtClean="0"/>
              <a:t>Current rate of use if maintained is not a problem for exhaustion of values</a:t>
            </a:r>
          </a:p>
          <a:p>
            <a:r>
              <a:rPr lang="en-US" baseline="0" dirty="0" smtClean="0"/>
              <a:t>Rate of consumption though is not linear, it is </a:t>
            </a:r>
            <a:r>
              <a:rPr lang="en-US" baseline="0" dirty="0" err="1" smtClean="0"/>
              <a:t>accellerating</a:t>
            </a:r>
            <a:r>
              <a:rPr lang="en-US" baseline="0" dirty="0" smtClean="0"/>
              <a:t>, hence concern</a:t>
            </a:r>
          </a:p>
          <a:p>
            <a:r>
              <a:rPr lang="en-US" baseline="0" dirty="0" smtClean="0"/>
              <a:t>How many still want to be able to use 48-bit addresses 60+ years from now?</a:t>
            </a:r>
          </a:p>
        </p:txBody>
      </p:sp>
    </p:spTree>
    <p:extLst>
      <p:ext uri="{BB962C8B-B14F-4D97-AF65-F5344CB8AC3E}">
        <p14:creationId xmlns:p14="http://schemas.microsoft.com/office/powerpoint/2010/main" val="82840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ID (CID)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OUIs are being consumed for identifiers where no MAC addresses are needed.</a:t>
            </a:r>
          </a:p>
          <a:p>
            <a:r>
              <a:rPr lang="en-US" dirty="0" smtClean="0"/>
              <a:t>Multiple 48-bit MAC addresses are now common on devices</a:t>
            </a:r>
          </a:p>
          <a:p>
            <a:pPr lvl="1"/>
            <a:r>
              <a:rPr lang="en-US" dirty="0" smtClean="0"/>
              <a:t>Products consuming 128 addresses per network interface were an alarm</a:t>
            </a:r>
          </a:p>
          <a:p>
            <a:r>
              <a:rPr lang="en-US" dirty="0" smtClean="0"/>
              <a:t>CID can be used to reduce consumption of OUIs for non-address purposes as well as for reduction of consumption of MAC addresses</a:t>
            </a:r>
          </a:p>
        </p:txBody>
      </p:sp>
    </p:spTree>
    <p:extLst>
      <p:ext uri="{BB962C8B-B14F-4D97-AF65-F5344CB8AC3E}">
        <p14:creationId xmlns:p14="http://schemas.microsoft.com/office/powerpoint/2010/main" val="560174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earliest  consideration</a:t>
            </a:r>
            <a:r>
              <a:rPr lang="en-US" baseline="0" dirty="0" smtClean="0"/>
              <a:t> of introducing a CID product, use of CID as a base </a:t>
            </a:r>
            <a:r>
              <a:rPr lang="en-US" dirty="0" smtClean="0"/>
              <a:t>for </a:t>
            </a:r>
            <a:r>
              <a:rPr lang="en-US" baseline="0" dirty="0" smtClean="0"/>
              <a:t>local addresses was always part of the debate</a:t>
            </a:r>
          </a:p>
          <a:p>
            <a:r>
              <a:rPr lang="en-US" baseline="0" dirty="0" smtClean="0"/>
              <a:t>This is evident from </a:t>
            </a:r>
            <a:r>
              <a:rPr lang="en-US" baseline="0" smtClean="0"/>
              <a:t>RAC tutorials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135717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229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RAC concerns for longevity of the OUI / MAC Address registry</vt:lpstr>
      <vt:lpstr>OUI registry</vt:lpstr>
      <vt:lpstr>OUI registry longevity</vt:lpstr>
      <vt:lpstr>Company ID (CID)</vt:lpstr>
      <vt:lpstr>RAC considerations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 concerns for longevity of the OUI / MAC Address registry</dc:title>
  <dc:creator>ROBERT GROW</dc:creator>
  <cp:keywords>No Restrictions</cp:keywords>
  <cp:lastModifiedBy>DAmbrosia, John</cp:lastModifiedBy>
  <cp:revision>4</cp:revision>
  <dcterms:created xsi:type="dcterms:W3CDTF">2014-10-28T15:05:23Z</dcterms:created>
  <dcterms:modified xsi:type="dcterms:W3CDTF">2014-11-03T20:44:26Z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63e0ec3e-8be3-41ee-9607-a3f3ed53c1eb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</Properties>
</file>