
<file path=[Content_Types].xml><?xml version="1.0" encoding="utf-8"?>
<Types xmlns="http://schemas.openxmlformats.org/package/2006/content-types">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6"/>
  </p:notesMasterIdLst>
  <p:handoutMasterIdLst>
    <p:handoutMasterId r:id="rId7"/>
  </p:handoutMasterIdLst>
  <p:sldIdLst>
    <p:sldId id="269" r:id="rId2"/>
    <p:sldId id="1251" r:id="rId3"/>
    <p:sldId id="1215" r:id="rId4"/>
    <p:sldId id="1216"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82" autoAdjust="0"/>
    <p:restoredTop sz="94660" autoAdjust="0"/>
  </p:normalViewPr>
  <p:slideViewPr>
    <p:cSldViewPr>
      <p:cViewPr varScale="1">
        <p:scale>
          <a:sx n="87" d="100"/>
          <a:sy n="87" d="100"/>
        </p:scale>
        <p:origin x="-1603"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0"/>
    </p:cViewPr>
  </p:sorterViewPr>
  <p:notesViewPr>
    <p:cSldViewPr>
      <p:cViewPr>
        <p:scale>
          <a:sx n="100" d="100"/>
          <a:sy n="100" d="100"/>
        </p:scale>
        <p:origin x="-1782"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Tree>
    <p:extLst>
      <p:ext uri="{BB962C8B-B14F-4D97-AF65-F5344CB8AC3E}">
        <p14:creationId xmlns=""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Tree>
    <p:extLst>
      <p:ext uri="{BB962C8B-B14F-4D97-AF65-F5344CB8AC3E}">
        <p14:creationId xmlns=""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January 2014</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 xmlns:p14="http://schemas.microsoft.com/office/powerpoint/2010/main"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389804"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February</a:t>
            </a:r>
            <a:r>
              <a:rPr lang="en-US" sz="1600" b="1" baseline="0" dirty="0" smtClean="0">
                <a:latin typeface="Arial" pitchFamily="34" charset="0"/>
              </a:rPr>
              <a:t> </a:t>
            </a:r>
            <a:r>
              <a:rPr lang="en-US" sz="1600" b="1" dirty="0" smtClean="0">
                <a:latin typeface="Arial" pitchFamily="34" charset="0"/>
              </a:rPr>
              <a:t>2014</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a:t>
            </a:r>
            <a:r>
              <a:rPr lang="en-US" dirty="0" smtClean="0">
                <a:solidFill>
                  <a:schemeClr val="accent2">
                    <a:lumMod val="75000"/>
                  </a:schemeClr>
                </a:solidFill>
              </a:rPr>
              <a:t>Submission </a:t>
            </a:r>
            <a:r>
              <a:rPr lang="en-US" dirty="0" smtClean="0">
                <a:solidFill>
                  <a:schemeClr val="accent2">
                    <a:lumMod val="75000"/>
                  </a:schemeClr>
                </a:solidFill>
              </a:rPr>
              <a:t>comments </a:t>
            </a:r>
            <a:br>
              <a:rPr lang="en-US" dirty="0" smtClean="0">
                <a:solidFill>
                  <a:schemeClr val="accent2">
                    <a:lumMod val="75000"/>
                  </a:schemeClr>
                </a:solidFill>
              </a:rPr>
            </a:br>
            <a:r>
              <a:rPr lang="en-US" dirty="0" smtClean="0">
                <a:solidFill>
                  <a:schemeClr val="accent2">
                    <a:lumMod val="75000"/>
                  </a:schemeClr>
                </a:solidFill>
              </a:rPr>
              <a:t>on IEEE </a:t>
            </a:r>
            <a:r>
              <a:rPr lang="en-US" dirty="0" smtClean="0">
                <a:solidFill>
                  <a:schemeClr val="accent2">
                    <a:lumMod val="75000"/>
                  </a:schemeClr>
                </a:solidFill>
              </a:rPr>
              <a:t>802.1AEbw</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20 March 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3136959949"/>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provides responses to comments on IEEE </a:t>
            </a:r>
            <a:r>
              <a:rPr lang="en-AU" dirty="0" smtClean="0"/>
              <a:t>802.1AEbw </a:t>
            </a:r>
            <a:r>
              <a:rPr lang="en-AU" dirty="0" smtClean="0"/>
              <a:t>during FDIS ballot</a:t>
            </a:r>
            <a:endParaRPr lang="en-AU" dirty="0"/>
          </a:p>
        </p:txBody>
      </p:sp>
      <p:sp>
        <p:nvSpPr>
          <p:cNvPr id="3" name="Content Placeholder 2"/>
          <p:cNvSpPr>
            <a:spLocks noGrp="1"/>
          </p:cNvSpPr>
          <p:nvPr>
            <p:ph idx="1"/>
          </p:nvPr>
        </p:nvSpPr>
        <p:spPr/>
        <p:txBody>
          <a:bodyPr/>
          <a:lstStyle/>
          <a:p>
            <a:pPr lvl="1"/>
            <a:r>
              <a:rPr lang="en-AU" dirty="0" smtClean="0"/>
              <a:t>The FDIS </a:t>
            </a:r>
            <a:r>
              <a:rPr lang="en-AU" dirty="0"/>
              <a:t>voting </a:t>
            </a:r>
            <a:r>
              <a:rPr lang="en-AU" dirty="0" smtClean="0"/>
              <a:t>results </a:t>
            </a:r>
            <a:r>
              <a:rPr lang="en-AU" dirty="0"/>
              <a:t>on IEEE </a:t>
            </a:r>
            <a:r>
              <a:rPr lang="en-AU" dirty="0" smtClean="0"/>
              <a:t>802.1AEbw </a:t>
            </a:r>
            <a:r>
              <a:rPr lang="en-AU" dirty="0"/>
              <a:t>in </a:t>
            </a:r>
            <a:r>
              <a:rPr lang="en-AU" dirty="0" smtClean="0"/>
              <a:t>N15858</a:t>
            </a:r>
            <a:endParaRPr lang="en-AU" dirty="0"/>
          </a:p>
          <a:p>
            <a:pPr lvl="2"/>
            <a:r>
              <a:rPr lang="en-AU" dirty="0" smtClean="0"/>
              <a:t>It passed </a:t>
            </a:r>
            <a:r>
              <a:rPr lang="en-AU" dirty="0" smtClean="0"/>
              <a:t>16 Approve,1 Disapprove </a:t>
            </a:r>
            <a:r>
              <a:rPr lang="en-AU" dirty="0"/>
              <a:t>(</a:t>
            </a:r>
            <a:r>
              <a:rPr lang="en-AU" dirty="0" smtClean="0"/>
              <a:t>China NB voted </a:t>
            </a:r>
            <a:r>
              <a:rPr lang="en-AU" dirty="0"/>
              <a:t>negative)</a:t>
            </a:r>
          </a:p>
          <a:p>
            <a:pPr lvl="2"/>
            <a:r>
              <a:rPr lang="en-AU" dirty="0"/>
              <a:t>Comments were received </a:t>
            </a:r>
            <a:r>
              <a:rPr lang="en-AU" dirty="0" smtClean="0"/>
              <a:t>from China </a:t>
            </a:r>
            <a:r>
              <a:rPr lang="en-AU" dirty="0" smtClean="0"/>
              <a:t>NB</a:t>
            </a:r>
            <a:endParaRPr lang="en-AU" dirty="0" smtClean="0"/>
          </a:p>
          <a:p>
            <a:pPr lvl="1"/>
            <a:r>
              <a:rPr lang="en-AU" dirty="0" smtClean="0"/>
              <a:t>This </a:t>
            </a:r>
            <a:r>
              <a:rPr lang="en-AU" dirty="0" smtClean="0"/>
              <a:t>presentation provides the proposed responses from IEEE 802 to </a:t>
            </a:r>
            <a:r>
              <a:rPr lang="en-AU" dirty="0" smtClean="0"/>
              <a:t>the comments </a:t>
            </a:r>
            <a:r>
              <a:rPr lang="en-AU" dirty="0" smtClean="0"/>
              <a:t>by China </a:t>
            </a:r>
            <a:r>
              <a:rPr lang="en-AU" dirty="0" smtClean="0"/>
              <a:t>NB.</a:t>
            </a:r>
            <a:endParaRPr lang="en-AU" dirty="0"/>
          </a:p>
          <a:p>
            <a:pPr lvl="2"/>
            <a:endParaRPr lang="en-AU" dirty="0"/>
          </a:p>
          <a:p>
            <a:endParaRPr lang="en-AU"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 xmlns:p14="http://schemas.microsoft.com/office/powerpoint/2010/main" val="159370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a:t>
            </a:r>
            <a:r>
              <a:rPr lang="en-AU" dirty="0" smtClean="0"/>
              <a:t>802.1AEbw</a:t>
            </a:r>
            <a:endParaRPr lang="en-AU" dirty="0"/>
          </a:p>
        </p:txBody>
      </p:sp>
      <p:sp>
        <p:nvSpPr>
          <p:cNvPr id="3" name="Content Placeholder 2"/>
          <p:cNvSpPr>
            <a:spLocks noGrp="1"/>
          </p:cNvSpPr>
          <p:nvPr>
            <p:ph idx="1"/>
          </p:nvPr>
        </p:nvSpPr>
        <p:spPr/>
        <p:txBody>
          <a:bodyPr/>
          <a:lstStyle/>
          <a:p>
            <a:r>
              <a:rPr lang="en-AU" dirty="0" smtClean="0"/>
              <a:t>China NB comment CN1 on IEEE </a:t>
            </a:r>
            <a:r>
              <a:rPr lang="en-AU" dirty="0" smtClean="0"/>
              <a:t>802.1AEbw</a:t>
            </a:r>
            <a:endParaRPr lang="en-AU" dirty="0" smtClean="0"/>
          </a:p>
          <a:p>
            <a:pPr lvl="1"/>
            <a:r>
              <a:rPr lang="en-GB" i="1" dirty="0" smtClean="0"/>
              <a:t>Since the procedural and technical concerns China NB proposed in 6N15626 still haven’t been reasonably disposed in this FDIS text, and referencing issues mentioned below exist in this text, so China NB has to vote against on this FDIS ballot. If these issues could not be disposed reasonably and this proposal would have been passing the FDIS ballot, it is regretful for China to be obliged to lose the responsibility and obligation of complying with and adopting the standard. Furthermore, China NB wishes to state for the record.</a:t>
            </a:r>
            <a:endParaRPr lang="en-AU"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 xmlns:p14="http://schemas.microsoft.com/office/powerpoint/2010/main" val="1948873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a:t>
            </a:r>
            <a:r>
              <a:rPr lang="en-AU" dirty="0" smtClean="0"/>
              <a:t>802.1AEbw </a:t>
            </a:r>
            <a:r>
              <a:rPr lang="en-AU" dirty="0" smtClean="0"/>
              <a:t>(continued)</a:t>
            </a:r>
            <a:endParaRPr lang="en-AU" dirty="0"/>
          </a:p>
        </p:txBody>
      </p:sp>
      <p:sp>
        <p:nvSpPr>
          <p:cNvPr id="3" name="Content Placeholder 2"/>
          <p:cNvSpPr>
            <a:spLocks noGrp="1"/>
          </p:cNvSpPr>
          <p:nvPr>
            <p:ph idx="1"/>
          </p:nvPr>
        </p:nvSpPr>
        <p:spPr/>
        <p:txBody>
          <a:bodyPr/>
          <a:lstStyle/>
          <a:p>
            <a:r>
              <a:rPr lang="en-AU" dirty="0" smtClean="0"/>
              <a:t>Proposed IEEE 802 response to CN1 on IEEE </a:t>
            </a:r>
            <a:r>
              <a:rPr lang="en-AU" dirty="0" smtClean="0"/>
              <a:t>802.1AEbw</a:t>
            </a:r>
            <a:endParaRPr lang="en-AU" dirty="0" smtClean="0"/>
          </a:p>
          <a:p>
            <a:pPr lvl="1"/>
            <a:r>
              <a:rPr lang="en-AU" dirty="0" smtClean="0"/>
              <a:t>IEEE 802 thanks </a:t>
            </a:r>
            <a:r>
              <a:rPr lang="en-AU" dirty="0"/>
              <a:t>the China NB for its carefully considered comments on the </a:t>
            </a:r>
            <a:r>
              <a:rPr lang="en-AU" dirty="0" smtClean="0"/>
              <a:t>802.1AEbw submission ballot</a:t>
            </a:r>
            <a:endParaRPr lang="en-AU" dirty="0"/>
          </a:p>
          <a:p>
            <a:pPr lvl="1"/>
            <a:r>
              <a:rPr lang="en-AU" dirty="0" smtClean="0"/>
              <a:t>Per </a:t>
            </a:r>
            <a:r>
              <a:rPr lang="en-AU" dirty="0" smtClean="0"/>
              <a:t>the agreement in 6N15606, China </a:t>
            </a:r>
            <a:r>
              <a:rPr lang="en-AU" dirty="0"/>
              <a:t>NB representatives are invited to participate in </a:t>
            </a:r>
            <a:r>
              <a:rPr lang="en-AU" dirty="0" smtClean="0"/>
              <a:t>the IEEE 802 </a:t>
            </a:r>
            <a:r>
              <a:rPr lang="en-AU" dirty="0"/>
              <a:t>comment resolution process. </a:t>
            </a:r>
          </a:p>
          <a:p>
            <a:pPr lvl="1"/>
            <a:r>
              <a:rPr lang="en-GB" dirty="0" smtClean="0"/>
              <a:t>We have noted the comment that the China NB is </a:t>
            </a:r>
            <a:r>
              <a:rPr lang="en-GB" i="1" dirty="0" smtClean="0"/>
              <a:t>“obliged to lose the responsibility and obligation of complying with and adopting the standard”</a:t>
            </a:r>
            <a:r>
              <a:rPr lang="en-GB" dirty="0" smtClean="0"/>
              <a:t>. It is out of scope for IEEE 802 and therefore we will forward it to ISO Central Secretariat.</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 xmlns:p14="http://schemas.microsoft.com/office/powerpoint/2010/main" val="2042026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291</Words>
  <Application>Microsoft Office PowerPoint</Application>
  <PresentationFormat>On-screen Show (4:3)</PresentationFormat>
  <Paragraphs>26</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802-11-Submission</vt:lpstr>
      <vt:lpstr>IEEE 802 Response to Submission comments  on IEEE 802.1AEbw</vt:lpstr>
      <vt:lpstr>This presentation provides responses to comments on IEEE 802.1AEbw during FDIS ballot</vt:lpstr>
      <vt:lpstr>China NB comment CN1 on IEEE 802.1AEbw</vt:lpstr>
      <vt:lpstr>China NB comment CN1 on IEEE 802.1AEbw (continued)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2014-03-20T01:45:27Z</dcterms:modified>
</cp:coreProperties>
</file>