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51" r:id="rId2"/>
  </p:sldMasterIdLst>
  <p:notesMasterIdLst>
    <p:notesMasterId r:id="rId13"/>
  </p:notesMasterIdLst>
  <p:handoutMasterIdLst>
    <p:handoutMasterId r:id="rId14"/>
  </p:handoutMasterIdLst>
  <p:sldIdLst>
    <p:sldId id="269" r:id="rId3"/>
    <p:sldId id="278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33" autoAdjust="0"/>
    <p:restoredTop sz="94660" autoAdjust="0"/>
  </p:normalViewPr>
  <p:slideViewPr>
    <p:cSldViewPr>
      <p:cViewPr varScale="1">
        <p:scale>
          <a:sx n="76" d="100"/>
          <a:sy n="76" d="100"/>
        </p:scale>
        <p:origin x="-408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20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endParaRPr lang="en-US">
              <a:latin typeface="Arial" pitchFamily="34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January 2014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endParaRPr lang="en-US" smtClean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87785" y="6475413"/>
            <a:ext cx="1356140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6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187785" y="6475413"/>
            <a:ext cx="1356140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CE5288C-F87B-4810-A6B2-740CE13BD3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43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11729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March 2015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A469A3A6-7083-48BA-9D7E-342D6AB96B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  <a:latin typeface="Arial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solidFill>
                  <a:srgbClr val="000000"/>
                </a:solidFill>
                <a:latin typeface="Arial"/>
              </a:rPr>
              <a:t>Mar 2015</a:t>
            </a:r>
          </a:p>
        </p:txBody>
      </p:sp>
    </p:spTree>
    <p:extLst>
      <p:ext uri="{BB962C8B-B14F-4D97-AF65-F5344CB8AC3E}">
        <p14:creationId xmlns:p14="http://schemas.microsoft.com/office/powerpoint/2010/main" val="142282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/files/public/docs2014/liaison-ieee802response-AEbnFDISScmts-0314.pptx" TargetMode="Externa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/files/public/docs2014/liaison-ieee802response-AEbwFDISScmts-0314.pptx" TargetMode="Externa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defRPr/>
            </a:pPr>
            <a:endParaRPr lang="en-US" b="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defRPr/>
            </a:pP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Proposed IEEE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802 Response to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comments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on</a:t>
            </a:r>
            <a:br>
              <a:rPr lang="en-US" sz="2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IEEE 802.1AE/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FDAmd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1 and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FDAmd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2 ballots</a:t>
            </a:r>
          </a:p>
          <a:p>
            <a:pPr marL="0" indent="0" algn="ctr">
              <a:defRPr/>
            </a:pPr>
            <a:endParaRPr lang="en-US" b="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Berlin, March 2015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GB" dirty="0"/>
              <a:t>1Xbx-2014 </a:t>
            </a:r>
            <a:r>
              <a:rPr lang="en-GB" dirty="0" smtClean="0"/>
              <a:t>was submitted </a:t>
            </a:r>
            <a:r>
              <a:rPr lang="en-GB" dirty="0"/>
              <a:t>to PSDO process after IEEE </a:t>
            </a:r>
            <a:r>
              <a:rPr lang="en-GB" dirty="0" smtClean="0"/>
              <a:t>ratification &amp; publication 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CE5288C-F87B-4810-A6B2-740CE13BD34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60 day 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closes 19 March 2015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The </a:t>
            </a:r>
            <a:r>
              <a:rPr lang="en-AU" dirty="0"/>
              <a:t>submission of IEEE 802.1Xbx-2014 </a:t>
            </a:r>
            <a:r>
              <a:rPr lang="en-AU" dirty="0" smtClean="0"/>
              <a:t>after publication under the PSDO was approved by 802 EC in July 2014</a:t>
            </a:r>
          </a:p>
          <a:p>
            <a:pPr lvl="1"/>
            <a:r>
              <a:rPr lang="en-AU" dirty="0" smtClean="0"/>
              <a:t>The 60-day pre-ballot ballot opened on 19 January 2015 and closes on 19 March 2015</a:t>
            </a:r>
          </a:p>
          <a:p>
            <a:r>
              <a:rPr lang="en-AU" dirty="0" smtClean="0"/>
              <a:t>FDIS </a:t>
            </a:r>
            <a:r>
              <a:rPr lang="en-AU" dirty="0"/>
              <a:t>ballot</a:t>
            </a:r>
            <a:r>
              <a:rPr lang="en-AU" dirty="0" smtClean="0"/>
              <a:t>:</a:t>
            </a:r>
            <a:endParaRPr lang="en-A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10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</a:t>
            </a:r>
            <a:r>
              <a:rPr lang="en-GB" dirty="0"/>
              <a:t>1Xbx-2014 </a:t>
            </a:r>
            <a:r>
              <a:rPr lang="en-GB" dirty="0" smtClean="0"/>
              <a:t>was submitted </a:t>
            </a:r>
            <a:r>
              <a:rPr lang="en-GB" dirty="0"/>
              <a:t>to PSDO process after IEEE </a:t>
            </a:r>
            <a:r>
              <a:rPr lang="en-GB" dirty="0" smtClean="0"/>
              <a:t>ratification &amp; publication 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053388" y="6475413"/>
            <a:ext cx="490537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Andrew Myles, Cisco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CE5288C-F87B-4810-A6B2-740CE13BD34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60 day pre-ballot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closes 19 March 2015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 smtClean="0"/>
              <a:t>The </a:t>
            </a:r>
            <a:r>
              <a:rPr lang="en-AU" dirty="0"/>
              <a:t>submission of IEEE 802.1Xbx-2014 </a:t>
            </a:r>
            <a:r>
              <a:rPr lang="en-AU" dirty="0" smtClean="0"/>
              <a:t>after publication under the PSDO was approved by 802 EC in July 2014</a:t>
            </a:r>
          </a:p>
          <a:p>
            <a:pPr lvl="1"/>
            <a:r>
              <a:rPr lang="en-AU" dirty="0" smtClean="0"/>
              <a:t>The 60-day pre-ballot ballot opened on 19 January 2015 and closes on 19 March 2015</a:t>
            </a:r>
          </a:p>
          <a:p>
            <a:r>
              <a:rPr lang="en-AU" dirty="0" smtClean="0"/>
              <a:t>FDIS </a:t>
            </a:r>
            <a:r>
              <a:rPr lang="en-AU" dirty="0"/>
              <a:t>ballot</a:t>
            </a:r>
            <a:r>
              <a:rPr lang="en-AU" dirty="0" smtClean="0"/>
              <a:t>:</a:t>
            </a:r>
            <a:endParaRPr lang="en-A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10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802.1AEbn-2011 passed pre-ballot in Feb 2014, and passed FDIS in Feb 2015 with one comment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CE5288C-F87B-4810-A6B2-740CE13BD34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60 day pre-ballot: </a:t>
            </a:r>
            <a:r>
              <a:rPr lang="en-AU" dirty="0">
                <a:solidFill>
                  <a:srgbClr val="00B050"/>
                </a:solidFill>
              </a:rPr>
              <a:t>passed &amp; comment resolutions liaised</a:t>
            </a:r>
            <a:endParaRPr lang="en-AU" dirty="0"/>
          </a:p>
          <a:p>
            <a:pPr lvl="1"/>
            <a:r>
              <a:rPr lang="en-AU" dirty="0"/>
              <a:t>Pre-ballot </a:t>
            </a:r>
            <a:r>
              <a:rPr lang="en-AU" dirty="0" smtClean="0"/>
              <a:t>on IEEE 802.1AEbn-2011 (N15809) </a:t>
            </a:r>
            <a:r>
              <a:rPr lang="en-AU" dirty="0"/>
              <a:t>passed in Jan 2014</a:t>
            </a:r>
          </a:p>
          <a:p>
            <a:pPr lvl="2"/>
            <a:r>
              <a:rPr lang="en-AU" dirty="0"/>
              <a:t>Voting results in </a:t>
            </a:r>
            <a:r>
              <a:rPr lang="en-AU" dirty="0" smtClean="0"/>
              <a:t>N15857</a:t>
            </a:r>
          </a:p>
          <a:p>
            <a:pPr lvl="2"/>
            <a:r>
              <a:rPr lang="en-AU" dirty="0"/>
              <a:t>Passed 9/1/7</a:t>
            </a:r>
          </a:p>
          <a:p>
            <a:pPr lvl="2"/>
            <a:r>
              <a:rPr lang="en-AU" dirty="0"/>
              <a:t>Usual comment from China saying they will not recognise the </a:t>
            </a:r>
            <a:r>
              <a:rPr lang="en-AU" dirty="0" smtClean="0"/>
              <a:t>result</a:t>
            </a:r>
          </a:p>
          <a:p>
            <a:pPr lvl="1"/>
            <a:r>
              <a:rPr lang="en-AU" dirty="0" smtClean="0">
                <a:hlinkClick r:id="rId3"/>
              </a:rPr>
              <a:t>Pre-ballot </a:t>
            </a:r>
            <a:r>
              <a:rPr lang="en-AU" dirty="0">
                <a:hlinkClick r:id="rId3"/>
              </a:rPr>
              <a:t>comment responses </a:t>
            </a:r>
            <a:r>
              <a:rPr lang="en-AU" dirty="0"/>
              <a:t>were approved by 802.1 WG in March 2014, and were liaised to SC6 as </a:t>
            </a:r>
            <a:r>
              <a:rPr lang="en-AU" dirty="0" smtClean="0"/>
              <a:t>N15945</a:t>
            </a:r>
          </a:p>
          <a:p>
            <a:r>
              <a:rPr lang="en-AU" dirty="0"/>
              <a:t>FDIS ballot: </a:t>
            </a:r>
            <a:r>
              <a:rPr lang="en-AU" kern="1200" dirty="0">
                <a:solidFill>
                  <a:schemeClr val="accent2"/>
                </a:solidFill>
              </a:rPr>
              <a:t>p</a:t>
            </a:r>
            <a:r>
              <a:rPr lang="en-AU" kern="1200" dirty="0" smtClean="0">
                <a:solidFill>
                  <a:schemeClr val="accent2"/>
                </a:solidFill>
              </a:rPr>
              <a:t>assed on 1 </a:t>
            </a:r>
            <a:r>
              <a:rPr lang="en-AU" kern="1200" dirty="0">
                <a:solidFill>
                  <a:schemeClr val="accent2"/>
                </a:solidFill>
              </a:rPr>
              <a:t>Feb </a:t>
            </a:r>
            <a:r>
              <a:rPr lang="en-AU" kern="1200" dirty="0" smtClean="0">
                <a:solidFill>
                  <a:schemeClr val="accent2"/>
                </a:solidFill>
              </a:rPr>
              <a:t>2015 with one comment</a:t>
            </a:r>
          </a:p>
          <a:p>
            <a:pPr lvl="1"/>
            <a:r>
              <a:rPr lang="en-AU" kern="1200" dirty="0"/>
              <a:t>FDIS </a:t>
            </a:r>
            <a:r>
              <a:rPr lang="en-AU" kern="1200" dirty="0" smtClean="0"/>
              <a:t>closed on 1 </a:t>
            </a:r>
            <a:r>
              <a:rPr lang="en-AU" kern="1200" dirty="0"/>
              <a:t>Feb 2015, </a:t>
            </a:r>
            <a:r>
              <a:rPr lang="en-AU" kern="1200" dirty="0" smtClean="0"/>
              <a:t>with </a:t>
            </a:r>
            <a:r>
              <a:rPr lang="en-AU" kern="1200" dirty="0"/>
              <a:t>one comment from China NB</a:t>
            </a:r>
            <a:endParaRPr lang="en-AU" kern="1200" dirty="0" smtClean="0"/>
          </a:p>
          <a:p>
            <a:pPr lvl="2"/>
            <a:r>
              <a:rPr lang="en-AU" kern="1200" dirty="0"/>
              <a:t>Passed </a:t>
            </a:r>
            <a:r>
              <a:rPr lang="en-AU" kern="1200" dirty="0" smtClean="0"/>
              <a:t>12/1/23</a:t>
            </a:r>
          </a:p>
          <a:p>
            <a:pPr lvl="2"/>
            <a:r>
              <a:rPr lang="en-AU" kern="1200" dirty="0" smtClean="0"/>
              <a:t>See N16123</a:t>
            </a:r>
            <a:endParaRPr lang="en-AU" kern="1200" dirty="0"/>
          </a:p>
          <a:p>
            <a:pPr lvl="1"/>
            <a:r>
              <a:rPr lang="en-AU" kern="1200" dirty="0"/>
              <a:t>Standard will be called ISO/IEC/IEEE </a:t>
            </a:r>
            <a:r>
              <a:rPr lang="en-AU" dirty="0"/>
              <a:t>8802-1AE:2013/</a:t>
            </a:r>
            <a:r>
              <a:rPr lang="en-AU" dirty="0" err="1"/>
              <a:t>Amd</a:t>
            </a:r>
            <a:r>
              <a:rPr lang="en-AU" dirty="0"/>
              <a:t> </a:t>
            </a:r>
            <a:r>
              <a:rPr lang="en-AU" dirty="0" smtClean="0"/>
              <a:t>1</a:t>
            </a:r>
            <a:endParaRPr lang="en-AU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309088"/>
              </p:ext>
            </p:extLst>
          </p:nvPr>
        </p:nvGraphicFramePr>
        <p:xfrm>
          <a:off x="17929" y="28194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Acrobat Document" showAsIcon="1" r:id="rId4" imgW="914400" imgH="771480" progId="AcroExch.Document.11">
                  <p:embed/>
                </p:oleObj>
              </mc:Choice>
              <mc:Fallback>
                <p:oleObj name="Acrobat Document" showAsIcon="1" r:id="rId4" imgW="914400" imgH="77148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929" y="28194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264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China NB comments on </a:t>
            </a:r>
            <a:r>
              <a:rPr lang="en-AU" dirty="0"/>
              <a:t>IEEE </a:t>
            </a:r>
            <a:r>
              <a:rPr lang="en-AU" dirty="0" smtClean="0"/>
              <a:t>802.1AEbn-2011 require a response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China NB comment </a:t>
            </a:r>
          </a:p>
          <a:p>
            <a:pPr lvl="1"/>
            <a:r>
              <a:rPr lang="en-AU" b="0" i="1" dirty="0" smtClean="0"/>
              <a:t>ISO/IEC/IEEE 8802-1AE:2013/FDAmd</a:t>
            </a:r>
            <a:r>
              <a:rPr lang="en-AU" b="0" dirty="0" smtClean="0"/>
              <a:t>1</a:t>
            </a:r>
            <a:r>
              <a:rPr lang="en-AU" b="0" i="1" dirty="0" smtClean="0"/>
              <a:t> </a:t>
            </a:r>
            <a:r>
              <a:rPr lang="en-AU" b="0" i="1" dirty="0"/>
              <a:t>is </a:t>
            </a:r>
            <a:r>
              <a:rPr lang="en-AU" b="0" i="1" dirty="0" smtClean="0"/>
              <a:t>based on </a:t>
            </a:r>
            <a:r>
              <a:rPr lang="en-AU" b="0" i="1" dirty="0"/>
              <a:t>IEEE 802.1x-2010 which was opposed </a:t>
            </a:r>
            <a:r>
              <a:rPr lang="en-AU" b="0" i="1" dirty="0" smtClean="0"/>
              <a:t>by China </a:t>
            </a:r>
            <a:r>
              <a:rPr lang="en-AU" b="0" i="1" dirty="0"/>
              <a:t>NB in FDIS voting phase because </a:t>
            </a:r>
            <a:r>
              <a:rPr lang="en-AU" b="0" i="1" dirty="0" smtClean="0"/>
              <a:t>of security </a:t>
            </a:r>
            <a:r>
              <a:rPr lang="en-AU" b="0" i="1" dirty="0"/>
              <a:t>problems. By now, these </a:t>
            </a:r>
            <a:r>
              <a:rPr lang="en-AU" b="0" i="1" dirty="0" smtClean="0"/>
              <a:t>security problems </a:t>
            </a:r>
            <a:r>
              <a:rPr lang="en-AU" b="0" i="1" dirty="0"/>
              <a:t>in IEEE 802.1x-2010 still exist. </a:t>
            </a:r>
            <a:r>
              <a:rPr lang="en-AU" b="0" i="1" dirty="0" smtClean="0"/>
              <a:t>We oppose </a:t>
            </a:r>
            <a:r>
              <a:rPr lang="en-AU" b="0" i="1" dirty="0"/>
              <a:t>the two standards based on IEEE </a:t>
            </a:r>
            <a:r>
              <a:rPr lang="en-AU" b="0" i="1" dirty="0" smtClean="0"/>
              <a:t>802.1x  because </a:t>
            </a:r>
            <a:r>
              <a:rPr lang="en-AU" b="0" i="1" dirty="0"/>
              <a:t>of the security problems</a:t>
            </a:r>
            <a:r>
              <a:rPr lang="en-AU" b="0" i="1" dirty="0" smtClean="0"/>
              <a:t>.</a:t>
            </a:r>
          </a:p>
          <a:p>
            <a:r>
              <a:rPr lang="en-AU" dirty="0"/>
              <a:t>China NB </a:t>
            </a:r>
            <a:r>
              <a:rPr lang="en-AU" dirty="0" smtClean="0"/>
              <a:t>proposed change</a:t>
            </a:r>
            <a:endParaRPr lang="en-AU" dirty="0"/>
          </a:p>
          <a:p>
            <a:pPr lvl="1"/>
            <a:r>
              <a:rPr lang="en-AU" b="0" i="1" dirty="0" smtClean="0"/>
              <a:t>We </a:t>
            </a:r>
            <a:r>
              <a:rPr lang="en-AU" b="0" i="1" dirty="0"/>
              <a:t>propose to delete the references of </a:t>
            </a:r>
            <a:r>
              <a:rPr lang="en-AU" b="0" i="1" dirty="0" smtClean="0"/>
              <a:t>IEEE 802.1X-2010</a:t>
            </a:r>
            <a:endParaRPr lang="en-AU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539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802.1AEbw-2013 passed FDIS in Feb 2015 with one comment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CE5288C-F87B-4810-A6B2-740CE13BD34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60 day pre-ballot: </a:t>
            </a:r>
            <a:r>
              <a:rPr lang="en-AU" dirty="0" smtClean="0">
                <a:solidFill>
                  <a:srgbClr val="00B050"/>
                </a:solidFill>
              </a:rPr>
              <a:t>passed &amp; </a:t>
            </a:r>
            <a:r>
              <a:rPr lang="en-AU" dirty="0">
                <a:solidFill>
                  <a:srgbClr val="00B050"/>
                </a:solidFill>
              </a:rPr>
              <a:t>comment resolutions liaised</a:t>
            </a:r>
            <a:endParaRPr lang="en-AU" dirty="0" smtClean="0"/>
          </a:p>
          <a:p>
            <a:pPr lvl="1"/>
            <a:r>
              <a:rPr lang="en-AU" dirty="0" smtClean="0"/>
              <a:t>Pre-ballot on IEEE 802.1AEbw-2013 (N15810) passed in Jan 2014</a:t>
            </a:r>
          </a:p>
          <a:p>
            <a:pPr lvl="2"/>
            <a:r>
              <a:rPr lang="en-AU" dirty="0" smtClean="0"/>
              <a:t>Voting results </a:t>
            </a:r>
            <a:r>
              <a:rPr lang="en-AU" dirty="0"/>
              <a:t>in </a:t>
            </a:r>
            <a:r>
              <a:rPr lang="en-AU" dirty="0" smtClean="0"/>
              <a:t>N15858 </a:t>
            </a:r>
          </a:p>
          <a:p>
            <a:pPr lvl="2"/>
            <a:r>
              <a:rPr lang="en-AU" dirty="0" smtClean="0"/>
              <a:t>Passed 9/1/7</a:t>
            </a:r>
          </a:p>
          <a:p>
            <a:pPr lvl="2"/>
            <a:r>
              <a:rPr lang="en-AU" dirty="0" smtClean="0"/>
              <a:t>Usual comment from China saying they will not recognise the result</a:t>
            </a:r>
          </a:p>
          <a:p>
            <a:pPr lvl="1"/>
            <a:r>
              <a:rPr lang="en-AU" dirty="0" smtClean="0">
                <a:hlinkClick r:id="rId3"/>
              </a:rPr>
              <a:t>Pre-ballot </a:t>
            </a:r>
            <a:r>
              <a:rPr lang="en-AU" dirty="0">
                <a:hlinkClick r:id="rId3"/>
              </a:rPr>
              <a:t>comment responses </a:t>
            </a:r>
            <a:r>
              <a:rPr lang="en-AU" dirty="0"/>
              <a:t>were approved by 802.1 WG in March 2014, </a:t>
            </a:r>
            <a:r>
              <a:rPr lang="en-AU" dirty="0" smtClean="0"/>
              <a:t>and were liaised </a:t>
            </a:r>
            <a:r>
              <a:rPr lang="en-AU" dirty="0"/>
              <a:t>to </a:t>
            </a:r>
            <a:r>
              <a:rPr lang="en-AU" dirty="0" smtClean="0"/>
              <a:t>SC6 as N15946</a:t>
            </a:r>
          </a:p>
          <a:p>
            <a:r>
              <a:rPr lang="en-AU" dirty="0" smtClean="0"/>
              <a:t>FDIS ballot: </a:t>
            </a:r>
            <a:r>
              <a:rPr lang="en-AU" kern="1200" dirty="0" smtClean="0">
                <a:solidFill>
                  <a:schemeClr val="accent2"/>
                </a:solidFill>
              </a:rPr>
              <a:t>passed on 1 </a:t>
            </a:r>
            <a:r>
              <a:rPr lang="en-AU" kern="1200" dirty="0">
                <a:solidFill>
                  <a:schemeClr val="accent2"/>
                </a:solidFill>
              </a:rPr>
              <a:t>Feb </a:t>
            </a:r>
            <a:r>
              <a:rPr lang="en-AU" kern="1200" dirty="0" smtClean="0">
                <a:solidFill>
                  <a:schemeClr val="accent2"/>
                </a:solidFill>
              </a:rPr>
              <a:t>2015 with one comment</a:t>
            </a:r>
          </a:p>
          <a:p>
            <a:pPr lvl="1"/>
            <a:r>
              <a:rPr lang="en-AU" kern="1200" dirty="0" smtClean="0"/>
              <a:t>FDIS closed on 1 Feb 2015, with one comment from China NB</a:t>
            </a:r>
          </a:p>
          <a:p>
            <a:pPr lvl="2"/>
            <a:r>
              <a:rPr lang="en-AU" kern="1200" dirty="0" smtClean="0"/>
              <a:t>Passed 12/1/23</a:t>
            </a:r>
          </a:p>
          <a:p>
            <a:pPr lvl="2"/>
            <a:r>
              <a:rPr lang="en-AU" kern="1200" dirty="0"/>
              <a:t>See </a:t>
            </a:r>
            <a:r>
              <a:rPr lang="en-AU" kern="1200" dirty="0" smtClean="0"/>
              <a:t>N16124</a:t>
            </a:r>
          </a:p>
          <a:p>
            <a:pPr lvl="1"/>
            <a:r>
              <a:rPr lang="en-AU" kern="1200" dirty="0" smtClean="0"/>
              <a:t>Standard will be called ISO/IEC/IEEE </a:t>
            </a:r>
            <a:r>
              <a:rPr lang="en-AU" dirty="0" smtClean="0"/>
              <a:t>8802-1AE:2013/</a:t>
            </a:r>
            <a:r>
              <a:rPr lang="en-AU" dirty="0" err="1" smtClean="0"/>
              <a:t>Amd</a:t>
            </a:r>
            <a:r>
              <a:rPr lang="en-AU" dirty="0" smtClean="0"/>
              <a:t> 2</a:t>
            </a:r>
          </a:p>
          <a:p>
            <a:pPr lvl="2"/>
            <a:endParaRPr lang="en-AU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540377"/>
              </p:ext>
            </p:extLst>
          </p:nvPr>
        </p:nvGraphicFramePr>
        <p:xfrm>
          <a:off x="0" y="28194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Acrobat Document" showAsIcon="1" r:id="rId4" imgW="914400" imgH="771480" progId="AcroExch.Document.7">
                  <p:embed/>
                </p:oleObj>
              </mc:Choice>
              <mc:Fallback>
                <p:oleObj name="Acrobat Document" showAsIcon="1" r:id="rId4" imgW="914400" imgH="77148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28194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589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China NB comments on IEEE 802.1AEbw-2013 require a response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China NB comment </a:t>
            </a:r>
          </a:p>
          <a:p>
            <a:pPr lvl="1"/>
            <a:r>
              <a:rPr lang="en-AU" i="1" dirty="0" smtClean="0"/>
              <a:t>ISO/IEC/IEEE 8802-1AE:2013/FDAmd1 is based on IEEE 802.1x-2010 which was opposed by China NB in FDIS voting phase because of security problems. By now, these security problems in IEEE 802.1x-2010 still exist. We oppose the two standards based on IEEE 802.1x because of the security problems.</a:t>
            </a:r>
          </a:p>
          <a:p>
            <a:r>
              <a:rPr lang="en-AU" dirty="0" smtClean="0"/>
              <a:t>China NB proposed change</a:t>
            </a:r>
          </a:p>
          <a:p>
            <a:pPr lvl="1"/>
            <a:r>
              <a:rPr lang="en-AU" i="1" dirty="0" smtClean="0"/>
              <a:t>We propose to delete the references of IEEE 802.1X-2010</a:t>
            </a:r>
            <a:endParaRPr lang="en-AU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01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may consider a response to China NB FDIS comments on </a:t>
            </a:r>
            <a:r>
              <a:rPr lang="en-AU" dirty="0"/>
              <a:t>802.1AEbn and </a:t>
            </a:r>
            <a:r>
              <a:rPr lang="en-AU" dirty="0" smtClean="0"/>
              <a:t>802.1AEbw </a:t>
            </a:r>
            <a:endParaRPr lang="en-AU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FDIS comments on IEEE 802.1AEbn-2011and IEEE 802.1AEbw-2013 from China NB are almost identical</a:t>
            </a:r>
          </a:p>
          <a:p>
            <a:pPr lvl="1"/>
            <a:r>
              <a:rPr lang="en-AU" dirty="0" smtClean="0"/>
              <a:t>Karen Randall has agreed to draft responses for consideration by the SC</a:t>
            </a:r>
          </a:p>
          <a:p>
            <a:pPr lvl="1"/>
            <a:r>
              <a:rPr lang="en-AU" dirty="0"/>
              <a:t>A</a:t>
            </a:r>
            <a:r>
              <a:rPr lang="en-AU" dirty="0" smtClean="0"/>
              <a:t>pproval by the 802.1 WG is also required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FCE5288C-F87B-4810-A6B2-740CE13BD34D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52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will consider a proposed response to China NB comment  </a:t>
            </a:r>
            <a:r>
              <a:rPr lang="en-AU" dirty="0"/>
              <a:t>on 802.1AEbn-2011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Proposed response to China NB comment on </a:t>
            </a:r>
            <a:r>
              <a:rPr lang="en-AU" dirty="0"/>
              <a:t>802.1AEbn-2011 </a:t>
            </a:r>
            <a:endParaRPr lang="en-AU" dirty="0" smtClean="0"/>
          </a:p>
          <a:p>
            <a:pPr lvl="1"/>
            <a:r>
              <a:rPr lang="en-AU" i="1" dirty="0" smtClean="0"/>
              <a:t>IEEE </a:t>
            </a:r>
            <a:r>
              <a:rPr lang="en-AU" i="1" dirty="0"/>
              <a:t>thanks the China NB for its </a:t>
            </a:r>
            <a:r>
              <a:rPr lang="en-AU" i="1" dirty="0" smtClean="0"/>
              <a:t>comment </a:t>
            </a:r>
            <a:r>
              <a:rPr lang="en-AU" i="1" dirty="0"/>
              <a:t>on the </a:t>
            </a:r>
            <a:r>
              <a:rPr lang="en-AU" i="1" dirty="0" smtClean="0"/>
              <a:t>802.1AE/</a:t>
            </a:r>
            <a:r>
              <a:rPr lang="en-AU" i="1" dirty="0" err="1" smtClean="0"/>
              <a:t>FDAmd</a:t>
            </a:r>
            <a:r>
              <a:rPr lang="en-AU" i="1" dirty="0" smtClean="0"/>
              <a:t> 1 ballot.</a:t>
            </a:r>
          </a:p>
          <a:p>
            <a:pPr lvl="1"/>
            <a:r>
              <a:rPr lang="en-AU" i="1" dirty="0" smtClean="0"/>
              <a:t>However, this amendment is based on IEEE 802.1AE, MAC Security, and not IEEE 802.1X, Port Based Network Access Control as asserted in </a:t>
            </a:r>
            <a:r>
              <a:rPr lang="en-AU" i="1" dirty="0"/>
              <a:t>the China </a:t>
            </a:r>
            <a:r>
              <a:rPr lang="en-AU" i="1" dirty="0" smtClean="0"/>
              <a:t>NB’s </a:t>
            </a:r>
            <a:r>
              <a:rPr lang="en-AU" i="1" dirty="0" smtClean="0"/>
              <a:t>comment.</a:t>
            </a:r>
            <a:endParaRPr lang="en-AU" i="1" dirty="0" smtClean="0"/>
          </a:p>
          <a:p>
            <a:pPr lvl="1"/>
            <a:r>
              <a:rPr lang="en-AU" i="1" dirty="0"/>
              <a:t>The purpose for this amendment is to </a:t>
            </a:r>
            <a:r>
              <a:rPr lang="en-US" i="1" dirty="0"/>
              <a:t>specify and support optional use of an additional cipher suite:  AES-256 for MAC Security using GCM (Galois Counter Mode).</a:t>
            </a:r>
            <a:endParaRPr lang="en-AU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45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SC will consider a proposed response to China NB comment  on </a:t>
            </a:r>
            <a:r>
              <a:rPr lang="en-AU" dirty="0" smtClean="0"/>
              <a:t>802.1AEbw-2013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Proposed response to China NB comment on 802.1AEbw-2013</a:t>
            </a:r>
          </a:p>
          <a:p>
            <a:pPr lvl="1"/>
            <a:r>
              <a:rPr lang="en-AU" i="1" dirty="0" smtClean="0"/>
              <a:t>IEEE </a:t>
            </a:r>
            <a:r>
              <a:rPr lang="en-AU" i="1" dirty="0"/>
              <a:t>thanks the China NB for its </a:t>
            </a:r>
            <a:r>
              <a:rPr lang="en-AU" i="1" dirty="0" smtClean="0"/>
              <a:t>comment </a:t>
            </a:r>
            <a:r>
              <a:rPr lang="en-AU" i="1" dirty="0"/>
              <a:t>on the </a:t>
            </a:r>
            <a:r>
              <a:rPr lang="en-AU" i="1" dirty="0" smtClean="0"/>
              <a:t>802.1AE/</a:t>
            </a:r>
            <a:r>
              <a:rPr lang="en-AU" i="1" dirty="0" err="1" smtClean="0"/>
              <a:t>FDAmd</a:t>
            </a:r>
            <a:r>
              <a:rPr lang="en-AU" i="1" dirty="0" smtClean="0"/>
              <a:t> 1 </a:t>
            </a:r>
            <a:r>
              <a:rPr lang="en-AU" i="1" dirty="0" smtClean="0"/>
              <a:t>ballot.</a:t>
            </a:r>
            <a:endParaRPr lang="en-AU" i="1" dirty="0" smtClean="0"/>
          </a:p>
          <a:p>
            <a:pPr lvl="1"/>
            <a:r>
              <a:rPr lang="en-AU" i="1" dirty="0"/>
              <a:t>However, </a:t>
            </a:r>
            <a:r>
              <a:rPr lang="en-AU" i="1" dirty="0" smtClean="0"/>
              <a:t>this </a:t>
            </a:r>
            <a:r>
              <a:rPr lang="en-AU" i="1" dirty="0"/>
              <a:t>amendment is based on IEEE 802.1AE, MAC </a:t>
            </a:r>
            <a:r>
              <a:rPr lang="en-AU" i="1" dirty="0" smtClean="0"/>
              <a:t>Security, and </a:t>
            </a:r>
            <a:r>
              <a:rPr lang="en-AU" i="1" dirty="0"/>
              <a:t>not IEEE 802.1X, Port Based Network Access </a:t>
            </a:r>
            <a:r>
              <a:rPr lang="en-AU" i="1" dirty="0" smtClean="0"/>
              <a:t>Control </a:t>
            </a:r>
            <a:r>
              <a:rPr lang="en-AU" i="1" dirty="0"/>
              <a:t>as asserted in the China NB’s comment</a:t>
            </a:r>
            <a:r>
              <a:rPr lang="en-AU" i="1" dirty="0" smtClean="0"/>
              <a:t>. </a:t>
            </a:r>
            <a:endParaRPr lang="en-AU" i="1" dirty="0"/>
          </a:p>
          <a:p>
            <a:pPr lvl="1"/>
            <a:r>
              <a:rPr lang="en-AU" i="1" dirty="0"/>
              <a:t>This amendment </a:t>
            </a:r>
            <a:r>
              <a:rPr lang="en-US" i="1" dirty="0"/>
              <a:t>describes an optional mode for </a:t>
            </a:r>
            <a:r>
              <a:rPr lang="en-US" i="1" dirty="0" err="1"/>
              <a:t>MACsec</a:t>
            </a:r>
            <a:r>
              <a:rPr lang="en-US" i="1" dirty="0"/>
              <a:t> that defines a method to extend the packet number to support higher network rates while maintaining system functionality and operational efficiency</a:t>
            </a:r>
            <a:r>
              <a:rPr lang="en-US" dirty="0"/>
              <a:t>.</a:t>
            </a:r>
          </a:p>
          <a:p>
            <a:pPr lvl="1"/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EF4002E7-DB4D-4CC3-8382-1939D19420D8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48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748</Words>
  <Application>Microsoft Office PowerPoint</Application>
  <PresentationFormat>On-screen Show (4:3)</PresentationFormat>
  <Paragraphs>75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802-11-Submission</vt:lpstr>
      <vt:lpstr>1_802-11-Submission</vt:lpstr>
      <vt:lpstr>Acrobat Document</vt:lpstr>
      <vt:lpstr>PowerPoint Presentation</vt:lpstr>
      <vt:lpstr>IEEE 802.1Xbx-2014 was submitted to PSDO process after IEEE ratification &amp; publication </vt:lpstr>
      <vt:lpstr>IEEE 802.1AEbn-2011 passed pre-ballot in Feb 2014, and passed FDIS in Feb 2015 with one comment </vt:lpstr>
      <vt:lpstr>The China NB comments on IEEE 802.1AEbn-2011 require a response </vt:lpstr>
      <vt:lpstr>IEEE 802.1AEbw-2013 passed FDIS in Feb 2015 with one comment </vt:lpstr>
      <vt:lpstr>The China NB comments on IEEE 802.1AEbw-2013 require a response </vt:lpstr>
      <vt:lpstr>The SC may consider a response to China NB FDIS comments on 802.1AEbn and 802.1AEbw </vt:lpstr>
      <vt:lpstr>The SC will consider a proposed response to China NB comment  on 802.1AEbn-2011</vt:lpstr>
      <vt:lpstr>The SC will consider a proposed response to China NB comment  on 802.1AEbw-2013</vt:lpstr>
      <vt:lpstr>IEEE 802.1Xbx-2014 was submitted to PSDO process after IEEE ratification &amp; publication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2015-03-10T13:14:05Z</dcterms:modified>
</cp:coreProperties>
</file>