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94" r:id="rId2"/>
    <p:sldId id="276" r:id="rId3"/>
    <p:sldId id="289" r:id="rId4"/>
    <p:sldId id="290" r:id="rId5"/>
    <p:sldId id="278" r:id="rId6"/>
    <p:sldId id="291" r:id="rId7"/>
    <p:sldId id="295" r:id="rId8"/>
    <p:sldId id="293" r:id="rId9"/>
    <p:sldId id="292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64" autoAdjust="0"/>
    <p:restoredTop sz="86444" autoAdjust="0"/>
  </p:normalViewPr>
  <p:slideViewPr>
    <p:cSldViewPr>
      <p:cViewPr varScale="1">
        <p:scale>
          <a:sx n="65" d="100"/>
          <a:sy n="65" d="100"/>
        </p:scale>
        <p:origin x="-576" y="-114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99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802-11-15/0753r2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802-11-15/0753r2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087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62933" y="6475412"/>
            <a:ext cx="124477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Submission</a:t>
            </a:r>
            <a:endParaRPr lang="en-GB" sz="1200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dirty="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3581400" y="357188"/>
            <a:ext cx="48720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 smtClean="0">
                <a:solidFill>
                  <a:schemeClr val="tx1"/>
                </a:solidFill>
                <a:effectLst/>
              </a:rPr>
              <a:t>11-15-00753r2</a:t>
            </a:r>
            <a:endParaRPr lang="en-GB" sz="1800" b="1" dirty="0" smtClean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/>
          <a:p>
            <a:r>
              <a:rPr lang="en-US" dirty="0" smtClean="0"/>
              <a:t>Comments From IEEE 802.11 with Resolution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3" y="333375"/>
            <a:ext cx="1874837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625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8983"/>
          </a:xfrm>
        </p:spPr>
        <p:txBody>
          <a:bodyPr/>
          <a:lstStyle/>
          <a:p>
            <a:pPr rtl="0" eaLnBrk="1" fontAlgn="base" hangingPunct="1"/>
            <a:r>
              <a:rPr lang="en-US" sz="2400" b="1" dirty="0" smtClean="0">
                <a:solidFill>
                  <a:srgbClr val="000000"/>
                </a:solidFill>
                <a:effectLst/>
              </a:rPr>
              <a:t>802.1Qcl- Amendment, YANG Data Model, PAR and CSD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4632" cy="4752528"/>
          </a:xfrm>
        </p:spPr>
        <p:txBody>
          <a:bodyPr/>
          <a:lstStyle/>
          <a:p>
            <a:r>
              <a:rPr lang="en-US" sz="2000" dirty="0" smtClean="0"/>
              <a:t>1.1 Project number – suggest that “l” not be used in the project number as it is often confused with “1”.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Changed to 802.1Qcp</a:t>
            </a:r>
          </a:p>
          <a:p>
            <a:endParaRPr lang="en-US" sz="1200" dirty="0" smtClean="0"/>
          </a:p>
          <a:p>
            <a:r>
              <a:rPr lang="en-US" sz="2000" dirty="0" smtClean="0"/>
              <a:t>8.1 -  include the full titles of standards called out in the PAR..</a:t>
            </a:r>
            <a:r>
              <a:rPr lang="en-US" sz="2000" dirty="0" err="1" smtClean="0"/>
              <a:t>i.e</a:t>
            </a:r>
            <a:r>
              <a:rPr lang="en-US" sz="2000" dirty="0" smtClean="0"/>
              <a:t> “IEEE </a:t>
            </a:r>
            <a:r>
              <a:rPr lang="en-US" sz="2000" dirty="0" err="1" smtClean="0"/>
              <a:t>Std</a:t>
            </a:r>
            <a:r>
              <a:rPr lang="en-US" sz="2000" dirty="0" smtClean="0"/>
              <a:t> 802.1Q, </a:t>
            </a:r>
            <a:r>
              <a:rPr lang="en-US" sz="2000" b="0" dirty="0" smtClean="0"/>
              <a:t>IEEE </a:t>
            </a:r>
            <a:r>
              <a:rPr lang="en-US" sz="2000" b="0" dirty="0" err="1" smtClean="0"/>
              <a:t>Std</a:t>
            </a:r>
            <a:r>
              <a:rPr lang="en-US" sz="2000" b="0" dirty="0" smtClean="0"/>
              <a:t> </a:t>
            </a:r>
            <a:r>
              <a:rPr lang="en-US" sz="2000" b="0" dirty="0"/>
              <a:t>802.1AX and IEEE </a:t>
            </a:r>
            <a:r>
              <a:rPr lang="en-US" sz="2000" b="0" dirty="0" err="1"/>
              <a:t>Std</a:t>
            </a:r>
            <a:r>
              <a:rPr lang="en-US" sz="2000" b="0" dirty="0"/>
              <a:t> 802.1X</a:t>
            </a:r>
            <a:r>
              <a:rPr lang="en-US" sz="2000" b="0" dirty="0" smtClean="0"/>
              <a:t>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IEEE </a:t>
            </a:r>
            <a:r>
              <a:rPr lang="en-US" dirty="0" err="1" smtClean="0">
                <a:solidFill>
                  <a:srgbClr val="C00000"/>
                </a:solidFill>
              </a:rPr>
              <a:t>Std</a:t>
            </a:r>
            <a:r>
              <a:rPr lang="en-US" dirty="0">
                <a:solidFill>
                  <a:srgbClr val="C00000"/>
                </a:solidFill>
              </a:rPr>
              <a:t> 802.1Q - IEEE Standard </a:t>
            </a:r>
            <a:r>
              <a:rPr lang="en-US" dirty="0" smtClean="0">
                <a:solidFill>
                  <a:srgbClr val="C00000"/>
                </a:solidFill>
              </a:rPr>
              <a:t>for Local </a:t>
            </a:r>
            <a:r>
              <a:rPr lang="en-US" dirty="0">
                <a:solidFill>
                  <a:srgbClr val="C00000"/>
                </a:solidFill>
              </a:rPr>
              <a:t>and metropolitan area </a:t>
            </a:r>
            <a:r>
              <a:rPr lang="en-US" dirty="0" smtClean="0">
                <a:solidFill>
                  <a:srgbClr val="C00000"/>
                </a:solidFill>
              </a:rPr>
              <a:t>networks — Bridges </a:t>
            </a:r>
            <a:r>
              <a:rPr lang="en-US" dirty="0">
                <a:solidFill>
                  <a:srgbClr val="C00000"/>
                </a:solidFill>
              </a:rPr>
              <a:t>and Bridged </a:t>
            </a:r>
            <a:r>
              <a:rPr lang="en-US" dirty="0" smtClean="0">
                <a:solidFill>
                  <a:srgbClr val="C00000"/>
                </a:solidFill>
              </a:rPr>
              <a:t>Networks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IEEE </a:t>
            </a:r>
            <a:r>
              <a:rPr lang="en-US" dirty="0" err="1" smtClean="0">
                <a:solidFill>
                  <a:srgbClr val="C00000"/>
                </a:solidFill>
              </a:rPr>
              <a:t>Std</a:t>
            </a:r>
            <a:r>
              <a:rPr lang="en-US" dirty="0" smtClean="0">
                <a:solidFill>
                  <a:srgbClr val="C00000"/>
                </a:solidFill>
              </a:rPr>
              <a:t> 802.1AX </a:t>
            </a:r>
            <a:r>
              <a:rPr lang="en-US" dirty="0">
                <a:solidFill>
                  <a:srgbClr val="C00000"/>
                </a:solidFill>
              </a:rPr>
              <a:t>- IEEE Standard </a:t>
            </a:r>
            <a:r>
              <a:rPr lang="en-US" dirty="0" smtClean="0">
                <a:solidFill>
                  <a:srgbClr val="C00000"/>
                </a:solidFill>
              </a:rPr>
              <a:t>for Local </a:t>
            </a:r>
            <a:r>
              <a:rPr lang="en-US" dirty="0">
                <a:solidFill>
                  <a:srgbClr val="C00000"/>
                </a:solidFill>
              </a:rPr>
              <a:t>and metropolitan area </a:t>
            </a:r>
            <a:r>
              <a:rPr lang="en-US" dirty="0" smtClean="0">
                <a:solidFill>
                  <a:srgbClr val="C00000"/>
                </a:solidFill>
              </a:rPr>
              <a:t>networks — Link Aggregation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C00000"/>
                </a:solidFill>
              </a:rPr>
              <a:t>IEEE </a:t>
            </a:r>
            <a:r>
              <a:rPr lang="en-US" b="0" dirty="0" err="1" smtClean="0">
                <a:solidFill>
                  <a:srgbClr val="C00000"/>
                </a:solidFill>
              </a:rPr>
              <a:t>Std</a:t>
            </a:r>
            <a:r>
              <a:rPr lang="en-US" b="0" dirty="0" smtClean="0">
                <a:solidFill>
                  <a:srgbClr val="C00000"/>
                </a:solidFill>
              </a:rPr>
              <a:t> 802.1X – IEEE Standard for Local and metropolitan area networks – Port-Based Network Access Control</a:t>
            </a:r>
          </a:p>
          <a:p>
            <a:endParaRPr lang="en-US" sz="1050" b="0" dirty="0" smtClean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261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8983"/>
          </a:xfrm>
        </p:spPr>
        <p:txBody>
          <a:bodyPr/>
          <a:lstStyle/>
          <a:p>
            <a:pPr rtl="0" eaLnBrk="1" fontAlgn="base" hangingPunct="1"/>
            <a:r>
              <a:rPr lang="en-US" sz="2400" b="1" dirty="0" smtClean="0">
                <a:solidFill>
                  <a:srgbClr val="000000"/>
                </a:solidFill>
                <a:effectLst/>
              </a:rPr>
              <a:t>802.1Qcl- Amendment, YANG Data Model, PAR and CSD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4632" cy="4752528"/>
          </a:xfrm>
        </p:spPr>
        <p:txBody>
          <a:bodyPr/>
          <a:lstStyle/>
          <a:p>
            <a:r>
              <a:rPr lang="en-US" sz="2000" b="0" dirty="0"/>
              <a:t>7.3a – does not show up in the PAR PDF</a:t>
            </a:r>
            <a:r>
              <a:rPr lang="en-US" sz="2000" dirty="0"/>
              <a:t> – This should have been marked with a yes, and then it might show up in the PDF?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C00000"/>
                </a:solidFill>
              </a:rPr>
              <a:t>Yes, item 7.3a is marked as Yes. However, it does not show up in the generated PDF form.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Additionally, we have contacted IEEE staff for assistance and resolution of the problem.</a:t>
            </a:r>
            <a:endParaRPr lang="en-US" b="0" dirty="0" smtClean="0">
              <a:solidFill>
                <a:srgbClr val="C00000"/>
              </a:solidFill>
            </a:endParaRPr>
          </a:p>
          <a:p>
            <a:r>
              <a:rPr lang="en-US" sz="2000" b="0" dirty="0" smtClean="0"/>
              <a:t>5.2b – expand acronyms on first use in PAR </a:t>
            </a:r>
            <a:br>
              <a:rPr lang="en-US" sz="2000" b="0" dirty="0" smtClean="0"/>
            </a:br>
            <a:r>
              <a:rPr lang="en-US" sz="2000" b="0" dirty="0" smtClean="0"/>
              <a:t>(TPMR, VLAN, UML, etc.)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Media Access Control (MAC)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Two-Port MAC Relay (TPMR)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Unified Modeling Language (UML)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Virtual Local Area Network (VLAN)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56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8983"/>
          </a:xfrm>
        </p:spPr>
        <p:txBody>
          <a:bodyPr/>
          <a:lstStyle/>
          <a:p>
            <a:pPr rtl="0" eaLnBrk="1" fontAlgn="base" hangingPunct="1"/>
            <a:r>
              <a:rPr lang="en-US" sz="2400" b="1" dirty="0" smtClean="0">
                <a:solidFill>
                  <a:srgbClr val="000000"/>
                </a:solidFill>
                <a:effectLst/>
              </a:rPr>
              <a:t>802.1Qcl- Amendment, YANG Data Model, PAR and CSD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4632" cy="4752528"/>
          </a:xfrm>
        </p:spPr>
        <p:txBody>
          <a:bodyPr/>
          <a:lstStyle/>
          <a:p>
            <a:r>
              <a:rPr lang="en-US" sz="2000" b="0" dirty="0" smtClean="0"/>
              <a:t>5.5 – expand acronyms on first use in PAR</a:t>
            </a:r>
          </a:p>
          <a:p>
            <a:r>
              <a:rPr lang="en-US" sz="2000" b="0" dirty="0"/>
              <a:t>	</a:t>
            </a:r>
            <a:r>
              <a:rPr lang="en-US" sz="2000" b="0" dirty="0" smtClean="0"/>
              <a:t>(SDO, IETF, RFC, etc.)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Will change SDO to standards development </a:t>
            </a:r>
            <a:r>
              <a:rPr lang="en-US" dirty="0" smtClean="0">
                <a:solidFill>
                  <a:srgbClr val="C00000"/>
                </a:solidFill>
              </a:rPr>
              <a:t>organization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Request For Comment (RFC)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Internet Engineering Task Force (IETF)</a:t>
            </a:r>
            <a:endParaRPr lang="en-US" dirty="0">
              <a:solidFill>
                <a:srgbClr val="C00000"/>
              </a:solidFill>
            </a:endParaRPr>
          </a:p>
          <a:p>
            <a:endParaRPr lang="en-US" sz="2000" b="0" dirty="0" smtClean="0"/>
          </a:p>
          <a:p>
            <a:r>
              <a:rPr lang="en-US" sz="2000" dirty="0" smtClean="0"/>
              <a:t>		Add explanation of what is “NETCONF” to 8.1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NETCONF (RFC6241) </a:t>
            </a:r>
            <a:r>
              <a:rPr lang="en-US" dirty="0">
                <a:solidFill>
                  <a:srgbClr val="C00000"/>
                </a:solidFill>
              </a:rPr>
              <a:t>is a network configuration protocol that provides mechanisms to install, manipulate, and delete </a:t>
            </a:r>
            <a:r>
              <a:rPr lang="en-US" dirty="0" smtClean="0">
                <a:solidFill>
                  <a:srgbClr val="C00000"/>
                </a:solidFill>
              </a:rPr>
              <a:t>the configuration </a:t>
            </a:r>
            <a:r>
              <a:rPr lang="en-US" dirty="0">
                <a:solidFill>
                  <a:srgbClr val="C00000"/>
                </a:solidFill>
              </a:rPr>
              <a:t>of network </a:t>
            </a:r>
            <a:r>
              <a:rPr lang="en-US" dirty="0" smtClean="0">
                <a:solidFill>
                  <a:srgbClr val="C00000"/>
                </a:solidFill>
              </a:rPr>
              <a:t>devices.</a:t>
            </a:r>
            <a:endParaRPr lang="en-US" dirty="0">
              <a:solidFill>
                <a:srgbClr val="C00000"/>
              </a:solidFill>
            </a:endParaRPr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181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85801"/>
            <a:ext cx="7920880" cy="438944"/>
          </a:xfrm>
        </p:spPr>
        <p:txBody>
          <a:bodyPr/>
          <a:lstStyle/>
          <a:p>
            <a:pPr rtl="0" eaLnBrk="1" fontAlgn="base" hangingPunct="1"/>
            <a:r>
              <a:rPr lang="en-US" sz="2400" b="1" dirty="0" smtClean="0">
                <a:solidFill>
                  <a:srgbClr val="000000"/>
                </a:solidFill>
                <a:effectLst/>
              </a:rPr>
              <a:t>802.1Xck- Amendment, YANG Data Model, PAR and CSD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40768"/>
            <a:ext cx="7770813" cy="4753645"/>
          </a:xfrm>
        </p:spPr>
        <p:txBody>
          <a:bodyPr/>
          <a:lstStyle/>
          <a:p>
            <a:r>
              <a:rPr lang="en-US" dirty="0"/>
              <a:t>8.1 -  include the full titles of standards called out in the PAR..</a:t>
            </a:r>
            <a:r>
              <a:rPr lang="en-US" dirty="0" err="1"/>
              <a:t>i.e</a:t>
            </a:r>
            <a:r>
              <a:rPr lang="en-US" dirty="0"/>
              <a:t> </a:t>
            </a:r>
            <a:r>
              <a:rPr lang="en-US" dirty="0" smtClean="0"/>
              <a:t>“</a:t>
            </a:r>
            <a:r>
              <a:rPr lang="en-US" b="0" dirty="0"/>
              <a:t>IEEE </a:t>
            </a:r>
            <a:r>
              <a:rPr lang="en-US" b="0" dirty="0" err="1"/>
              <a:t>Std</a:t>
            </a:r>
            <a:r>
              <a:rPr lang="en-US" b="0" dirty="0"/>
              <a:t> 802.1AE</a:t>
            </a:r>
            <a:r>
              <a:rPr lang="en-US" dirty="0" smtClean="0"/>
              <a:t>, </a:t>
            </a:r>
            <a:r>
              <a:rPr lang="en-US" b="0" dirty="0" smtClean="0"/>
              <a:t>and </a:t>
            </a:r>
            <a:r>
              <a:rPr lang="en-US" b="0" dirty="0"/>
              <a:t>IEEE </a:t>
            </a:r>
            <a:r>
              <a:rPr lang="en-US" b="0" dirty="0" err="1"/>
              <a:t>Std</a:t>
            </a:r>
            <a:r>
              <a:rPr lang="en-US" b="0" dirty="0"/>
              <a:t> 802.1X</a:t>
            </a:r>
            <a:r>
              <a:rPr lang="en-US" b="0" dirty="0" smtClean="0"/>
              <a:t>.”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IEEE </a:t>
            </a:r>
            <a:r>
              <a:rPr lang="en-US" dirty="0" err="1" smtClean="0">
                <a:solidFill>
                  <a:srgbClr val="C00000"/>
                </a:solidFill>
              </a:rPr>
              <a:t>Std</a:t>
            </a:r>
            <a:r>
              <a:rPr lang="en-US" dirty="0" smtClean="0">
                <a:solidFill>
                  <a:srgbClr val="C00000"/>
                </a:solidFill>
              </a:rPr>
              <a:t> 802.1AE </a:t>
            </a:r>
            <a:r>
              <a:rPr lang="en-US" dirty="0">
                <a:solidFill>
                  <a:srgbClr val="C00000"/>
                </a:solidFill>
              </a:rPr>
              <a:t>– IEEE Standard </a:t>
            </a:r>
            <a:r>
              <a:rPr lang="en-US" dirty="0" smtClean="0">
                <a:solidFill>
                  <a:srgbClr val="C00000"/>
                </a:solidFill>
              </a:rPr>
              <a:t>for Local </a:t>
            </a:r>
            <a:r>
              <a:rPr lang="en-US" dirty="0">
                <a:solidFill>
                  <a:srgbClr val="C00000"/>
                </a:solidFill>
              </a:rPr>
              <a:t>and metropolitan area </a:t>
            </a:r>
            <a:r>
              <a:rPr lang="en-US" dirty="0" smtClean="0">
                <a:solidFill>
                  <a:srgbClr val="C00000"/>
                </a:solidFill>
              </a:rPr>
              <a:t>networks Media </a:t>
            </a:r>
            <a:r>
              <a:rPr lang="en-US" dirty="0">
                <a:solidFill>
                  <a:srgbClr val="C00000"/>
                </a:solidFill>
              </a:rPr>
              <a:t>Access Control (MAC) </a:t>
            </a:r>
            <a:r>
              <a:rPr lang="en-US" dirty="0" smtClean="0">
                <a:solidFill>
                  <a:srgbClr val="C00000"/>
                </a:solidFill>
              </a:rPr>
              <a:t>Security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IEEE </a:t>
            </a:r>
            <a:r>
              <a:rPr lang="en-US" dirty="0" err="1">
                <a:solidFill>
                  <a:srgbClr val="C00000"/>
                </a:solidFill>
              </a:rPr>
              <a:t>Std</a:t>
            </a:r>
            <a:r>
              <a:rPr lang="en-US" dirty="0">
                <a:solidFill>
                  <a:srgbClr val="C00000"/>
                </a:solidFill>
              </a:rPr>
              <a:t> 802.1X – IEEE Standard for Local and metropolitan area networks – Port-Based Network Access </a:t>
            </a:r>
            <a:r>
              <a:rPr lang="en-US" dirty="0" smtClean="0">
                <a:solidFill>
                  <a:srgbClr val="C00000"/>
                </a:solidFill>
              </a:rPr>
              <a:t>Control</a:t>
            </a:r>
            <a:endParaRPr lang="en-US" b="0" dirty="0"/>
          </a:p>
          <a:p>
            <a:r>
              <a:rPr lang="en-US" b="0" dirty="0" smtClean="0"/>
              <a:t>7.3a – does not show up in the PAR PDF</a:t>
            </a:r>
            <a:r>
              <a:rPr lang="en-US" dirty="0" smtClean="0"/>
              <a:t> – This should have been marked with a yes, and then it might show up in the PDF?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Yes, item 7.3a is marked as Yes. However, it does not show up in the generated PDF form.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Additionally, we have contacted IEEE staff for assistance and resolution of the problem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952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85801"/>
            <a:ext cx="7920880" cy="438944"/>
          </a:xfrm>
        </p:spPr>
        <p:txBody>
          <a:bodyPr/>
          <a:lstStyle/>
          <a:p>
            <a:pPr rtl="0" eaLnBrk="1" fontAlgn="base" hangingPunct="1"/>
            <a:r>
              <a:rPr lang="en-US" sz="2400" b="1" dirty="0" smtClean="0">
                <a:solidFill>
                  <a:srgbClr val="000000"/>
                </a:solidFill>
                <a:effectLst/>
              </a:rPr>
              <a:t>802.1Xck- Amendment, YANG Data Model, PAR and CSD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40768"/>
            <a:ext cx="7770813" cy="4753645"/>
          </a:xfrm>
        </p:spPr>
        <p:txBody>
          <a:bodyPr/>
          <a:lstStyle/>
          <a:p>
            <a:r>
              <a:rPr lang="en-US" b="0" dirty="0" smtClean="0"/>
              <a:t>5.5 </a:t>
            </a:r>
            <a:r>
              <a:rPr lang="en-US" b="0" dirty="0"/>
              <a:t>– expand acronyms on first use in PAR</a:t>
            </a:r>
          </a:p>
          <a:p>
            <a:r>
              <a:rPr lang="en-US" b="0" dirty="0"/>
              <a:t>	(SDO, IETF</a:t>
            </a:r>
            <a:r>
              <a:rPr lang="en-US" b="0" dirty="0" smtClean="0"/>
              <a:t>, </a:t>
            </a:r>
            <a:r>
              <a:rPr lang="en-US" b="0" dirty="0"/>
              <a:t>etc</a:t>
            </a:r>
            <a:r>
              <a:rPr lang="en-US" b="0" dirty="0" smtClean="0"/>
              <a:t>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Will change SDO to standards development organization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Request For Comment (RFC)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Internet Engineering Task Force (IETF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endParaRPr lang="en-US" b="0" dirty="0"/>
          </a:p>
          <a:p>
            <a:r>
              <a:rPr lang="en-US" dirty="0"/>
              <a:t>		Add </a:t>
            </a:r>
            <a:r>
              <a:rPr lang="en-US" dirty="0" smtClean="0"/>
              <a:t>an explanation of </a:t>
            </a:r>
            <a:r>
              <a:rPr lang="en-US" dirty="0"/>
              <a:t>what is “NETCONF” to </a:t>
            </a:r>
            <a:r>
              <a:rPr lang="en-US" dirty="0" smtClean="0"/>
              <a:t>8.1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NETCONF (RFC6241) is a network configuration protocol that provides mechanisms to install, manipulate, and delete the configuration of network devices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  <a:endParaRPr lang="en-US" dirty="0" smtClean="0"/>
          </a:p>
          <a:p>
            <a:r>
              <a:rPr lang="en-US" dirty="0" smtClean="0"/>
              <a:t>5.5 – Add “</a:t>
            </a:r>
            <a:r>
              <a:rPr lang="en-US" b="0" dirty="0"/>
              <a:t>(RFC 6020</a:t>
            </a:r>
            <a:r>
              <a:rPr lang="en-US" b="0" dirty="0" smtClean="0"/>
              <a:t>)” after YANG</a:t>
            </a:r>
            <a:r>
              <a:rPr lang="en-US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RFC 6020 reference added.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022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/>
          <a:p>
            <a:r>
              <a:rPr lang="en-US" dirty="0" smtClean="0"/>
              <a:t>Comments From IEEE 802.3 with Resolution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3" y="333375"/>
            <a:ext cx="1874837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936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96752"/>
            <a:ext cx="6400800" cy="1985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614822"/>
              </p:ext>
            </p:extLst>
          </p:nvPr>
        </p:nvGraphicFramePr>
        <p:xfrm>
          <a:off x="539552" y="3429000"/>
          <a:ext cx="7848872" cy="2164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4436"/>
                <a:gridCol w="3924436"/>
              </a:tblGrid>
              <a:tr h="36317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Before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After</a:t>
                      </a:r>
                      <a:endParaRPr lang="en-US" dirty="0"/>
                    </a:p>
                  </a:txBody>
                  <a:tcPr/>
                </a:tc>
              </a:tr>
              <a:tr h="172506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additional implementation resources consumed by support of the YANG data model and NETCONF protocol in are those of an enhanced software protocol whose requirements are bounded, well-known, and of minimal impact on equipment cost in networks requiring management. The industry-wide effort to adopt NETCONF/YANG is largely driven by a need to reduce operational costs.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additional implementation resources consumed by support of the YANG data model and NETCONF protocol are those of an enhanced software protocol whose requirements are bounded, well-known, and of minimal impact on equipment cost in networks requiring management. The industry-wide effort to adopt NETCONF/YANG is largely driven by a need to reduce operational costs.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543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340768"/>
            <a:ext cx="6400800" cy="185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293564"/>
              </p:ext>
            </p:extLst>
          </p:nvPr>
        </p:nvGraphicFramePr>
        <p:xfrm>
          <a:off x="539552" y="3429000"/>
          <a:ext cx="7848872" cy="2164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4436"/>
                <a:gridCol w="3924436"/>
              </a:tblGrid>
              <a:tr h="36317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Before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After</a:t>
                      </a:r>
                      <a:endParaRPr lang="en-US" dirty="0"/>
                    </a:p>
                  </a:txBody>
                  <a:tcPr/>
                </a:tc>
              </a:tr>
              <a:tr h="172506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additional implementation resources consumed by support of the YANG data model and NETCONF protocol in are those of an enhanced software protocol whose requirements are bounded, well-known, and of minimal impact on equipment cost in networks requiring management. The industry-wide effort to adopt NETCONF/YANG is largely driven by a need to reduce operational costs.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additional implementation resources consumed by support of the YANG data model and NETCONF protocol are those of an enhanced software protocol whose requirements are bounded, well-known, and of minimal impact on equipment cost in networks requiring management. The industry-wide effort to adopt NETCONF/YANG is largely driven by a need to reduce operational costs.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180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 Theme</Template>
  <TotalTime>3547</TotalTime>
  <Words>622</Words>
  <Application>Microsoft Office PowerPoint</Application>
  <PresentationFormat>On-screen Show (4:3)</PresentationFormat>
  <Paragraphs>73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802-11 Theme</vt:lpstr>
      <vt:lpstr>Comments From IEEE 802.11 with Resolution</vt:lpstr>
      <vt:lpstr>802.1Qcl- Amendment, YANG Data Model, PAR and CSD</vt:lpstr>
      <vt:lpstr>802.1Qcl- Amendment, YANG Data Model, PAR and CSD</vt:lpstr>
      <vt:lpstr>802.1Qcl- Amendment, YANG Data Model, PAR and CSD</vt:lpstr>
      <vt:lpstr>802.1Xck- Amendment, YANG Data Model, PAR and CSD</vt:lpstr>
      <vt:lpstr>802.1Xck- Amendment, YANG Data Model, PAR and CSD</vt:lpstr>
      <vt:lpstr>Comments From IEEE 802.3 with Resolution</vt:lpstr>
      <vt:lpstr>PowerPoint Presentation</vt:lpstr>
      <vt:lpstr>PowerPoint Presentation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802-11 PAR Review - Meeting slides and minutes - July 2015</dc:title>
  <dc:subject>July 2015</dc:subject>
  <dc:creator>Jon Rosdahl</dc:creator>
  <dc:description>Jon Rosdahl (CSR Technologies)</dc:description>
  <cp:lastModifiedBy>Glenn Parsons</cp:lastModifiedBy>
  <cp:revision>68</cp:revision>
  <cp:lastPrinted>1601-01-01T00:00:00Z</cp:lastPrinted>
  <dcterms:created xsi:type="dcterms:W3CDTF">2014-04-14T10:59:07Z</dcterms:created>
  <dcterms:modified xsi:type="dcterms:W3CDTF">2015-07-16T00:43:53Z</dcterms:modified>
</cp:coreProperties>
</file>