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1" r:id="rId5"/>
    <p:sldId id="262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2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27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E0E2D-E581-4CBB-9592-FA4EA1C0BB22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AFEDD-C500-43FD-8A89-423D96B72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64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5218C-A449-4FD8-AE25-3A2FA01E860C}" type="datetimeFigureOut">
              <a:rPr lang="en-US" smtClean="0"/>
              <a:t>11/10/2015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88F6-9AB7-4715-AF9E-25550DCE9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0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440B7-E70C-4DF0-A258-CD07D840F732}" type="datetime1">
              <a:rPr lang="en-US" smtClean="0"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2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3BD2-EE6E-47FD-964A-8CF7D55970C0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2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E03B-E1EC-403D-AE51-27E12F8437A2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1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EB11-C468-4C9D-9637-7AE68038CB10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8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339E-D729-485F-AF0A-86D5AAD033AE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3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A111-78E8-413F-B65F-99C4D87B99B5}" type="datetime1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1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2F8B-8E0B-41DF-9D36-64F8B3F462F8}" type="datetime1">
              <a:rPr lang="en-US" smtClean="0"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E7CD-5C24-4639-AF04-D4CE59CD95DF}" type="datetime1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13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5BAE-55E5-47CA-B16B-A1FB592D9108}" type="datetime1">
              <a:rPr lang="en-US" smtClean="0"/>
              <a:t>11/10/2015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9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06C5A-0B01-4563-8942-D210BC0690A4}" type="datetime1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1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4E92-4823-42D8-B3D3-59460982AEAC}" type="datetime1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1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AA4E4-083A-40BE-B0B9-07EA602051AD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2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1904.org/3/index.s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IEEE P1904.3 TF Radio over Ethernet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Jouni Korhonen</a:t>
            </a:r>
          </a:p>
          <a:p>
            <a:r>
              <a:rPr lang="en-US" dirty="0" smtClean="0"/>
              <a:t>IEEE 802.1TSN </a:t>
            </a:r>
            <a:r>
              <a:rPr lang="en-US" dirty="0" smtClean="0"/>
              <a:t>@Dallas 2015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his is not an official IEEE 1904 WG output; just an informal update what is happening regarding Radio over Ethernet in IEEE P1904.3.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6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IEEE 1904.3 TF and </a:t>
            </a:r>
            <a:r>
              <a:rPr lang="en-US" dirty="0" err="1"/>
              <a:t>RoE</a:t>
            </a:r>
            <a:r>
              <a:rPr lang="en-US" dirty="0"/>
              <a:t>?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29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IEEE 1904.3 specifies transport </a:t>
            </a:r>
            <a:r>
              <a:rPr lang="en-US" dirty="0" smtClean="0"/>
              <a:t>protocol and an encapsulation </a:t>
            </a:r>
            <a:r>
              <a:rPr lang="en-US" dirty="0" smtClean="0"/>
              <a:t>format i.e., </a:t>
            </a:r>
            <a:r>
              <a:rPr lang="en-US" dirty="0" err="1" smtClean="0"/>
              <a:t>RoE</a:t>
            </a:r>
            <a:r>
              <a:rPr lang="en-US" dirty="0" smtClean="0"/>
              <a:t> </a:t>
            </a:r>
            <a:r>
              <a:rPr lang="en-US" dirty="0" smtClean="0"/>
              <a:t>for transporting time-sensitive </a:t>
            </a:r>
            <a:r>
              <a:rPr lang="en-US" dirty="0" smtClean="0"/>
              <a:t>wireless </a:t>
            </a:r>
            <a:r>
              <a:rPr lang="en-US" dirty="0" smtClean="0"/>
              <a:t>radio related application streams between two endpoints over Ethernet-based transport networks</a:t>
            </a:r>
            <a:r>
              <a:rPr lang="en-US" dirty="0" smtClean="0"/>
              <a:t>.</a:t>
            </a:r>
          </a:p>
          <a:p>
            <a:r>
              <a:rPr lang="fi-FI" dirty="0" smtClean="0"/>
              <a:t>IEEE 1904.3 </a:t>
            </a:r>
            <a:r>
              <a:rPr lang="fi-FI" dirty="0" err="1" smtClean="0"/>
              <a:t>also</a:t>
            </a:r>
            <a:r>
              <a:rPr lang="fi-FI" dirty="0" smtClean="0"/>
              <a:t> </a:t>
            </a:r>
            <a:r>
              <a:rPr lang="fi-FI" dirty="0" err="1" smtClean="0"/>
              <a:t>specifies</a:t>
            </a:r>
            <a:r>
              <a:rPr lang="fi-FI" dirty="0" smtClean="0"/>
              <a:t> </a:t>
            </a:r>
            <a:r>
              <a:rPr lang="fi-FI" dirty="0" err="1" smtClean="0"/>
              <a:t>mappers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current</a:t>
            </a:r>
            <a:r>
              <a:rPr lang="fi-FI" smtClean="0"/>
              <a:t> CPRI </a:t>
            </a:r>
            <a:r>
              <a:rPr lang="fi-FI" dirty="0" smtClean="0"/>
              <a:t>to </a:t>
            </a:r>
            <a:r>
              <a:rPr lang="fi-FI" dirty="0" err="1" smtClean="0"/>
              <a:t>native</a:t>
            </a:r>
            <a:r>
              <a:rPr lang="fi-FI" dirty="0" smtClean="0"/>
              <a:t> </a:t>
            </a:r>
            <a:r>
              <a:rPr lang="fi-FI" dirty="0" err="1" smtClean="0"/>
              <a:t>RoE</a:t>
            </a:r>
            <a:r>
              <a:rPr lang="fi-FI" dirty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93495"/>
            <a:ext cx="8333346" cy="3888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73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</a:t>
            </a:r>
            <a:r>
              <a:rPr lang="en-US" dirty="0" smtClean="0"/>
              <a:t>since </a:t>
            </a:r>
            <a:r>
              <a:rPr lang="en-US" dirty="0" smtClean="0"/>
              <a:t>Waikoloa..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Two</a:t>
            </a:r>
            <a:r>
              <a:rPr lang="fi-FI" dirty="0" smtClean="0"/>
              <a:t> </a:t>
            </a:r>
            <a:r>
              <a:rPr lang="fi-FI" dirty="0" err="1" smtClean="0"/>
              <a:t>meetings</a:t>
            </a:r>
            <a:r>
              <a:rPr lang="fi-FI" dirty="0" smtClean="0"/>
              <a:t> </a:t>
            </a:r>
            <a:r>
              <a:rPr lang="fi-FI" dirty="0" err="1" smtClean="0"/>
              <a:t>held</a:t>
            </a:r>
            <a:r>
              <a:rPr lang="fi-FI" dirty="0" smtClean="0"/>
              <a:t> (</a:t>
            </a:r>
            <a:r>
              <a:rPr lang="fi-FI" dirty="0" err="1" smtClean="0"/>
              <a:t>one</a:t>
            </a:r>
            <a:r>
              <a:rPr lang="fi-FI" dirty="0" smtClean="0"/>
              <a:t> </a:t>
            </a:r>
            <a:r>
              <a:rPr lang="fi-FI" dirty="0" err="1" smtClean="0"/>
              <a:t>virtual</a:t>
            </a:r>
            <a:r>
              <a:rPr lang="fi-FI" dirty="0" smtClean="0"/>
              <a:t> and </a:t>
            </a:r>
            <a:r>
              <a:rPr lang="fi-FI" dirty="0" err="1" smtClean="0"/>
              <a:t>one</a:t>
            </a:r>
            <a:r>
              <a:rPr lang="fi-FI" dirty="0" smtClean="0"/>
              <a:t> f2f)</a:t>
            </a:r>
            <a:r>
              <a:rPr lang="fi-FI" dirty="0" smtClean="0"/>
              <a:t>.</a:t>
            </a:r>
          </a:p>
          <a:p>
            <a:r>
              <a:rPr lang="fi-FI" dirty="0" err="1" smtClean="0"/>
              <a:t>Bi-weekly</a:t>
            </a:r>
            <a:r>
              <a:rPr lang="fi-FI" dirty="0" smtClean="0"/>
              <a:t> </a:t>
            </a:r>
            <a:r>
              <a:rPr lang="fi-FI" dirty="0" err="1" smtClean="0"/>
              <a:t>calls</a:t>
            </a:r>
            <a:r>
              <a:rPr lang="fi-FI" dirty="0" smtClean="0"/>
              <a:t> </a:t>
            </a:r>
            <a:r>
              <a:rPr lang="fi-FI" dirty="0" err="1" smtClean="0"/>
              <a:t>still</a:t>
            </a:r>
            <a:r>
              <a:rPr lang="fi-FI" dirty="0" smtClean="0"/>
              <a:t> </a:t>
            </a:r>
            <a:r>
              <a:rPr lang="fi-FI" dirty="0" err="1" smtClean="0"/>
              <a:t>running</a:t>
            </a:r>
            <a:r>
              <a:rPr lang="fi-FI" dirty="0" smtClean="0"/>
              <a:t>.</a:t>
            </a:r>
          </a:p>
          <a:p>
            <a:endParaRPr lang="it-IT" dirty="0" smtClean="0"/>
          </a:p>
          <a:p>
            <a:r>
              <a:rPr lang="it-IT" dirty="0" smtClean="0"/>
              <a:t>The first </a:t>
            </a:r>
            <a:r>
              <a:rPr lang="it-IT" dirty="0" smtClean="0"/>
              <a:t>draft spec </a:t>
            </a:r>
            <a:r>
              <a:rPr lang="it-IT" dirty="0" smtClean="0"/>
              <a:t>was estimated to </a:t>
            </a:r>
            <a:r>
              <a:rPr lang="it-IT" dirty="0" smtClean="0"/>
              <a:t>be out by </a:t>
            </a:r>
            <a:r>
              <a:rPr lang="it-IT" dirty="0" smtClean="0"/>
              <a:t>October. Goal achieved, but the draft is still in _very_ draft state i.e., D0.x versions circulated.</a:t>
            </a:r>
          </a:p>
          <a:p>
            <a:endParaRPr lang="it-I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72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Current</a:t>
            </a:r>
            <a:r>
              <a:rPr lang="fi-FI" dirty="0" smtClean="0"/>
              <a:t>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Major </a:t>
            </a:r>
            <a:r>
              <a:rPr lang="fi-FI" dirty="0" err="1" smtClean="0"/>
              <a:t>simplifications</a:t>
            </a:r>
            <a:r>
              <a:rPr lang="fi-FI" dirty="0" smtClean="0"/>
              <a:t> to </a:t>
            </a:r>
            <a:r>
              <a:rPr lang="fi-FI" dirty="0" err="1" smtClean="0"/>
              <a:t>RoE</a:t>
            </a:r>
            <a:r>
              <a:rPr lang="fi-FI" dirty="0" smtClean="0"/>
              <a:t> </a:t>
            </a:r>
            <a:r>
              <a:rPr lang="fi-FI" dirty="0" err="1" smtClean="0"/>
              <a:t>header</a:t>
            </a:r>
            <a:r>
              <a:rPr lang="fi-FI" dirty="0" smtClean="0"/>
              <a:t> </a:t>
            </a:r>
            <a:r>
              <a:rPr lang="fi-FI" dirty="0" err="1" smtClean="0"/>
              <a:t>done</a:t>
            </a:r>
            <a:r>
              <a:rPr lang="fi-FI" dirty="0"/>
              <a:t>:</a:t>
            </a:r>
            <a:endParaRPr lang="fi-FI" dirty="0" smtClean="0"/>
          </a:p>
          <a:p>
            <a:pPr lvl="1"/>
            <a:r>
              <a:rPr lang="fi-FI" dirty="0" err="1" smtClean="0"/>
              <a:t>Larger</a:t>
            </a:r>
            <a:r>
              <a:rPr lang="fi-FI" dirty="0" smtClean="0"/>
              <a:t> </a:t>
            </a:r>
            <a:r>
              <a:rPr lang="fi-FI" dirty="0" err="1" smtClean="0"/>
              <a:t>flow</a:t>
            </a:r>
            <a:r>
              <a:rPr lang="fi-FI" dirty="0" smtClean="0"/>
              <a:t> and </a:t>
            </a:r>
            <a:r>
              <a:rPr lang="fi-FI" dirty="0" err="1" smtClean="0"/>
              <a:t>packet</a:t>
            </a:r>
            <a:r>
              <a:rPr lang="fi-FI" dirty="0" smtClean="0"/>
              <a:t> </a:t>
            </a:r>
            <a:r>
              <a:rPr lang="fi-FI" dirty="0" err="1" smtClean="0"/>
              <a:t>type</a:t>
            </a:r>
            <a:r>
              <a:rPr lang="fi-FI" dirty="0" smtClean="0"/>
              <a:t> </a:t>
            </a:r>
            <a:r>
              <a:rPr lang="fi-FI" dirty="0" err="1" smtClean="0"/>
              <a:t>spaces</a:t>
            </a:r>
            <a:r>
              <a:rPr lang="fi-FI" dirty="0" smtClean="0"/>
              <a:t>.</a:t>
            </a:r>
          </a:p>
          <a:p>
            <a:pPr lvl="1"/>
            <a:r>
              <a:rPr lang="fi-FI" dirty="0" smtClean="0"/>
              <a:t>No </a:t>
            </a:r>
            <a:r>
              <a:rPr lang="fi-FI" dirty="0" err="1" smtClean="0"/>
              <a:t>combined</a:t>
            </a:r>
            <a:r>
              <a:rPr lang="fi-FI" dirty="0" smtClean="0"/>
              <a:t> </a:t>
            </a:r>
            <a:r>
              <a:rPr lang="fi-FI" dirty="0" err="1" smtClean="0"/>
              <a:t>timestamps</a:t>
            </a:r>
            <a:r>
              <a:rPr lang="fi-FI" dirty="0" smtClean="0"/>
              <a:t> and </a:t>
            </a:r>
            <a:r>
              <a:rPr lang="fi-FI" dirty="0" err="1" smtClean="0"/>
              <a:t>sequence</a:t>
            </a:r>
            <a:r>
              <a:rPr lang="fi-FI" dirty="0" smtClean="0"/>
              <a:t> </a:t>
            </a:r>
            <a:r>
              <a:rPr lang="fi-FI" dirty="0" err="1" smtClean="0"/>
              <a:t>numbers</a:t>
            </a:r>
            <a:r>
              <a:rPr lang="fi-FI" dirty="0"/>
              <a:t> </a:t>
            </a:r>
            <a:r>
              <a:rPr lang="fi-FI" dirty="0" smtClean="0"/>
              <a:t>on a single </a:t>
            </a:r>
            <a:r>
              <a:rPr lang="fi-FI" dirty="0" err="1" smtClean="0"/>
              <a:t>flow</a:t>
            </a:r>
            <a:r>
              <a:rPr lang="fi-FI" dirty="0" smtClean="0"/>
              <a:t> -&gt; </a:t>
            </a:r>
            <a:r>
              <a:rPr lang="fi-FI" dirty="0" err="1" smtClean="0"/>
              <a:t>use</a:t>
            </a:r>
            <a:r>
              <a:rPr lang="fi-FI" dirty="0" smtClean="0"/>
              <a:t> </a:t>
            </a:r>
            <a:r>
              <a:rPr lang="fi-FI" dirty="0" err="1" smtClean="0"/>
              <a:t>either</a:t>
            </a:r>
            <a:r>
              <a:rPr lang="fi-FI" dirty="0" smtClean="0"/>
              <a:t> </a:t>
            </a:r>
            <a:r>
              <a:rPr lang="fi-FI" dirty="0" err="1" smtClean="0"/>
              <a:t>one</a:t>
            </a:r>
            <a:r>
              <a:rPr lang="fi-FI" dirty="0" smtClean="0"/>
              <a:t>.</a:t>
            </a:r>
          </a:p>
          <a:p>
            <a:pPr lvl="1"/>
            <a:r>
              <a:rPr lang="fi-FI" dirty="0" err="1" smtClean="0"/>
              <a:t>Separate</a:t>
            </a:r>
            <a:r>
              <a:rPr lang="fi-FI" dirty="0" smtClean="0"/>
              <a:t> data and </a:t>
            </a:r>
            <a:r>
              <a:rPr lang="fi-FI" dirty="0" err="1" smtClean="0"/>
              <a:t>control</a:t>
            </a:r>
            <a:r>
              <a:rPr lang="fi-FI" dirty="0" smtClean="0"/>
              <a:t> </a:t>
            </a:r>
            <a:r>
              <a:rPr lang="fi-FI" dirty="0" err="1" smtClean="0"/>
              <a:t>packet</a:t>
            </a:r>
            <a:r>
              <a:rPr lang="fi-FI" dirty="0" smtClean="0"/>
              <a:t> </a:t>
            </a:r>
            <a:r>
              <a:rPr lang="fi-FI" dirty="0" err="1" smtClean="0"/>
              <a:t>families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err="1" smtClean="0"/>
              <a:t>Mappers</a:t>
            </a:r>
            <a:r>
              <a:rPr lang="fi-FI" dirty="0" smtClean="0"/>
              <a:t> </a:t>
            </a:r>
            <a:r>
              <a:rPr lang="fi-FI" dirty="0" err="1" smtClean="0"/>
              <a:t>getting</a:t>
            </a:r>
            <a:r>
              <a:rPr lang="fi-FI" dirty="0" smtClean="0"/>
              <a:t> into </a:t>
            </a:r>
            <a:r>
              <a:rPr lang="fi-FI" dirty="0" err="1" smtClean="0"/>
              <a:t>shape</a:t>
            </a:r>
            <a:r>
              <a:rPr lang="fi-FI" dirty="0" smtClean="0"/>
              <a:t> (</a:t>
            </a:r>
            <a:r>
              <a:rPr lang="fi-FI" dirty="0" err="1" smtClean="0"/>
              <a:t>how</a:t>
            </a:r>
            <a:r>
              <a:rPr lang="fi-FI" dirty="0" smtClean="0"/>
              <a:t> to </a:t>
            </a:r>
            <a:r>
              <a:rPr lang="fi-FI" dirty="0" err="1" smtClean="0"/>
              <a:t>map</a:t>
            </a:r>
            <a:r>
              <a:rPr lang="fi-FI" dirty="0" smtClean="0"/>
              <a:t> </a:t>
            </a:r>
            <a:r>
              <a:rPr lang="fi-FI" dirty="0" err="1" smtClean="0"/>
              <a:t>existing</a:t>
            </a:r>
            <a:r>
              <a:rPr lang="fi-FI" dirty="0" smtClean="0"/>
              <a:t> ”</a:t>
            </a:r>
            <a:r>
              <a:rPr lang="fi-FI" dirty="0" err="1" smtClean="0"/>
              <a:t>well</a:t>
            </a:r>
            <a:r>
              <a:rPr lang="fi-FI" dirty="0" smtClean="0"/>
              <a:t> </a:t>
            </a:r>
            <a:r>
              <a:rPr lang="fi-FI" dirty="0" err="1" smtClean="0"/>
              <a:t>behaving</a:t>
            </a:r>
            <a:r>
              <a:rPr lang="fi-FI" dirty="0" smtClean="0"/>
              <a:t>” CPRI to </a:t>
            </a:r>
            <a:r>
              <a:rPr lang="fi-FI" dirty="0" err="1" smtClean="0"/>
              <a:t>native</a:t>
            </a:r>
            <a:r>
              <a:rPr lang="fi-FI" dirty="0" smtClean="0"/>
              <a:t> </a:t>
            </a:r>
            <a:r>
              <a:rPr lang="fi-FI" dirty="0" err="1" smtClean="0"/>
              <a:t>RoE</a:t>
            </a:r>
            <a:r>
              <a:rPr lang="fi-FI" dirty="0" smtClean="0"/>
              <a:t> and </a:t>
            </a:r>
            <a:r>
              <a:rPr lang="fi-FI" dirty="0" err="1" smtClean="0"/>
              <a:t>vice-versa</a:t>
            </a:r>
            <a:r>
              <a:rPr lang="fi-FI" dirty="0" smtClean="0"/>
              <a:t>):</a:t>
            </a:r>
          </a:p>
          <a:p>
            <a:pPr lvl="1"/>
            <a:r>
              <a:rPr lang="fi-FI" dirty="0" smtClean="0"/>
              <a:t>”</a:t>
            </a:r>
            <a:r>
              <a:rPr lang="fi-FI" dirty="0" err="1" smtClean="0"/>
              <a:t>description</a:t>
            </a:r>
            <a:r>
              <a:rPr lang="fi-FI" dirty="0" smtClean="0"/>
              <a:t> </a:t>
            </a:r>
            <a:r>
              <a:rPr lang="fi-FI" dirty="0" err="1" smtClean="0"/>
              <a:t>language</a:t>
            </a:r>
            <a:r>
              <a:rPr lang="fi-FI" dirty="0" smtClean="0"/>
              <a:t>” for </a:t>
            </a:r>
            <a:r>
              <a:rPr lang="fi-FI" dirty="0" err="1" smtClean="0"/>
              <a:t>describing</a:t>
            </a:r>
            <a:r>
              <a:rPr lang="fi-FI" dirty="0" smtClean="0"/>
              <a:t> the </a:t>
            </a:r>
            <a:r>
              <a:rPr lang="fi-FI" dirty="0" err="1" smtClean="0"/>
              <a:t>payload</a:t>
            </a:r>
            <a:r>
              <a:rPr lang="fi-FI" dirty="0" smtClean="0"/>
              <a:t>.</a:t>
            </a:r>
          </a:p>
          <a:p>
            <a:pPr lvl="1"/>
            <a:r>
              <a:rPr lang="fi-FI" dirty="0" smtClean="0"/>
              <a:t>”</a:t>
            </a:r>
            <a:r>
              <a:rPr lang="fi-FI" dirty="0" err="1" smtClean="0"/>
              <a:t>description</a:t>
            </a:r>
            <a:r>
              <a:rPr lang="fi-FI" dirty="0" smtClean="0"/>
              <a:t> </a:t>
            </a:r>
            <a:r>
              <a:rPr lang="fi-FI" dirty="0" err="1" smtClean="0"/>
              <a:t>language</a:t>
            </a:r>
            <a:r>
              <a:rPr lang="fi-FI" dirty="0" smtClean="0"/>
              <a:t>” for </a:t>
            </a:r>
            <a:r>
              <a:rPr lang="fi-FI" dirty="0" err="1" smtClean="0"/>
              <a:t>describing</a:t>
            </a:r>
            <a:r>
              <a:rPr lang="fi-FI" dirty="0" smtClean="0"/>
              <a:t> the </a:t>
            </a:r>
            <a:r>
              <a:rPr lang="fi-FI" dirty="0" err="1" smtClean="0"/>
              <a:t>control</a:t>
            </a:r>
            <a:r>
              <a:rPr lang="fi-FI" dirty="0" smtClean="0"/>
              <a:t> </a:t>
            </a:r>
            <a:r>
              <a:rPr lang="fi-FI" dirty="0" err="1" smtClean="0"/>
              <a:t>word</a:t>
            </a:r>
            <a:r>
              <a:rPr lang="fi-FI" dirty="0" smtClean="0"/>
              <a:t> </a:t>
            </a:r>
            <a:r>
              <a:rPr lang="fi-FI" dirty="0" err="1" smtClean="0"/>
              <a:t>processing</a:t>
            </a:r>
            <a:r>
              <a:rPr lang="fi-FI" dirty="0" smtClean="0"/>
              <a:t> and </a:t>
            </a:r>
            <a:r>
              <a:rPr lang="fi-FI" dirty="0" err="1" smtClean="0"/>
              <a:t>selective</a:t>
            </a:r>
            <a:r>
              <a:rPr lang="fi-FI" dirty="0" smtClean="0"/>
              <a:t> transport of </a:t>
            </a:r>
            <a:r>
              <a:rPr lang="fi-FI" dirty="0" err="1" smtClean="0"/>
              <a:t>control</a:t>
            </a:r>
            <a:r>
              <a:rPr lang="fi-FI" dirty="0" smtClean="0"/>
              <a:t> </a:t>
            </a:r>
            <a:r>
              <a:rPr lang="fi-FI" dirty="0" err="1" smtClean="0"/>
              <a:t>words</a:t>
            </a:r>
            <a:r>
              <a:rPr lang="fi-FI" dirty="0" smtClean="0"/>
              <a:t>.</a:t>
            </a:r>
          </a:p>
          <a:p>
            <a:pPr lvl="1"/>
            <a:r>
              <a:rPr lang="fi-FI" dirty="0" err="1" smtClean="0"/>
              <a:t>Two</a:t>
            </a:r>
            <a:r>
              <a:rPr lang="fi-FI" dirty="0" smtClean="0"/>
              <a:t> </a:t>
            </a:r>
            <a:r>
              <a:rPr lang="fi-FI" dirty="0" err="1" smtClean="0"/>
              <a:t>modes</a:t>
            </a:r>
            <a:r>
              <a:rPr lang="fi-FI" dirty="0" smtClean="0"/>
              <a:t>: ”</a:t>
            </a:r>
            <a:r>
              <a:rPr lang="fi-FI" dirty="0" err="1" smtClean="0"/>
              <a:t>nearly</a:t>
            </a:r>
            <a:r>
              <a:rPr lang="fi-FI" dirty="0" smtClean="0"/>
              <a:t>” </a:t>
            </a:r>
            <a:r>
              <a:rPr lang="fi-FI" dirty="0" err="1" smtClean="0"/>
              <a:t>structure</a:t>
            </a:r>
            <a:r>
              <a:rPr lang="fi-FI" dirty="0" smtClean="0"/>
              <a:t> </a:t>
            </a:r>
            <a:r>
              <a:rPr lang="fi-FI" dirty="0" err="1" smtClean="0"/>
              <a:t>agnostic</a:t>
            </a:r>
            <a:r>
              <a:rPr lang="fi-FI" dirty="0" smtClean="0"/>
              <a:t> and </a:t>
            </a:r>
            <a:r>
              <a:rPr lang="fi-FI" dirty="0" err="1" smtClean="0"/>
              <a:t>structure</a:t>
            </a:r>
            <a:r>
              <a:rPr lang="fi-FI" dirty="0" smtClean="0"/>
              <a:t> </a:t>
            </a:r>
            <a:r>
              <a:rPr lang="fi-FI" dirty="0" err="1" smtClean="0"/>
              <a:t>aware</a:t>
            </a:r>
            <a:r>
              <a:rPr lang="fi-FI" dirty="0" smtClean="0"/>
              <a:t>.</a:t>
            </a:r>
          </a:p>
          <a:p>
            <a:pPr lvl="1"/>
            <a:endParaRPr lang="fi-FI" dirty="0"/>
          </a:p>
          <a:p>
            <a:r>
              <a:rPr lang="fi-FI" dirty="0" err="1" smtClean="0"/>
              <a:t>Few</a:t>
            </a:r>
            <a:r>
              <a:rPr lang="fi-FI" dirty="0" smtClean="0"/>
              <a:t> </a:t>
            </a:r>
            <a:r>
              <a:rPr lang="fi-FI" dirty="0" err="1" smtClean="0"/>
              <a:t>more</a:t>
            </a:r>
            <a:r>
              <a:rPr lang="fi-FI" dirty="0" smtClean="0"/>
              <a:t> </a:t>
            </a:r>
            <a:r>
              <a:rPr lang="fi-FI" dirty="0" err="1" smtClean="0"/>
              <a:t>rounds</a:t>
            </a:r>
            <a:r>
              <a:rPr lang="fi-FI" dirty="0" smtClean="0"/>
              <a:t> </a:t>
            </a:r>
            <a:r>
              <a:rPr lang="fi-FI" dirty="0" err="1" smtClean="0"/>
              <a:t>ahead</a:t>
            </a:r>
            <a:r>
              <a:rPr lang="fi-FI" dirty="0" smtClean="0"/>
              <a:t> </a:t>
            </a:r>
            <a:r>
              <a:rPr lang="fi-FI" dirty="0" err="1" smtClean="0"/>
              <a:t>before</a:t>
            </a:r>
            <a:r>
              <a:rPr lang="fi-FI" dirty="0" smtClean="0"/>
              <a:t> D1.0..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1200150"/>
            <a:ext cx="582930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336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More data available:</a:t>
            </a:r>
          </a:p>
          <a:p>
            <a:pPr lvl="1"/>
            <a:r>
              <a:rPr lang="en-US" dirty="0">
                <a:hlinkClick r:id="rId3"/>
              </a:rPr>
              <a:t>http://www.ieee1904.org/3/index.shtml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1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3162</TotalTime>
  <Words>258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IEEE P1904.3 TF Radio over Ethernet update</vt:lpstr>
      <vt:lpstr>Disclaimer</vt:lpstr>
      <vt:lpstr>What is IEEE 1904.3 TF and RoE? </vt:lpstr>
      <vt:lpstr>Updates since Waikoloa..</vt:lpstr>
      <vt:lpstr>Current status</vt:lpstr>
      <vt:lpstr>Q &amp; A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IEEE1904.3 TF Radio over Ethernet</dc:title>
  <dc:creator>Jouni Korhonen</dc:creator>
  <cp:lastModifiedBy>Jouni Korhonen 2</cp:lastModifiedBy>
  <cp:revision>151</cp:revision>
  <dcterms:created xsi:type="dcterms:W3CDTF">2015-01-08T22:19:28Z</dcterms:created>
  <dcterms:modified xsi:type="dcterms:W3CDTF">2015-11-11T07:16:49Z</dcterms:modified>
</cp:coreProperties>
</file>