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40E7-40BF-4CF4-A679-E350005DB76F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D541-0C9A-45AE-B8DB-FF11D6F65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40E7-40BF-4CF4-A679-E350005DB76F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D541-0C9A-45AE-B8DB-FF11D6F65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40E7-40BF-4CF4-A679-E350005DB76F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D541-0C9A-45AE-B8DB-FF11D6F65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40E7-40BF-4CF4-A679-E350005DB76F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D541-0C9A-45AE-B8DB-FF11D6F65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40E7-40BF-4CF4-A679-E350005DB76F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D541-0C9A-45AE-B8DB-FF11D6F65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40E7-40BF-4CF4-A679-E350005DB76F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D541-0C9A-45AE-B8DB-FF11D6F65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40E7-40BF-4CF4-A679-E350005DB76F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D541-0C9A-45AE-B8DB-FF11D6F65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40E7-40BF-4CF4-A679-E350005DB76F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D541-0C9A-45AE-B8DB-FF11D6F65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40E7-40BF-4CF4-A679-E350005DB76F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D541-0C9A-45AE-B8DB-FF11D6F65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40E7-40BF-4CF4-A679-E350005DB76F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D541-0C9A-45AE-B8DB-FF11D6F65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40E7-40BF-4CF4-A679-E350005DB76F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5D541-0C9A-45AE-B8DB-FF11D6F658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040E7-40BF-4CF4-A679-E350005DB76F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5D541-0C9A-45AE-B8DB-FF11D6F6589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CQF – timing considerations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Tony </a:t>
            </a:r>
            <a:r>
              <a:rPr lang="en-GB" dirty="0" err="1" smtClean="0"/>
              <a:t>Jeffree</a:t>
            </a:r>
            <a:endParaRPr lang="en-GB" dirty="0" smtClean="0"/>
          </a:p>
          <a:p>
            <a:r>
              <a:rPr lang="en-GB" dirty="0" smtClean="0"/>
              <a:t>January 2016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Simple case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644008" y="1412776"/>
            <a:ext cx="72008" cy="489654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75656" y="1484784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PSFP timing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796136" y="1484784"/>
            <a:ext cx="1856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Scheduling timing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691680" y="2996952"/>
            <a:ext cx="1296144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IPS 7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87824" y="2996952"/>
            <a:ext cx="1296144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IPS 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5536" y="2996952"/>
            <a:ext cx="1265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Filter: </a:t>
            </a:r>
            <a:r>
              <a:rPr lang="en-GB" dirty="0" err="1" smtClean="0"/>
              <a:t>Pri</a:t>
            </a:r>
            <a:r>
              <a:rPr lang="en-GB" dirty="0" smtClean="0"/>
              <a:t>=3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691680" y="3573016"/>
            <a:ext cx="2592288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123728" y="3573016"/>
            <a:ext cx="1809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interval 2*T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6228184" y="2636912"/>
            <a:ext cx="1296144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24328" y="2636912"/>
            <a:ext cx="1296144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o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32040" y="2636912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Class 7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6228184" y="3429000"/>
            <a:ext cx="1296144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o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24328" y="3429000"/>
            <a:ext cx="1296144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32040" y="3429000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Class 6</a:t>
            </a:r>
            <a:endParaRPr lang="en-GB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228184" y="4005064"/>
            <a:ext cx="2592288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691680" y="2564904"/>
            <a:ext cx="0" cy="4320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403648" y="2204864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</a:t>
            </a:r>
            <a:r>
              <a:rPr lang="en-GB" dirty="0" smtClean="0"/>
              <a:t>=0</a:t>
            </a:r>
            <a:endParaRPr lang="en-GB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6228184" y="2204864"/>
            <a:ext cx="0" cy="4320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940152" y="1844824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</a:t>
            </a:r>
            <a:r>
              <a:rPr lang="en-GB" dirty="0" smtClean="0"/>
              <a:t>=0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6948264" y="2132856"/>
            <a:ext cx="1141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Gate state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6651411" y="4149080"/>
            <a:ext cx="1809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interval 2*T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Interleaved case – factor of 2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788024" y="1412776"/>
            <a:ext cx="72008" cy="489654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75656" y="1484784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PSFP timing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796136" y="1484784"/>
            <a:ext cx="1856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Scheduling timing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475656" y="2996952"/>
            <a:ext cx="1296144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IPS 7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71800" y="2996952"/>
            <a:ext cx="1296144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IPS 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2996952"/>
            <a:ext cx="1265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Filter: </a:t>
            </a:r>
            <a:r>
              <a:rPr lang="en-GB" dirty="0" err="1" smtClean="0"/>
              <a:t>Pri</a:t>
            </a:r>
            <a:r>
              <a:rPr lang="en-GB" dirty="0" smtClean="0"/>
              <a:t>=3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6228184" y="2636912"/>
            <a:ext cx="1296144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24328" y="2636912"/>
            <a:ext cx="64807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o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32040" y="2636912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Class 7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6228184" y="3429000"/>
            <a:ext cx="194421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172400" y="3429000"/>
            <a:ext cx="64807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o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32040" y="3429000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Class 5</a:t>
            </a:r>
            <a:endParaRPr lang="en-GB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1475656" y="2564904"/>
            <a:ext cx="0" cy="4320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87624" y="2204864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</a:t>
            </a:r>
            <a:r>
              <a:rPr lang="en-GB" dirty="0" smtClean="0"/>
              <a:t>=0</a:t>
            </a:r>
            <a:endParaRPr lang="en-GB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6228184" y="2204864"/>
            <a:ext cx="0" cy="4320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940152" y="1844824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</a:t>
            </a:r>
            <a:r>
              <a:rPr lang="en-GB" dirty="0" smtClean="0"/>
              <a:t>=0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2123728" y="3645024"/>
            <a:ext cx="1296144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IPS 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9512" y="3645024"/>
            <a:ext cx="1265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Filter: </a:t>
            </a:r>
            <a:r>
              <a:rPr lang="en-GB" dirty="0" err="1" smtClean="0"/>
              <a:t>Pri</a:t>
            </a:r>
            <a:r>
              <a:rPr lang="en-GB" dirty="0" smtClean="0"/>
              <a:t>=4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75656" y="4221088"/>
            <a:ext cx="2592288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907704" y="4221088"/>
            <a:ext cx="1809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interval 2*T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3419872" y="3645024"/>
            <a:ext cx="64807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IPS 4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2133738" y="2564904"/>
            <a:ext cx="0" cy="4320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845706" y="2204864"/>
            <a:ext cx="68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t=T/2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6876256" y="5013176"/>
            <a:ext cx="64807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o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524328" y="5013176"/>
            <a:ext cx="1296144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6228184" y="5579948"/>
            <a:ext cx="2592288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660232" y="5579948"/>
            <a:ext cx="1809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 interval 2*T</a:t>
            </a:r>
            <a:endParaRPr lang="en-GB" dirty="0"/>
          </a:p>
        </p:txBody>
      </p:sp>
      <p:sp>
        <p:nvSpPr>
          <p:cNvPr id="43" name="Rectangle 42"/>
          <p:cNvSpPr/>
          <p:nvPr/>
        </p:nvSpPr>
        <p:spPr>
          <a:xfrm>
            <a:off x="8172400" y="2636912"/>
            <a:ext cx="64807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228184" y="4221088"/>
            <a:ext cx="64807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o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876256" y="4221088"/>
            <a:ext cx="1944216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228184" y="5011504"/>
            <a:ext cx="64807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475656" y="3645024"/>
            <a:ext cx="648072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IPS 4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932040" y="4211796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Class 6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4932040" y="5003884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Class 4</a:t>
            </a:r>
            <a:endParaRPr lang="en-GB" dirty="0"/>
          </a:p>
        </p:txBody>
      </p:sp>
      <p:cxnSp>
        <p:nvCxnSpPr>
          <p:cNvPr id="50" name="Straight Connector 49"/>
          <p:cNvCxnSpPr/>
          <p:nvPr/>
        </p:nvCxnSpPr>
        <p:spPr>
          <a:xfrm>
            <a:off x="6840358" y="2204864"/>
            <a:ext cx="0" cy="4320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552326" y="1844824"/>
            <a:ext cx="68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t=T/2</a:t>
            </a:r>
            <a:endParaRPr lang="en-GB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7524328" y="2204864"/>
            <a:ext cx="0" cy="4320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36296" y="1844824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t=T</a:t>
            </a:r>
            <a:endParaRPr lang="en-GB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8172400" y="2204864"/>
            <a:ext cx="0" cy="4320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884368" y="1844824"/>
            <a:ext cx="80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t=3T/2</a:t>
            </a:r>
            <a:endParaRPr lang="en-GB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2771800" y="2564904"/>
            <a:ext cx="0" cy="4320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483768" y="2204864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t=T</a:t>
            </a:r>
            <a:endParaRPr lang="en-GB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3419872" y="2564904"/>
            <a:ext cx="0" cy="4320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131840" y="2204864"/>
            <a:ext cx="80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t=3T/2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97</Words>
  <Application>Microsoft Office PowerPoint</Application>
  <PresentationFormat>On-screen Show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CQF – timing considerations</vt:lpstr>
      <vt:lpstr>Simple case</vt:lpstr>
      <vt:lpstr>Interleaved case – factor of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CQF – timing considerations</dc:title>
  <dc:creator>tony@jeffree.co.uk</dc:creator>
  <cp:lastModifiedBy>tony@jeffree.co.uk</cp:lastModifiedBy>
  <cp:revision>1</cp:revision>
  <dcterms:created xsi:type="dcterms:W3CDTF">2016-01-20T19:11:00Z</dcterms:created>
  <dcterms:modified xsi:type="dcterms:W3CDTF">2016-01-20T19:48:54Z</dcterms:modified>
</cp:coreProperties>
</file>