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7" r:id="rId2"/>
    <p:sldId id="286" r:id="rId3"/>
    <p:sldId id="28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tephen Haddock" initials="SH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9" autoAdjust="0"/>
    <p:restoredTop sz="94627" autoAdjust="0"/>
  </p:normalViewPr>
  <p:slideViewPr>
    <p:cSldViewPr>
      <p:cViewPr varScale="1">
        <p:scale>
          <a:sx n="71" d="100"/>
          <a:sy n="71" d="100"/>
        </p:scale>
        <p:origin x="50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1AA43C-EBF5-4A06-BE38-33FB2E4DC268}" type="datetimeFigureOut">
              <a:rPr lang="en-US" smtClean="0"/>
              <a:pPr/>
              <a:t>7/26/2016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FA0064-0B89-48BD-AB5E-2F975ABA4F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764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9DC7FBE-A7F4-4A8A-AB66-EE2FE683F333}" type="slidenum">
              <a:rPr lang="en-US" smtClean="0"/>
              <a:pPr/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288181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7D54D-88F7-459D-ACE0-94825ABE4DE1}" type="datetimeFigureOut">
              <a:rPr lang="en-US" smtClean="0"/>
              <a:pPr/>
              <a:t>7/26/2016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D080B-F5C7-461C-BC56-86E1D15D9F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7D54D-88F7-459D-ACE0-94825ABE4DE1}" type="datetimeFigureOut">
              <a:rPr lang="en-US" smtClean="0"/>
              <a:pPr/>
              <a:t>7/26/2016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D080B-F5C7-461C-BC56-86E1D15D9F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7D54D-88F7-459D-ACE0-94825ABE4DE1}" type="datetimeFigureOut">
              <a:rPr lang="en-US" smtClean="0"/>
              <a:pPr/>
              <a:t>7/26/2016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D080B-F5C7-461C-BC56-86E1D15D9F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7D54D-88F7-459D-ACE0-94825ABE4DE1}" type="datetimeFigureOut">
              <a:rPr lang="en-US" smtClean="0"/>
              <a:pPr/>
              <a:t>7/26/2016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D080B-F5C7-461C-BC56-86E1D15D9F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7D54D-88F7-459D-ACE0-94825ABE4DE1}" type="datetimeFigureOut">
              <a:rPr lang="en-US" smtClean="0"/>
              <a:pPr/>
              <a:t>7/26/2016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D080B-F5C7-461C-BC56-86E1D15D9F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7D54D-88F7-459D-ACE0-94825ABE4DE1}" type="datetimeFigureOut">
              <a:rPr lang="en-US" smtClean="0"/>
              <a:pPr/>
              <a:t>7/26/2016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D080B-F5C7-461C-BC56-86E1D15D9F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7D54D-88F7-459D-ACE0-94825ABE4DE1}" type="datetimeFigureOut">
              <a:rPr lang="en-US" smtClean="0"/>
              <a:pPr/>
              <a:t>7/26/2016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D080B-F5C7-461C-BC56-86E1D15D9F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7D54D-88F7-459D-ACE0-94825ABE4DE1}" type="datetimeFigureOut">
              <a:rPr lang="en-US" smtClean="0"/>
              <a:pPr/>
              <a:t>7/26/2016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D080B-F5C7-461C-BC56-86E1D15D9F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7D54D-88F7-459D-ACE0-94825ABE4DE1}" type="datetimeFigureOut">
              <a:rPr lang="en-US" smtClean="0"/>
              <a:pPr/>
              <a:t>7/26/2016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D080B-F5C7-461C-BC56-86E1D15D9F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7D54D-88F7-459D-ACE0-94825ABE4DE1}" type="datetimeFigureOut">
              <a:rPr lang="en-US" smtClean="0"/>
              <a:pPr/>
              <a:t>7/26/2016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D080B-F5C7-461C-BC56-86E1D15D9F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7D54D-88F7-459D-ACE0-94825ABE4DE1}" type="datetimeFigureOut">
              <a:rPr lang="en-US" smtClean="0"/>
              <a:pPr/>
              <a:t>7/26/2016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D080B-F5C7-461C-BC56-86E1D15D9F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97D54D-88F7-459D-ACE0-94825ABE4DE1}" type="datetimeFigureOut">
              <a:rPr lang="en-US" smtClean="0"/>
              <a:pPr/>
              <a:t>7/26/2016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D080B-F5C7-461C-BC56-86E1D15D9F7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 txBox="1">
            <a:spLocks noGrp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sz="1400"/>
          </a:p>
        </p:txBody>
      </p:sp>
      <p:sp>
        <p:nvSpPr>
          <p:cNvPr id="2051" name="Footer Placeholder 4"/>
          <p:cNvSpPr txBox="1">
            <a:spLocks noGrp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US" sz="1400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Aggregator / Aggregation Port</a:t>
            </a:r>
            <a:br>
              <a:rPr lang="en-US" dirty="0" smtClean="0"/>
            </a:br>
            <a:r>
              <a:rPr lang="en-US" dirty="0" smtClean="0"/>
              <a:t>Model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smtClean="0"/>
              <a:t>Version  1</a:t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endParaRPr lang="en-US" dirty="0" smtClean="0"/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z="2000" dirty="0" smtClean="0"/>
          </a:p>
          <a:p>
            <a:pPr eaLnBrk="1" hangingPunct="1"/>
            <a:r>
              <a:rPr lang="en-US" sz="2000" dirty="0" smtClean="0"/>
              <a:t>Stephen Haddock</a:t>
            </a:r>
          </a:p>
          <a:p>
            <a:pPr eaLnBrk="1" hangingPunct="1"/>
            <a:endParaRPr lang="en-US" sz="2000" dirty="0" smtClean="0"/>
          </a:p>
          <a:p>
            <a:pPr eaLnBrk="1" hangingPunct="1"/>
            <a:r>
              <a:rPr lang="en-US" sz="2000" dirty="0" smtClean="0"/>
              <a:t>June 26,  </a:t>
            </a:r>
            <a:r>
              <a:rPr lang="en-US" sz="2000" dirty="0" smtClean="0"/>
              <a:t>2016</a:t>
            </a:r>
          </a:p>
        </p:txBody>
      </p:sp>
      <p:sp>
        <p:nvSpPr>
          <p:cNvPr id="20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fld id="{B79864EF-63EB-468D-8377-8E8CFFA15094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2" name="Straight Connector 41"/>
          <p:cNvCxnSpPr/>
          <p:nvPr/>
        </p:nvCxnSpPr>
        <p:spPr>
          <a:xfrm>
            <a:off x="1981200" y="2667000"/>
            <a:ext cx="0" cy="2743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3352800" y="2667000"/>
            <a:ext cx="0" cy="2743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4800600" y="2667000"/>
            <a:ext cx="0" cy="2743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6096000" y="2667000"/>
            <a:ext cx="0" cy="2743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Bridge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257300" y="1600200"/>
            <a:ext cx="5524500" cy="10668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295400" y="2133600"/>
            <a:ext cx="1371600" cy="5334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667000" y="2133600"/>
            <a:ext cx="1371600" cy="5334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038600" y="2133600"/>
            <a:ext cx="1371600" cy="5334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0200" y="2133600"/>
            <a:ext cx="1371600" cy="5334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645062" y="1631576"/>
            <a:ext cx="787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Bridge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410797" y="2215634"/>
            <a:ext cx="1180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BridgePort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782397" y="2209800"/>
            <a:ext cx="1180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BridgePort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153997" y="2209800"/>
            <a:ext cx="1180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BridgePort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449397" y="2209800"/>
            <a:ext cx="1180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BridgePort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1371600" y="5410200"/>
            <a:ext cx="1140806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1649351" y="5650468"/>
            <a:ext cx="6366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MAC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2745394" y="5410200"/>
            <a:ext cx="1140806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3023145" y="5650468"/>
            <a:ext cx="6366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MAC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4193194" y="5410200"/>
            <a:ext cx="1140806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4470945" y="5650468"/>
            <a:ext cx="6366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MAC</a:t>
            </a:r>
            <a:endParaRPr lang="en-US" dirty="0"/>
          </a:p>
        </p:txBody>
      </p:sp>
      <p:sp>
        <p:nvSpPr>
          <p:cNvPr id="39" name="Rectangle 38"/>
          <p:cNvSpPr/>
          <p:nvPr/>
        </p:nvSpPr>
        <p:spPr>
          <a:xfrm>
            <a:off x="5562600" y="5410200"/>
            <a:ext cx="1140806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5867400" y="5650468"/>
            <a:ext cx="6366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44838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2" name="Straight Connector 41"/>
          <p:cNvCxnSpPr/>
          <p:nvPr/>
        </p:nvCxnSpPr>
        <p:spPr>
          <a:xfrm>
            <a:off x="1981200" y="2667000"/>
            <a:ext cx="0" cy="2743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3352800" y="2667000"/>
            <a:ext cx="0" cy="2743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4800600" y="2667000"/>
            <a:ext cx="0" cy="2743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6096000" y="2667000"/>
            <a:ext cx="0" cy="2743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Bridge with Link Aggregation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257300" y="2895600"/>
            <a:ext cx="5524500" cy="2209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57300" y="1600200"/>
            <a:ext cx="5524500" cy="10668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295400" y="2133600"/>
            <a:ext cx="1371600" cy="5334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667000" y="2133600"/>
            <a:ext cx="1371600" cy="5334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038600" y="2133600"/>
            <a:ext cx="1371600" cy="5334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0200" y="2133600"/>
            <a:ext cx="1371600" cy="5334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645062" y="1631576"/>
            <a:ext cx="787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Bridge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410797" y="2215634"/>
            <a:ext cx="1180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BridgePort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782397" y="2209800"/>
            <a:ext cx="1180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BridgePort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153997" y="2209800"/>
            <a:ext cx="1180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BridgePort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449397" y="2209800"/>
            <a:ext cx="1180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BridgePort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1410797" y="2971800"/>
            <a:ext cx="1140806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1391198" y="3015734"/>
            <a:ext cx="1220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Aggregator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2761729" y="2971800"/>
            <a:ext cx="1140806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2742130" y="3015734"/>
            <a:ext cx="1220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Aggregator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4134399" y="2971800"/>
            <a:ext cx="1140806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4114800" y="3015734"/>
            <a:ext cx="1220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Aggregator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5505999" y="2971800"/>
            <a:ext cx="1140806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86400" y="3015734"/>
            <a:ext cx="1220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Aggregator</a:t>
            </a:r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1410797" y="4343400"/>
            <a:ext cx="1099469" cy="609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1692403" y="4306669"/>
            <a:ext cx="5775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Agg</a:t>
            </a:r>
            <a:endParaRPr lang="en-US" dirty="0" smtClean="0"/>
          </a:p>
          <a:p>
            <a:r>
              <a:rPr lang="en-US" dirty="0" smtClean="0"/>
              <a:t>Port</a:t>
            </a:r>
            <a:endParaRPr lang="en-US" dirty="0"/>
          </a:p>
        </p:txBody>
      </p:sp>
      <p:sp>
        <p:nvSpPr>
          <p:cNvPr id="27" name="Oval 26"/>
          <p:cNvSpPr/>
          <p:nvPr/>
        </p:nvSpPr>
        <p:spPr>
          <a:xfrm>
            <a:off x="2786731" y="4343400"/>
            <a:ext cx="1099469" cy="609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3068337" y="4306669"/>
            <a:ext cx="5775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Agg</a:t>
            </a:r>
            <a:endParaRPr lang="en-US" dirty="0" smtClean="0"/>
          </a:p>
          <a:p>
            <a:r>
              <a:rPr lang="en-US" dirty="0" smtClean="0"/>
              <a:t>Port</a:t>
            </a:r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4158331" y="4343400"/>
            <a:ext cx="1099469" cy="609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4439937" y="4306669"/>
            <a:ext cx="5775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Agg</a:t>
            </a:r>
            <a:endParaRPr lang="en-US" dirty="0" smtClean="0"/>
          </a:p>
          <a:p>
            <a:r>
              <a:rPr lang="en-US" dirty="0" smtClean="0"/>
              <a:t>Port</a:t>
            </a:r>
            <a:endParaRPr lang="en-US" dirty="0"/>
          </a:p>
        </p:txBody>
      </p:sp>
      <p:sp>
        <p:nvSpPr>
          <p:cNvPr id="31" name="Oval 30"/>
          <p:cNvSpPr/>
          <p:nvPr/>
        </p:nvSpPr>
        <p:spPr>
          <a:xfrm>
            <a:off x="5529931" y="4343400"/>
            <a:ext cx="1099469" cy="609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5811537" y="4306669"/>
            <a:ext cx="5775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Agg</a:t>
            </a:r>
            <a:endParaRPr lang="en-US" dirty="0" smtClean="0"/>
          </a:p>
          <a:p>
            <a:r>
              <a:rPr lang="en-US" dirty="0" smtClean="0"/>
              <a:t>Port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1371600" y="5410200"/>
            <a:ext cx="1140806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1649351" y="5650468"/>
            <a:ext cx="6366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MAC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2745394" y="5410200"/>
            <a:ext cx="1140806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3023145" y="5650468"/>
            <a:ext cx="6366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MAC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4193194" y="5410200"/>
            <a:ext cx="1140806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4470945" y="5650468"/>
            <a:ext cx="6366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MAC</a:t>
            </a:r>
            <a:endParaRPr lang="en-US" dirty="0"/>
          </a:p>
        </p:txBody>
      </p:sp>
      <p:sp>
        <p:nvSpPr>
          <p:cNvPr id="39" name="Rectangle 38"/>
          <p:cNvSpPr/>
          <p:nvPr/>
        </p:nvSpPr>
        <p:spPr>
          <a:xfrm>
            <a:off x="5562600" y="5410200"/>
            <a:ext cx="1140806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5867400" y="5650468"/>
            <a:ext cx="6366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383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38058</TotalTime>
  <Words>48</Words>
  <Application>Microsoft Office PowerPoint</Application>
  <PresentationFormat>On-screen Show (4:3)</PresentationFormat>
  <Paragraphs>40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Aggregator / Aggregation Port Model  Version  1   </vt:lpstr>
      <vt:lpstr>Basic Bridge</vt:lpstr>
      <vt:lpstr>Bridge with Link Aggregation</vt:lpstr>
    </vt:vector>
  </TitlesOfParts>
  <Company>Stephen Haddock Consulting, LLC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Haddock</dc:creator>
  <cp:lastModifiedBy>Stephen Haddock</cp:lastModifiedBy>
  <cp:revision>131</cp:revision>
  <dcterms:created xsi:type="dcterms:W3CDTF">2013-11-13T15:32:23Z</dcterms:created>
  <dcterms:modified xsi:type="dcterms:W3CDTF">2016-07-26T19:10:43Z</dcterms:modified>
</cp:coreProperties>
</file>