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4"/>
  </p:normalViewPr>
  <p:slideViewPr>
    <p:cSldViewPr snapToGrid="0" snapToObjects="1">
      <p:cViewPr varScale="1">
        <p:scale>
          <a:sx n="89" d="100"/>
          <a:sy n="89" d="100"/>
        </p:scale>
        <p:origin x="17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2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08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07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88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5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7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73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0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34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12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6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DC08-3E0E-934C-B002-F0F99CE327CA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B70EA-3DC8-154F-9494-47BABEE0E9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09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P802.1CQ</a:t>
            </a:r>
            <a:br>
              <a:rPr kumimoji="1" lang="en-US" altLang="ja-JP" dirty="0" smtClean="0"/>
            </a:br>
            <a:r>
              <a:rPr kumimoji="1" lang="en-US" altLang="ja-JP" dirty="0" smtClean="0"/>
              <a:t>Assignment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and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Validation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Unicast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Address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Hiroki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Nakano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808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Statement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How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can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we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assign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locally-unique</a:t>
            </a:r>
            <a:r>
              <a:rPr kumimoji="1" lang="ja-JP" altLang="en-US" dirty="0" smtClean="0"/>
              <a:t> </a:t>
            </a:r>
            <a:r>
              <a:rPr kumimoji="1" lang="en-US" altLang="ja-JP" b="1" u="sng" dirty="0" smtClean="0"/>
              <a:t>unicast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addresses?</a:t>
            </a:r>
          </a:p>
          <a:p>
            <a:pPr lvl="1"/>
            <a:r>
              <a:rPr lang="en-US" altLang="ja-JP" dirty="0" smtClean="0"/>
              <a:t>orchestration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protocols?</a:t>
            </a:r>
          </a:p>
          <a:p>
            <a:pPr lvl="1"/>
            <a:r>
              <a:rPr lang="en-US" altLang="ja-JP" dirty="0" smtClean="0"/>
              <a:t>T11</a:t>
            </a:r>
            <a:r>
              <a:rPr lang="ja-JP" altLang="en-US" dirty="0" smtClean="0"/>
              <a:t> </a:t>
            </a:r>
            <a:r>
              <a:rPr lang="en-US" altLang="ja-JP" dirty="0" smtClean="0"/>
              <a:t>FC-BB-6?</a:t>
            </a:r>
          </a:p>
          <a:p>
            <a:pPr lvl="1"/>
            <a:r>
              <a:rPr lang="en-US" altLang="ja-JP" dirty="0" smtClean="0"/>
              <a:t>random?</a:t>
            </a:r>
          </a:p>
          <a:p>
            <a:pPr lvl="1"/>
            <a:r>
              <a:rPr lang="en-US" altLang="ja-JP" dirty="0" smtClean="0"/>
              <a:t>Some</a:t>
            </a:r>
            <a:r>
              <a:rPr lang="ja-JP" altLang="en-US" dirty="0" smtClean="0"/>
              <a:t> </a:t>
            </a:r>
            <a:r>
              <a:rPr lang="en-US" altLang="ja-JP" dirty="0" smtClean="0"/>
              <a:t>other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protocols?</a:t>
            </a:r>
          </a:p>
          <a:p>
            <a:pPr lvl="1"/>
            <a:r>
              <a:rPr lang="en-US" altLang="ja-JP" dirty="0" smtClean="0"/>
              <a:t>In case of multicast addresses, it may be impossible to detect collision and it’s harmless relatively (really?)</a:t>
            </a:r>
          </a:p>
          <a:p>
            <a:pPr lvl="1"/>
            <a:endParaRPr lang="en-US" altLang="ja-JP" dirty="0"/>
          </a:p>
          <a:p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most</a:t>
            </a:r>
            <a:r>
              <a:rPr lang="ja-JP" altLang="en-US" dirty="0" smtClean="0"/>
              <a:t> </a:t>
            </a:r>
            <a:r>
              <a:rPr lang="en-US" altLang="ja-JP" dirty="0" smtClean="0"/>
              <a:t>important</a:t>
            </a:r>
            <a:r>
              <a:rPr lang="ja-JP" altLang="en-US" dirty="0" smtClean="0"/>
              <a:t> </a:t>
            </a:r>
            <a:r>
              <a:rPr lang="en-US" altLang="ja-JP" dirty="0" smtClean="0"/>
              <a:t>thing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is</a:t>
            </a:r>
            <a:r>
              <a:rPr lang="ja-JP" altLang="en-US" dirty="0"/>
              <a:t> </a:t>
            </a:r>
            <a:r>
              <a:rPr lang="en-US" altLang="ja-JP" dirty="0" smtClean="0"/>
              <a:t>‘UNIQUE’</a:t>
            </a:r>
          </a:p>
          <a:p>
            <a:pPr lvl="1"/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is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prerequisite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802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networks.</a:t>
            </a:r>
          </a:p>
          <a:p>
            <a:pPr lvl="1"/>
            <a:r>
              <a:rPr lang="en-US" altLang="ja-JP" dirty="0" smtClean="0"/>
              <a:t>Duplicate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addresses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</a:t>
            </a:r>
            <a:r>
              <a:rPr lang="ja-JP" altLang="en-US" dirty="0" smtClean="0"/>
              <a:t> </a:t>
            </a:r>
            <a:r>
              <a:rPr lang="en-US" altLang="ja-JP" dirty="0" smtClean="0"/>
              <a:t>always</a:t>
            </a:r>
            <a:r>
              <a:rPr lang="ja-JP" altLang="en-US" dirty="0" smtClean="0"/>
              <a:t> </a:t>
            </a:r>
            <a:r>
              <a:rPr lang="en-US" altLang="ja-JP" dirty="0" smtClean="0"/>
              <a:t>an</a:t>
            </a:r>
            <a:r>
              <a:rPr lang="ja-JP" altLang="en-US" dirty="0" smtClean="0"/>
              <a:t> </a:t>
            </a:r>
            <a:r>
              <a:rPr lang="en-US" altLang="ja-JP" dirty="0" smtClean="0"/>
              <a:t>annoying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problem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</a:t>
            </a:r>
            <a:r>
              <a:rPr lang="ja-JP" altLang="en-US" dirty="0" smtClean="0"/>
              <a:t> </a:t>
            </a:r>
            <a:r>
              <a:rPr lang="en-US" altLang="ja-JP" dirty="0" smtClean="0"/>
              <a:t>administrators.</a:t>
            </a:r>
          </a:p>
          <a:p>
            <a:pPr lvl="1"/>
            <a:r>
              <a:rPr lang="en-US" altLang="ja-JP" dirty="0" smtClean="0"/>
              <a:t>Cheating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address</a:t>
            </a:r>
            <a:r>
              <a:rPr lang="ja-JP" altLang="en-US" dirty="0" smtClean="0"/>
              <a:t> </a:t>
            </a:r>
            <a:r>
              <a:rPr lang="en-US" altLang="ja-JP" dirty="0" smtClean="0"/>
              <a:t>breaks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forwarding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databases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enables</a:t>
            </a:r>
            <a:r>
              <a:rPr lang="ja-JP" altLang="en-US" dirty="0" smtClean="0"/>
              <a:t> </a:t>
            </a:r>
            <a:r>
              <a:rPr lang="en-US" altLang="ja-JP" dirty="0" smtClean="0"/>
              <a:t>attackers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intercept</a:t>
            </a:r>
            <a:r>
              <a:rPr lang="ja-JP" altLang="en-US" dirty="0" smtClean="0"/>
              <a:t> </a:t>
            </a:r>
            <a:r>
              <a:rPr lang="en-US" altLang="ja-JP" dirty="0" smtClean="0"/>
              <a:t>frames.</a:t>
            </a:r>
            <a:r>
              <a:rPr lang="ja-JP" altLang="en-US" dirty="0" smtClean="0"/>
              <a:t> </a:t>
            </a:r>
            <a:r>
              <a:rPr lang="en-US" altLang="ja-JP" dirty="0" smtClean="0"/>
              <a:t>(although</a:t>
            </a:r>
            <a:r>
              <a:rPr lang="ja-JP" altLang="en-US" dirty="0" smtClean="0"/>
              <a:t> </a:t>
            </a:r>
            <a:r>
              <a:rPr lang="en-US" altLang="ja-JP" dirty="0" smtClean="0"/>
              <a:t>it</a:t>
            </a:r>
            <a:r>
              <a:rPr lang="ja-JP" altLang="en-US" dirty="0" smtClean="0"/>
              <a:t> </a:t>
            </a:r>
            <a:r>
              <a:rPr lang="en-US" altLang="ja-JP" dirty="0" smtClean="0"/>
              <a:t>is</a:t>
            </a:r>
            <a:r>
              <a:rPr lang="ja-JP" altLang="en-US" dirty="0" smtClean="0"/>
              <a:t> </a:t>
            </a:r>
            <a:r>
              <a:rPr lang="en-US" altLang="ja-JP" dirty="0" smtClean="0"/>
              <a:t>not</a:t>
            </a:r>
            <a:r>
              <a:rPr lang="ja-JP" altLang="en-US" dirty="0" smtClean="0"/>
              <a:t> </a:t>
            </a:r>
            <a:r>
              <a:rPr lang="en-US" altLang="ja-JP" dirty="0" smtClean="0"/>
              <a:t>directly</a:t>
            </a:r>
            <a:r>
              <a:rPr lang="ja-JP" altLang="en-US" dirty="0" smtClean="0"/>
              <a:t> </a:t>
            </a:r>
            <a:r>
              <a:rPr lang="en-US" altLang="ja-JP" dirty="0" smtClean="0"/>
              <a:t>related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assignment...)</a:t>
            </a:r>
          </a:p>
          <a:p>
            <a:pPr lvl="1"/>
            <a:endParaRPr lang="en-US" altLang="ja-JP" dirty="0"/>
          </a:p>
          <a:p>
            <a:r>
              <a:rPr lang="en-US" altLang="ja-JP" dirty="0" smtClean="0"/>
              <a:t>How</a:t>
            </a:r>
            <a:r>
              <a:rPr lang="ja-JP" altLang="en-US" dirty="0" smtClean="0"/>
              <a:t> </a:t>
            </a:r>
            <a:r>
              <a:rPr lang="en-US" altLang="ja-JP" dirty="0" smtClean="0"/>
              <a:t>can</a:t>
            </a:r>
            <a:r>
              <a:rPr lang="ja-JP" altLang="en-US" dirty="0" smtClean="0"/>
              <a:t> </a:t>
            </a:r>
            <a:r>
              <a:rPr lang="en-US" altLang="ja-JP" dirty="0" smtClean="0"/>
              <a:t>we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assure</a:t>
            </a:r>
            <a:r>
              <a:rPr lang="ja-JP" altLang="en-US" dirty="0" smtClean="0"/>
              <a:t> </a:t>
            </a:r>
            <a:r>
              <a:rPr lang="en-US" altLang="ja-JP" dirty="0" smtClean="0"/>
              <a:t>uniqueness?</a:t>
            </a:r>
            <a:endParaRPr lang="en-US" altLang="ja-JP" dirty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036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Assurance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Uniqueness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Historically,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globally-unique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address</a:t>
            </a:r>
            <a:r>
              <a:rPr lang="ja-JP" altLang="en-US" dirty="0" smtClean="0"/>
              <a:t> </a:t>
            </a:r>
            <a:r>
              <a:rPr lang="en-US" altLang="ja-JP" dirty="0" smtClean="0"/>
              <a:t>is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assigned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each</a:t>
            </a:r>
            <a:r>
              <a:rPr lang="ja-JP" altLang="en-US" dirty="0" smtClean="0"/>
              <a:t> </a:t>
            </a:r>
            <a:r>
              <a:rPr lang="en-US" altLang="ja-JP" dirty="0" smtClean="0"/>
              <a:t>port</a:t>
            </a:r>
            <a:r>
              <a:rPr lang="ja-JP" altLang="en-US" dirty="0" smtClean="0"/>
              <a:t> </a:t>
            </a:r>
            <a:r>
              <a:rPr lang="en-US" altLang="ja-JP" dirty="0" smtClean="0"/>
              <a:t>by</a:t>
            </a:r>
            <a:r>
              <a:rPr lang="ja-JP" altLang="en-US" dirty="0" smtClean="0"/>
              <a:t> </a:t>
            </a:r>
            <a:r>
              <a:rPr lang="en-US" altLang="ja-JP" dirty="0" smtClean="0"/>
              <a:t>manufacturer.</a:t>
            </a:r>
          </a:p>
          <a:p>
            <a:pPr lvl="1"/>
            <a:r>
              <a:rPr lang="en-US" altLang="ja-JP" dirty="0" smtClean="0"/>
              <a:t>Operational</a:t>
            </a:r>
            <a:r>
              <a:rPr lang="ja-JP" altLang="en-US" dirty="0" smtClean="0"/>
              <a:t> </a:t>
            </a:r>
            <a:r>
              <a:rPr lang="en-US" altLang="ja-JP" dirty="0" smtClean="0"/>
              <a:t>errors</a:t>
            </a:r>
            <a:r>
              <a:rPr lang="ja-JP" altLang="en-US" dirty="0" smtClean="0"/>
              <a:t> </a:t>
            </a:r>
            <a:r>
              <a:rPr lang="en-US" altLang="ja-JP" dirty="0" smtClean="0"/>
              <a:t>always</a:t>
            </a:r>
            <a:r>
              <a:rPr lang="ja-JP" altLang="en-US" dirty="0" smtClean="0"/>
              <a:t> </a:t>
            </a:r>
            <a:r>
              <a:rPr lang="en-US" altLang="ja-JP" dirty="0" smtClean="0"/>
              <a:t>occurs.</a:t>
            </a:r>
          </a:p>
          <a:p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‘address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assignment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servers’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assure</a:t>
            </a:r>
            <a:r>
              <a:rPr lang="ja-JP" altLang="en-US" dirty="0" smtClean="0"/>
              <a:t> </a:t>
            </a:r>
            <a:r>
              <a:rPr lang="en-US" altLang="ja-JP" dirty="0" smtClean="0"/>
              <a:t>uniqueness?</a:t>
            </a:r>
            <a:endParaRPr lang="en-US" altLang="ja-JP" dirty="0"/>
          </a:p>
          <a:p>
            <a:pPr lvl="1"/>
            <a:r>
              <a:rPr lang="en-US" altLang="ja-JP" dirty="0" smtClean="0"/>
              <a:t>When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operate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multiple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assignment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protocols</a:t>
            </a:r>
            <a:r>
              <a:rPr lang="ja-JP" altLang="en-US" dirty="0" smtClean="0"/>
              <a:t> </a:t>
            </a:r>
            <a:r>
              <a:rPr lang="en-US" altLang="ja-JP" dirty="0" smtClean="0"/>
              <a:t>on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network,</a:t>
            </a:r>
            <a:r>
              <a:rPr lang="ja-JP" altLang="en-US" dirty="0" smtClean="0"/>
              <a:t> </a:t>
            </a:r>
            <a:r>
              <a:rPr lang="en-US" altLang="ja-JP" dirty="0" smtClean="0"/>
              <a:t>how</a:t>
            </a:r>
            <a:r>
              <a:rPr lang="ja-JP" altLang="en-US" dirty="0" smtClean="0"/>
              <a:t> </a:t>
            </a:r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they</a:t>
            </a:r>
            <a:r>
              <a:rPr lang="ja-JP" altLang="en-US" dirty="0" smtClean="0"/>
              <a:t> </a:t>
            </a:r>
            <a:r>
              <a:rPr lang="en-US" altLang="ja-JP" dirty="0" smtClean="0"/>
              <a:t>cooperate?</a:t>
            </a:r>
          </a:p>
          <a:p>
            <a:endParaRPr lang="en-US" altLang="ja-JP" dirty="0"/>
          </a:p>
          <a:p>
            <a:r>
              <a:rPr lang="en-US" altLang="ja-JP" u="sng" dirty="0" smtClean="0"/>
              <a:t>My</a:t>
            </a:r>
            <a:r>
              <a:rPr lang="ja-JP" altLang="en-US" u="sng" dirty="0" smtClean="0"/>
              <a:t> </a:t>
            </a:r>
            <a:r>
              <a:rPr lang="en-US" altLang="ja-JP" u="sng" dirty="0" smtClean="0"/>
              <a:t>proposal</a:t>
            </a:r>
            <a:r>
              <a:rPr lang="en-US" altLang="ja-JP" dirty="0" smtClean="0"/>
              <a:t> is:</a:t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802</a:t>
            </a:r>
            <a:r>
              <a:rPr lang="ja-JP" altLang="en-US" dirty="0" smtClean="0"/>
              <a:t> </a:t>
            </a:r>
            <a:r>
              <a:rPr lang="en-US" altLang="ja-JP" dirty="0" smtClean="0"/>
              <a:t>should</a:t>
            </a:r>
            <a:r>
              <a:rPr lang="ja-JP" altLang="en-US" dirty="0" smtClean="0"/>
              <a:t> </a:t>
            </a:r>
            <a:r>
              <a:rPr lang="en-US" altLang="ja-JP" dirty="0" smtClean="0"/>
              <a:t>have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single validation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protocol as well as assignment protocols. (although</a:t>
            </a:r>
            <a:r>
              <a:rPr lang="ja-JP" altLang="en-US" dirty="0" smtClean="0"/>
              <a:t> </a:t>
            </a:r>
            <a:r>
              <a:rPr lang="en-US" altLang="ja-JP" dirty="0" smtClean="0"/>
              <a:t>it</a:t>
            </a:r>
            <a:r>
              <a:rPr lang="ja-JP" altLang="en-US" dirty="0" smtClean="0"/>
              <a:t> </a:t>
            </a:r>
            <a:r>
              <a:rPr lang="en-US" altLang="ja-JP" dirty="0" smtClean="0"/>
              <a:t>may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optional)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08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Assignment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and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Validation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347815" cy="4351338"/>
          </a:xfrm>
        </p:spPr>
        <p:txBody>
          <a:bodyPr/>
          <a:lstStyle/>
          <a:p>
            <a:r>
              <a:rPr lang="en-US" altLang="ja-JP" dirty="0" smtClean="0"/>
              <a:t>Multiple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assignment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protocols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can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operated</a:t>
            </a:r>
            <a:r>
              <a:rPr lang="ja-JP" altLang="en-US" dirty="0" smtClean="0"/>
              <a:t> </a:t>
            </a:r>
            <a:r>
              <a:rPr lang="en-US" altLang="ja-JP" dirty="0" smtClean="0"/>
              <a:t>on</a:t>
            </a:r>
            <a:r>
              <a:rPr lang="ja-JP" altLang="en-US" dirty="0" smtClean="0"/>
              <a:t> </a:t>
            </a:r>
            <a:r>
              <a:rPr lang="en-US" altLang="ja-JP" dirty="0" smtClean="0"/>
              <a:t>a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hosts</a:t>
            </a:r>
            <a:r>
              <a:rPr lang="ja-JP" altLang="en-US" dirty="0" smtClean="0"/>
              <a:t> </a:t>
            </a:r>
            <a:r>
              <a:rPr lang="en-US" altLang="ja-JP" dirty="0" smtClean="0"/>
              <a:t>can</a:t>
            </a:r>
            <a:r>
              <a:rPr lang="ja-JP" altLang="en-US" dirty="0" smtClean="0"/>
              <a:t> </a:t>
            </a:r>
            <a:r>
              <a:rPr lang="en-US" altLang="ja-JP" dirty="0" smtClean="0"/>
              <a:t>choose</a:t>
            </a:r>
            <a:r>
              <a:rPr lang="ja-JP" altLang="en-US" dirty="0" smtClean="0"/>
              <a:t> </a:t>
            </a:r>
            <a:r>
              <a:rPr lang="en-US" altLang="ja-JP" dirty="0" smtClean="0"/>
              <a:t>one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them.</a:t>
            </a:r>
          </a:p>
          <a:p>
            <a:r>
              <a:rPr lang="en-US" altLang="ja-JP" dirty="0" smtClean="0"/>
              <a:t>One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v</a:t>
            </a:r>
            <a:r>
              <a:rPr kumimoji="1" lang="en-US" altLang="ja-JP" dirty="0" smtClean="0"/>
              <a:t>alidation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protocol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most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is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operational.</a:t>
            </a:r>
          </a:p>
          <a:p>
            <a:r>
              <a:rPr lang="en-US" altLang="ja-JP" dirty="0" smtClean="0"/>
              <a:t>Results of validation are utilized by 802.1X, 802.1AE, etc.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304851" y="2976327"/>
            <a:ext cx="1515173" cy="648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Assignment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フローチャート: 判断 5"/>
          <p:cNvSpPr/>
          <p:nvPr/>
        </p:nvSpPr>
        <p:spPr>
          <a:xfrm>
            <a:off x="7571676" y="4138605"/>
            <a:ext cx="2515297" cy="771526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/>
                </a:solidFill>
              </a:rPr>
              <a:t>Validation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071739" y="2976327"/>
            <a:ext cx="1515173" cy="648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Assignment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838627" y="2976328"/>
            <a:ext cx="1515173" cy="648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Assignment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0" name="カギ線コネクタ 9"/>
          <p:cNvCxnSpPr>
            <a:stCxn id="7" idx="2"/>
            <a:endCxn id="6" idx="0"/>
          </p:cNvCxnSpPr>
          <p:nvPr/>
        </p:nvCxnSpPr>
        <p:spPr>
          <a:xfrm rot="5400000">
            <a:off x="8572270" y="3881548"/>
            <a:ext cx="514113" cy="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カギ線コネクタ 11"/>
          <p:cNvCxnSpPr>
            <a:stCxn id="4" idx="2"/>
            <a:endCxn id="8" idx="2"/>
          </p:cNvCxnSpPr>
          <p:nvPr/>
        </p:nvCxnSpPr>
        <p:spPr>
          <a:xfrm rot="16200000" flipH="1">
            <a:off x="8829326" y="1857604"/>
            <a:ext cx="1" cy="3533776"/>
          </a:xfrm>
          <a:prstGeom prst="bentConnector3">
            <a:avLst>
              <a:gd name="adj1" fmla="val 228601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12"/>
          <p:cNvCxnSpPr>
            <a:stCxn id="4" idx="0"/>
            <a:endCxn id="8" idx="0"/>
          </p:cNvCxnSpPr>
          <p:nvPr/>
        </p:nvCxnSpPr>
        <p:spPr>
          <a:xfrm rot="16200000" flipH="1">
            <a:off x="8829325" y="1209439"/>
            <a:ext cx="1" cy="3533776"/>
          </a:xfrm>
          <a:prstGeom prst="bentConnector3">
            <a:avLst>
              <a:gd name="adj1" fmla="val -228600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stCxn id="23" idx="4"/>
            <a:endCxn id="7" idx="0"/>
          </p:cNvCxnSpPr>
          <p:nvPr/>
        </p:nvCxnSpPr>
        <p:spPr>
          <a:xfrm rot="16200000" flipH="1">
            <a:off x="8319459" y="2466459"/>
            <a:ext cx="1019733" cy="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: 結合子 22"/>
          <p:cNvSpPr/>
          <p:nvPr/>
        </p:nvSpPr>
        <p:spPr>
          <a:xfrm>
            <a:off x="8630886" y="1559719"/>
            <a:ext cx="396875" cy="39687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6" name="カギ線コネクタ 25"/>
          <p:cNvCxnSpPr>
            <a:stCxn id="6" idx="2"/>
            <a:endCxn id="27" idx="0"/>
          </p:cNvCxnSpPr>
          <p:nvPr/>
        </p:nvCxnSpPr>
        <p:spPr>
          <a:xfrm rot="5400000">
            <a:off x="8394347" y="5345109"/>
            <a:ext cx="869957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フローチャート: 結合子 26"/>
          <p:cNvSpPr/>
          <p:nvPr/>
        </p:nvSpPr>
        <p:spPr>
          <a:xfrm>
            <a:off x="8630886" y="5780088"/>
            <a:ext cx="396875" cy="39687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31" name="カギ線コネクタ 30"/>
          <p:cNvCxnSpPr>
            <a:stCxn id="6" idx="1"/>
          </p:cNvCxnSpPr>
          <p:nvPr/>
        </p:nvCxnSpPr>
        <p:spPr>
          <a:xfrm rot="10800000" flipH="1">
            <a:off x="7571676" y="2278508"/>
            <a:ext cx="1257648" cy="2245861"/>
          </a:xfrm>
          <a:prstGeom prst="bentConnector4">
            <a:avLst>
              <a:gd name="adj1" fmla="val -146551"/>
              <a:gd name="adj2" fmla="val 9993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8856305" y="4867267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UNIQUE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90915" y="4181468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mtClean="0"/>
              <a:t>DUPLICATE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40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Validation on Managed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Adhoc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ja-JP" dirty="0" smtClean="0"/>
              <a:t>Managed Network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Networks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administrators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manage</a:t>
            </a:r>
            <a:r>
              <a:rPr lang="en-US" altLang="ja-JP" dirty="0"/>
              <a:t>.</a:t>
            </a:r>
            <a:endParaRPr lang="en-US" altLang="ja-JP" dirty="0" smtClean="0"/>
          </a:p>
          <a:p>
            <a:r>
              <a:rPr kumimoji="1" lang="en-US" altLang="ja-JP" dirty="0" smtClean="0"/>
              <a:t>Administrators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know</a:t>
            </a:r>
            <a:r>
              <a:rPr lang="ja-JP" altLang="en-US" dirty="0" smtClean="0"/>
              <a:t> </a:t>
            </a:r>
            <a:r>
              <a:rPr lang="en-US" altLang="ja-JP" dirty="0" smtClean="0"/>
              <a:t>when,</a:t>
            </a:r>
            <a:r>
              <a:rPr lang="ja-JP" altLang="en-US" dirty="0" smtClean="0"/>
              <a:t> </a:t>
            </a:r>
            <a:r>
              <a:rPr lang="en-US" altLang="ja-JP" dirty="0" smtClean="0"/>
              <a:t>where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what</a:t>
            </a:r>
            <a:r>
              <a:rPr lang="ja-JP" altLang="en-US" dirty="0" smtClean="0"/>
              <a:t> </a:t>
            </a:r>
            <a:r>
              <a:rPr lang="en-US" altLang="ja-JP" dirty="0" smtClean="0"/>
              <a:t>is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connected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networks.</a:t>
            </a:r>
          </a:p>
          <a:p>
            <a:r>
              <a:rPr lang="en-US" altLang="ja-JP" dirty="0" smtClean="0"/>
              <a:t>For example:</a:t>
            </a:r>
          </a:p>
          <a:p>
            <a:pPr lvl="1"/>
            <a:r>
              <a:rPr lang="en-US" altLang="ja-JP" dirty="0" smtClean="0"/>
              <a:t>802.1X can be used to check MAC addresses.</a:t>
            </a:r>
          </a:p>
          <a:p>
            <a:pPr lvl="2"/>
            <a:r>
              <a:rPr lang="en-US" altLang="ja-JP" dirty="0" smtClean="0"/>
              <a:t>MAC-based authentication is a common function for switches.</a:t>
            </a:r>
          </a:p>
          <a:p>
            <a:pPr lvl="1"/>
            <a:r>
              <a:rPr kumimoji="1" lang="en-US" altLang="ja-JP" dirty="0" smtClean="0"/>
              <a:t>802.1aq can be used to gather active MAC addresses.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en-US" altLang="ja-JP" dirty="0" err="1" smtClean="0"/>
              <a:t>Adhoc</a:t>
            </a:r>
            <a:r>
              <a:rPr kumimoji="1" lang="en-US" altLang="ja-JP" dirty="0" smtClean="0"/>
              <a:t> Network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/>
              <a:t>N</a:t>
            </a:r>
            <a:r>
              <a:rPr lang="en-US" altLang="ja-JP" dirty="0" smtClean="0"/>
              <a:t>etworks</a:t>
            </a:r>
            <a:r>
              <a:rPr lang="ja-JP" altLang="en-US" dirty="0" smtClean="0"/>
              <a:t> </a:t>
            </a:r>
            <a:r>
              <a:rPr lang="en-US" altLang="ja-JP" dirty="0"/>
              <a:t>no</a:t>
            </a:r>
            <a:r>
              <a:rPr lang="en-US" altLang="ja-JP" dirty="0" smtClean="0"/>
              <a:t>body</a:t>
            </a:r>
            <a:r>
              <a:rPr lang="ja-JP" altLang="en-US" dirty="0" smtClean="0"/>
              <a:t> </a:t>
            </a:r>
            <a:r>
              <a:rPr lang="en-US" altLang="ja-JP" dirty="0" smtClean="0"/>
              <a:t>manages</a:t>
            </a:r>
            <a:r>
              <a:rPr lang="ja-JP" altLang="en-US" dirty="0" smtClean="0"/>
              <a:t> </a:t>
            </a:r>
            <a:r>
              <a:rPr lang="en-US" altLang="ja-JP" dirty="0" smtClean="0"/>
              <a:t>like</a:t>
            </a:r>
            <a:r>
              <a:rPr lang="ja-JP" altLang="en-US" dirty="0" smtClean="0"/>
              <a:t> </a:t>
            </a:r>
            <a:r>
              <a:rPr lang="en-US" altLang="ja-JP" dirty="0" smtClean="0"/>
              <a:t>home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networks</a:t>
            </a:r>
            <a:r>
              <a:rPr lang="en-US" altLang="ja-JP" dirty="0" smtClean="0"/>
              <a:t>,</a:t>
            </a:r>
            <a:r>
              <a:rPr lang="ja-JP" altLang="en-US" dirty="0" smtClean="0"/>
              <a:t> </a:t>
            </a:r>
            <a:r>
              <a:rPr lang="en-US" altLang="ja-JP" dirty="0" smtClean="0"/>
              <a:t>wireless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networks.</a:t>
            </a:r>
            <a:endParaRPr lang="en-US" altLang="ja-JP" dirty="0" smtClean="0"/>
          </a:p>
          <a:p>
            <a:r>
              <a:rPr lang="en-US" altLang="ja-JP" dirty="0" smtClean="0"/>
              <a:t>Splitting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uniting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two</a:t>
            </a:r>
            <a:r>
              <a:rPr lang="ja-JP" altLang="en-US" dirty="0" smtClean="0"/>
              <a:t> </a:t>
            </a:r>
            <a:r>
              <a:rPr lang="en-US" altLang="ja-JP" dirty="0" smtClean="0"/>
              <a:t>networks</a:t>
            </a:r>
            <a:r>
              <a:rPr lang="ja-JP" altLang="en-US" dirty="0" smtClean="0"/>
              <a:t> </a:t>
            </a:r>
            <a:r>
              <a:rPr lang="en-US" altLang="ja-JP" dirty="0" smtClean="0"/>
              <a:t>sometimes</a:t>
            </a:r>
            <a:r>
              <a:rPr lang="ja-JP" altLang="en-US" dirty="0" smtClean="0"/>
              <a:t> </a:t>
            </a:r>
            <a:r>
              <a:rPr lang="en-US" altLang="ja-JP" dirty="0" smtClean="0"/>
              <a:t>happens.</a:t>
            </a:r>
          </a:p>
          <a:p>
            <a:r>
              <a:rPr lang="en-US" altLang="ja-JP" dirty="0" smtClean="0"/>
              <a:t>How?</a:t>
            </a:r>
          </a:p>
          <a:p>
            <a:pPr lvl="1"/>
            <a:r>
              <a:rPr lang="en-US" altLang="ja-JP" dirty="0" smtClean="0"/>
              <a:t>Is 802.1aq usable? other ideas?</a:t>
            </a:r>
          </a:p>
          <a:p>
            <a:pPr lvl="1"/>
            <a:r>
              <a:rPr lang="en-US" altLang="ja-JP" dirty="0" smtClean="0"/>
              <a:t>Address collision can occur when two networks unite. How does it resolve?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04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considerations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IEEE802.11ai</a:t>
            </a:r>
          </a:p>
          <a:p>
            <a:pPr lvl="1"/>
            <a:r>
              <a:rPr lang="en-US" altLang="ja-JP" dirty="0" smtClean="0"/>
              <a:t>This is an effort to reduce time for Initial Link Setup. MAC address assignment may be included in ‘Initial Link Setup’ procedure. To achieve this goal, timeout-less protocol is expected for 802.1CQ, that is, no ’timeout’ procedure in normal successful operation.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346</Words>
  <Application>Microsoft Macintosh PowerPoint</Application>
  <PresentationFormat>ワイド画面</PresentationFormat>
  <Paragraphs>51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Yu Gothic</vt:lpstr>
      <vt:lpstr>Yu Gothic Light</vt:lpstr>
      <vt:lpstr>Arial</vt:lpstr>
      <vt:lpstr>ホワイト</vt:lpstr>
      <vt:lpstr>P802.1CQ Assignment and Validation of Unicast Address</vt:lpstr>
      <vt:lpstr>Problem Statement</vt:lpstr>
      <vt:lpstr>Assurance of Uniqueness</vt:lpstr>
      <vt:lpstr>Assignment and Validation</vt:lpstr>
      <vt:lpstr>Validation on Managed and Adhoc</vt:lpstr>
      <vt:lpstr>Other considerations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P802.1CQ</dc:title>
  <dc:creator>中野博樹</dc:creator>
  <cp:lastModifiedBy>中野博樹</cp:lastModifiedBy>
  <cp:revision>37</cp:revision>
  <dcterms:created xsi:type="dcterms:W3CDTF">2016-03-15T01:45:09Z</dcterms:created>
  <dcterms:modified xsi:type="dcterms:W3CDTF">2016-03-15T06:56:20Z</dcterms:modified>
</cp:coreProperties>
</file>