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5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A0F61B-3379-4C53-AF19-38627009C9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CC3660-7C3F-45E1-B8FC-1F4ACFC875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585FC3-F271-48C8-BB89-3CFF8A0E1D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E7D79E-5162-4FFD-B756-82C8CA2F2E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47DEB-6200-4ABB-BDC9-7A4F70503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91881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C29DB3-50FC-4874-879D-CBFFDEA25D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20391CD-7AB4-4F0D-85E1-02750E55A3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AA11B9-AECF-4493-8C26-9C375A6112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4A14AB-4E72-4E51-A153-A233F00C26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B883C6-3C89-45D4-AB88-F42B9182F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07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7E81B2-97AC-4828-8893-933FC2B15A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2B69BC-3282-4829-9C4A-D212C0549C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8E12DC-A3A3-42D8-8176-3E86E8E3B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933A3F-A260-4ACF-A635-603FFC684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998C1-5AAC-4B0A-9FA2-6E796ADFF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82543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6DAD6-6E38-4A3C-B3D2-1A087A260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3C43E-D70F-4DC5-8CD6-5AD718BC5F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F68F4-3321-43EB-8B04-865A232A8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7A6EB3-D811-4589-8609-DF1A8C6FD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912160-74EA-4EDA-9A84-250A061A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0325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134CF-2C2C-42FC-89C2-C7E63B9A7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D23118-7331-458E-9C3E-D1827B120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B8786-0968-4432-9F1D-312C56273F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48E3D7-DB7E-406B-8433-9C289586E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802227-B7E8-4CF7-B61A-A7C2B2CBF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488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5D430-21CA-4FCF-A29D-B9A8C16FCC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84CCA-69F7-46DE-B83E-0322B6699E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3E8A81-2806-4068-B940-E8403F2C77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048F84-8A87-4155-9B36-43E70B0F62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DE1745-7841-4F34-A361-002EF4CD0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62099D-2F01-4DA7-88BA-FCA3E4567C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09757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187E1-9A57-4EC2-A38F-FF874B7CB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BECD7E-451D-4A5B-91A3-121E9D8B40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59A532-0AEF-40EC-AF43-BD0758E7F7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CEF9DD-A082-44B9-8E67-6FC213110B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45083A-EF49-4F17-9605-702C3DA6AB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6095073-F228-4271-8864-709DD2976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E578AA9-04FF-4010-B26B-DFC29E15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8DCA1F-D46D-428F-8A2A-56BE5644A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42272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8111-C7EA-480E-929C-7FD983F8C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20F6CC-14B3-42FC-8CB1-A183574472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9DB72E-66CE-4096-A899-EF36065576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389C61-55E3-45F5-903B-AE9503091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39723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C454C7C-C35B-4871-9913-0B85640A3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460832B-721E-4239-90D8-9AFD6360E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5D83B-817D-4EC1-99B6-07EEC5D5BF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3571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4D69A-F257-4628-B58C-E5FBDAF71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EE665-509B-4BC1-AC24-494E1CD565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54E103-E05F-4BBB-9F98-0A71DD6AB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E4457-E24C-487E-BC42-4F9D55562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274BF9-8AF9-4212-97D0-F3C58B68F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98D9F4-F2A9-483D-A7B5-A93DFCE4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748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572932-3626-4A62-8F3F-8B913D920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16C958-84D0-4045-B506-F3569E0E73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616CFD-F244-4CC8-9829-769BB0D47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C9A2AD-3C35-4344-BB4C-2616ECAFE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D0E9F-3E58-4454-AA9E-970C7B77C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2FDDB8-006B-4060-84C3-9D52BF9350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05429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E3810A-5E7D-4F17-8841-67A0EC79A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E7D8B9-C843-48BB-8661-CC5F142D9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B9F7951-EFFF-49ED-B523-6788BF17C9F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DCF31-F21F-4671-B4E3-2E038B7FD005}" type="datetimeFigureOut">
              <a:rPr lang="de-DE" smtClean="0"/>
              <a:t>24.07.2018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90EC7D-CCAF-4BEA-80CE-59965E439E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FA2CD-F67B-41D0-B9AE-42048CA4CA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568C87-34CA-4240-8543-8327E0D32F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7186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B031E-5D72-4833-924F-2A364A8534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Coexistence &amp; Convergence in TSN-based industrial automation networks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379367-EC0C-4DAD-BC4E-BA0DD7ED8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 dirty="0"/>
          </a:p>
          <a:p>
            <a:endParaRPr lang="de-DE" dirty="0"/>
          </a:p>
          <a:p>
            <a:r>
              <a:rPr lang="de-DE" dirty="0"/>
              <a:t>Marius Stanica, IEEE/IEC JP 60802, July 2018, Frankfurt</a:t>
            </a:r>
          </a:p>
        </p:txBody>
      </p:sp>
    </p:spTree>
    <p:extLst>
      <p:ext uri="{BB962C8B-B14F-4D97-AF65-F5344CB8AC3E}">
        <p14:creationId xmlns:p14="http://schemas.microsoft.com/office/powerpoint/2010/main" val="3538886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EB1220-D765-4119-B8AF-4E7CB39BE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Topics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99EEF5-DB02-4DAD-8E26-711EDC9F08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Coexistence of the TSN configuration models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de-DE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Coexistence of two traffic shaping mechanisms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de-DE" sz="32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the same traffic type</a:t>
            </a: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endParaRPr lang="en-US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</a:rPr>
              <a:t>Convergence of network segments supporting various port/media redundancy mechanisms</a:t>
            </a:r>
            <a:endParaRPr lang="de-DE" sz="36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Seamless: IEEE 802.1 CB, IEC 62439 PRP, HSR</a:t>
            </a:r>
          </a:p>
          <a:p>
            <a:pPr marL="742950" lvl="1" indent="-285750">
              <a:spcAft>
                <a:spcPts val="0"/>
              </a:spcAft>
              <a:buSzPts val="1000"/>
              <a:buFont typeface="Courier New" panose="02070309020205020404" pitchFamily="49" charset="0"/>
              <a:buChar char="o"/>
              <a:tabLst>
                <a:tab pos="914400" algn="l"/>
              </a:tabLst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Non-seamless: IEC 62439 MRP, DLR</a:t>
            </a:r>
          </a:p>
        </p:txBody>
      </p:sp>
    </p:spTree>
    <p:extLst>
      <p:ext uri="{BB962C8B-B14F-4D97-AF65-F5344CB8AC3E}">
        <p14:creationId xmlns:p14="http://schemas.microsoft.com/office/powerpoint/2010/main" val="202359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F207C-8F63-4F49-8CD9-3D912E267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1012928" cy="1325563"/>
          </a:xfrm>
        </p:spPr>
        <p:txBody>
          <a:bodyPr/>
          <a:lstStyle/>
          <a:p>
            <a:r>
              <a:rPr lang="de-DE" dirty="0"/>
              <a:t>Coexistence. Configuration. Problem statement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E9CA7E2-B5C0-4CF7-B359-C50612757F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70783" y="1549762"/>
            <a:ext cx="7080345" cy="4902721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E578D73B-325A-4F4F-BB25-6C634D0D6E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06163"/>
            <a:ext cx="3789459" cy="4846320"/>
          </a:xfrm>
        </p:spPr>
        <p:txBody>
          <a:bodyPr>
            <a:normAutofit fontScale="55000" lnSpcReduction="20000"/>
          </a:bodyPr>
          <a:lstStyle/>
          <a:p>
            <a:r>
              <a:rPr lang="de-DE" dirty="0"/>
              <a:t>System</a:t>
            </a:r>
          </a:p>
          <a:p>
            <a:pPr lvl="1"/>
            <a:r>
              <a:rPr lang="de-DE" dirty="0"/>
              <a:t>Operations &amp; Engineering</a:t>
            </a:r>
          </a:p>
          <a:p>
            <a:pPr lvl="1"/>
            <a:r>
              <a:rPr lang="de-DE" dirty="0"/>
              <a:t>Network Infrastructure</a:t>
            </a:r>
          </a:p>
          <a:p>
            <a:pPr lvl="1"/>
            <a:r>
              <a:rPr lang="de-DE" dirty="0"/>
              <a:t>Process &amp; Field</a:t>
            </a:r>
          </a:p>
          <a:p>
            <a:r>
              <a:rPr lang="de-DE" dirty="0"/>
              <a:t>Mixed methods of TSN features configuration</a:t>
            </a:r>
          </a:p>
          <a:p>
            <a:pPr lvl="1"/>
            <a:r>
              <a:rPr lang="de-DE" dirty="0"/>
              <a:t>Operations &amp; Engineering: fully-centralized</a:t>
            </a:r>
          </a:p>
          <a:p>
            <a:pPr lvl="1"/>
            <a:r>
              <a:rPr lang="de-DE" dirty="0"/>
              <a:t>Network Infrastructure: fully-centralized</a:t>
            </a:r>
          </a:p>
          <a:p>
            <a:pPr lvl="1"/>
            <a:r>
              <a:rPr lang="de-DE" dirty="0"/>
              <a:t>Process &amp; Field: mixed</a:t>
            </a:r>
          </a:p>
          <a:p>
            <a:pPr lvl="2"/>
            <a:r>
              <a:rPr lang="de-DE" dirty="0"/>
              <a:t>Functional Unit 1: fully-distributed</a:t>
            </a:r>
          </a:p>
          <a:p>
            <a:pPr lvl="2"/>
            <a:r>
              <a:rPr lang="de-DE" dirty="0"/>
              <a:t>Functional Unit 2: fully-centralized</a:t>
            </a:r>
          </a:p>
          <a:p>
            <a:pPr lvl="2"/>
            <a:r>
              <a:rPr lang="de-DE" dirty="0"/>
              <a:t>Functional Unit 3: fully-distributed</a:t>
            </a:r>
          </a:p>
          <a:p>
            <a:pPr lvl="1"/>
            <a:r>
              <a:rPr lang="de-DE" dirty="0"/>
              <a:t>Head-CNC: a CNC which has an understanding of the whole system</a:t>
            </a:r>
          </a:p>
          <a:p>
            <a:pPr lvl="2"/>
            <a:r>
              <a:rPr lang="de-DE" dirty="0"/>
              <a:t>Local-CNC: a CNC for a functional unit (if needed/relevant) – a physical subnetwork</a:t>
            </a:r>
          </a:p>
          <a:p>
            <a:pPr lvl="1"/>
            <a:r>
              <a:rPr lang="de-DE" dirty="0"/>
              <a:t>Examples of TSN domains: Functional Unit 1, Functional Unit 2, Functional Unit 3, Network Infrastructure, Operations &amp; Engineering, Communication2HMI</a:t>
            </a:r>
          </a:p>
          <a:p>
            <a:r>
              <a:rPr lang="de-DE" dirty="0"/>
              <a:t>System has to work!</a:t>
            </a:r>
          </a:p>
        </p:txBody>
      </p:sp>
    </p:spTree>
    <p:extLst>
      <p:ext uri="{BB962C8B-B14F-4D97-AF65-F5344CB8AC3E}">
        <p14:creationId xmlns:p14="http://schemas.microsoft.com/office/powerpoint/2010/main" val="4530123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0865-C6CD-43E2-9F53-35DFE76A3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Coexistence. Configuration. Needed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96E38-033D-44C0-BA1E-0F091C2B0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e-DE" dirty="0"/>
              <a:t>Synchronised and joint (</a:t>
            </a:r>
            <a:r>
              <a:rPr lang="de-DE"/>
              <a:t>dynamic and/or </a:t>
            </a:r>
            <a:r>
              <a:rPr lang="de-DE" dirty="0"/>
              <a:t>static) reservations management</a:t>
            </a:r>
          </a:p>
          <a:p>
            <a:pPr lvl="1"/>
            <a:r>
              <a:rPr lang="de-DE" dirty="0"/>
              <a:t>Actors involved</a:t>
            </a:r>
          </a:p>
          <a:p>
            <a:pPr lvl="2"/>
            <a:r>
              <a:rPr lang="de-DE" dirty="0"/>
              <a:t>Head-CNC, Local-CNC(s), bridges</a:t>
            </a:r>
          </a:p>
          <a:p>
            <a:pPr lvl="1"/>
            <a:r>
              <a:rPr lang="de-DE" dirty="0"/>
              <a:t>Understanding of the system</a:t>
            </a:r>
          </a:p>
          <a:p>
            <a:pPr lvl="2"/>
            <a:r>
              <a:rPr lang="de-DE" dirty="0"/>
              <a:t>Head-CNC has knows/discovers the capabilities of the whole network, including of bridges which are not centralized-configurable</a:t>
            </a:r>
          </a:p>
          <a:p>
            <a:pPr lvl="1"/>
            <a:r>
              <a:rPr lang="de-DE" dirty="0"/>
              <a:t>Synch (between fully-distributed and centralized bridge resource-related reservations)</a:t>
            </a:r>
          </a:p>
          <a:p>
            <a:pPr lvl="2"/>
            <a:r>
              <a:rPr lang="de-DE" dirty="0"/>
              <a:t>Head-CNC polls boundary bridges of the fully-distributed subnetwork(s) for currently allocated reservations</a:t>
            </a:r>
          </a:p>
          <a:p>
            <a:pPr lvl="2"/>
            <a:r>
              <a:rPr lang="de-DE" dirty="0"/>
              <a:t>Head-CNC informs the boundary bridges (of the fully-distributed subnetwork(s)) about reservations made over the centralized model</a:t>
            </a:r>
          </a:p>
          <a:p>
            <a:pPr lvl="1"/>
            <a:r>
              <a:rPr lang="de-DE" dirty="0"/>
              <a:t>CNC-hierachy control</a:t>
            </a:r>
          </a:p>
          <a:p>
            <a:pPr lvl="2"/>
            <a:r>
              <a:rPr lang="de-DE" dirty="0"/>
              <a:t>Head-CNC polls Local-CNC(s) for their centralized-allocated resource reservations</a:t>
            </a:r>
          </a:p>
          <a:p>
            <a:pPr lvl="1"/>
            <a:r>
              <a:rPr lang="de-DE" dirty="0"/>
              <a:t>Race conditions avoidance</a:t>
            </a:r>
          </a:p>
          <a:p>
            <a:pPr lvl="2"/>
            <a:r>
              <a:rPr lang="de-DE" dirty="0"/>
              <a:t>Locks must be in place while a poll is ongoing for a bridge, both for bridges and CNC reservations</a:t>
            </a:r>
          </a:p>
          <a:p>
            <a:pPr lvl="2"/>
            <a:r>
              <a:rPr lang="de-DE" dirty="0"/>
              <a:t>Locks must be also in place in bridges and Local-CNC(s) when Head-CNC poll happens</a:t>
            </a:r>
          </a:p>
          <a:p>
            <a:pPr lvl="1"/>
            <a:r>
              <a:rPr lang="de-DE" dirty="0"/>
              <a:t>Reservations conflict management</a:t>
            </a:r>
          </a:p>
          <a:p>
            <a:pPr lvl="2"/>
            <a:r>
              <a:rPr lang="de-DE" dirty="0"/>
              <a:t>Head-CNC must be capable of handling conflicts: identification, analysis, solution, information of all parties</a:t>
            </a:r>
          </a:p>
          <a:p>
            <a:pPr lvl="1"/>
            <a:r>
              <a:rPr lang="de-DE" dirty="0"/>
              <a:t>Security</a:t>
            </a:r>
          </a:p>
          <a:p>
            <a:pPr lvl="2"/>
            <a:r>
              <a:rPr lang="de-DE" dirty="0"/>
              <a:t>Authentication</a:t>
            </a:r>
          </a:p>
          <a:p>
            <a:pPr lvl="1"/>
            <a:r>
              <a:rPr lang="de-DE" dirty="0"/>
              <a:t>Diagnostics</a:t>
            </a:r>
          </a:p>
          <a:p>
            <a:pPr lvl="2"/>
            <a:r>
              <a:rPr lang="de-DE" dirty="0"/>
              <a:t>Early identification of misconfigurations</a:t>
            </a:r>
          </a:p>
          <a:p>
            <a:pPr lvl="2"/>
            <a:r>
              <a:rPr lang="de-DE" dirty="0"/>
              <a:t>Support for troubleshooting in case of misconfigurations</a:t>
            </a:r>
          </a:p>
          <a:p>
            <a:pPr lvl="1"/>
            <a:r>
              <a:rPr lang="de-DE" dirty="0"/>
              <a:t>Nice to have: Dynamic resource-usage optimization</a:t>
            </a:r>
          </a:p>
          <a:p>
            <a:pPr lvl="2"/>
            <a:r>
              <a:rPr lang="de-DE" dirty="0"/>
              <a:t>Head-CNC may perform regular analysis of the traffic and of application communication requirements and may propose optimizations, following current situation</a:t>
            </a:r>
          </a:p>
        </p:txBody>
      </p:sp>
    </p:spTree>
    <p:extLst>
      <p:ext uri="{BB962C8B-B14F-4D97-AF65-F5344CB8AC3E}">
        <p14:creationId xmlns:p14="http://schemas.microsoft.com/office/powerpoint/2010/main" val="34650882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F207C-8F63-4F49-8CD9-3D912E267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993341" cy="1325563"/>
          </a:xfrm>
        </p:spPr>
        <p:txBody>
          <a:bodyPr/>
          <a:lstStyle/>
          <a:p>
            <a:r>
              <a:rPr lang="de-DE" dirty="0"/>
              <a:t>Coexistence. Traffic shaping. Problem statement</a:t>
            </a:r>
          </a:p>
        </p:txBody>
      </p:sp>
      <p:sp>
        <p:nvSpPr>
          <p:cNvPr id="6" name="Content Placeholder 7">
            <a:extLst>
              <a:ext uri="{FF2B5EF4-FFF2-40B4-BE49-F238E27FC236}">
                <a16:creationId xmlns:a16="http://schemas.microsoft.com/office/drawing/2014/main" id="{D176EA6D-F2BE-4520-8F95-5E39EB469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56729"/>
            <a:ext cx="6524708" cy="3803281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de-DE" dirty="0"/>
              <a:t>TSN domain for Functional Unit 1</a:t>
            </a:r>
          </a:p>
          <a:p>
            <a:pPr marL="0" indent="0">
              <a:buNone/>
            </a:pPr>
            <a:endParaRPr lang="de-DE" dirty="0"/>
          </a:p>
          <a:p>
            <a:pPr lvl="1"/>
            <a:r>
              <a:rPr lang="de-DE" dirty="0"/>
              <a:t>Only cyclic communication traffic type/pattern (for now, let us consider just this example) within this Functional Unit</a:t>
            </a:r>
          </a:p>
          <a:p>
            <a:pPr lvl="1"/>
            <a:r>
              <a:rPr lang="de-DE" dirty="0"/>
              <a:t>Three Drives and a PLC supporting the same traffic shaping mechanism for cyclic communication (i.e. Qav)</a:t>
            </a:r>
          </a:p>
          <a:p>
            <a:pPr lvl="1"/>
            <a:r>
              <a:rPr lang="de-DE" dirty="0"/>
              <a:t>One Drive (Drive 4), supports only another traffic shaping mechanism for cyclic communication (i.e. only fixed priority) and it is brought in, i.e. as a fast replacement (until a new device arrives following order)</a:t>
            </a:r>
          </a:p>
          <a:p>
            <a:pPr lvl="1"/>
            <a:r>
              <a:rPr lang="de-DE" dirty="0"/>
              <a:t>Daisy-chain ring topology</a:t>
            </a:r>
          </a:p>
          <a:p>
            <a:pPr lvl="1"/>
            <a:r>
              <a:rPr lang="de-DE" dirty="0"/>
              <a:t>Bridges support both traffic shaping methods</a:t>
            </a:r>
          </a:p>
          <a:p>
            <a:pPr lvl="1"/>
            <a:r>
              <a:rPr lang="de-DE" dirty="0"/>
              <a:t>TSN configuration model: as presented in Slide 3, thus Drive 4 supports only fully-distributed TSN configuration</a:t>
            </a:r>
          </a:p>
          <a:p>
            <a:pPr lvl="1"/>
            <a:endParaRPr lang="de-DE" dirty="0"/>
          </a:p>
          <a:p>
            <a:r>
              <a:rPr lang="de-DE" dirty="0"/>
              <a:t>Drive 4 should be integrate-able to this functional unit (then is  this functional unit „a safe neighbourhood/TSN domain“ anymore? It should be.)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0C8926-A16F-4DDB-9A99-6B0C4EBBCC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7295" y="1956728"/>
            <a:ext cx="4200391" cy="3803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8637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0865-C6CD-43E2-9F53-35DFE76A3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86607" cy="1325563"/>
          </a:xfrm>
        </p:spPr>
        <p:txBody>
          <a:bodyPr/>
          <a:lstStyle/>
          <a:p>
            <a:r>
              <a:rPr lang="de-DE" dirty="0"/>
              <a:t>Coexistence. Traffic shaping. Needed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96E38-033D-44C0-BA1E-0F091C2B0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/>
              <a:t>Synchronization between traffic shaping mechanisms</a:t>
            </a:r>
          </a:p>
          <a:p>
            <a:pPr lvl="1"/>
            <a:r>
              <a:rPr lang="de-DE" dirty="0"/>
              <a:t>It depends on which exact traffic shapers do we refer to</a:t>
            </a:r>
          </a:p>
          <a:p>
            <a:pPr lvl="2"/>
            <a:r>
              <a:rPr lang="de-DE" dirty="0"/>
              <a:t>The example with Qav and Fixed Priority is rather easy and can be handled by the fully-distributed TSN configuration model</a:t>
            </a:r>
          </a:p>
          <a:p>
            <a:pPr lvl="2"/>
            <a:r>
              <a:rPr lang="de-DE" dirty="0"/>
              <a:t>If the preponderent traffic shaper would have been Qbv and the added device would only support Qav, then the fully-distributed TSN configuration model would not be enough (as of todays Qcc) to support such an use case, without the support of a CNC</a:t>
            </a:r>
          </a:p>
          <a:p>
            <a:pPr lvl="2"/>
            <a:r>
              <a:rPr lang="de-DE" dirty="0"/>
              <a:t>Configuration coexistence concepts from the previous chapter would be a good fit</a:t>
            </a:r>
          </a:p>
          <a:p>
            <a:r>
              <a:rPr lang="de-DE" dirty="0"/>
              <a:t>Head-CNC must be capable of</a:t>
            </a:r>
          </a:p>
          <a:p>
            <a:pPr lvl="1"/>
            <a:r>
              <a:rPr lang="de-DE" dirty="0"/>
              <a:t>Understanding which traffic shapers are supported in the system</a:t>
            </a:r>
          </a:p>
          <a:p>
            <a:pPr lvl="1"/>
            <a:r>
              <a:rPr lang="de-DE" dirty="0"/>
              <a:t>Calculate the correctly needed reservations</a:t>
            </a:r>
          </a:p>
          <a:p>
            <a:pPr lvl="1"/>
            <a:r>
              <a:rPr lang="de-DE" dirty="0"/>
              <a:t>Send the reservations towards the bridges of Functional Unit 1</a:t>
            </a:r>
          </a:p>
          <a:p>
            <a:pPr lvl="1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27707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6F207C-8F63-4F49-8CD9-3D912E267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200076" cy="1325563"/>
          </a:xfrm>
        </p:spPr>
        <p:txBody>
          <a:bodyPr/>
          <a:lstStyle/>
          <a:p>
            <a:r>
              <a:rPr lang="de-DE" dirty="0"/>
              <a:t>Convergence. Redundancy. Problem statement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6BBB3E0-EA07-4F67-BFED-1D0E219A51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4554" y="1843993"/>
            <a:ext cx="6282158" cy="4297680"/>
          </a:xfrm>
          <a:prstGeom prst="rect">
            <a:avLst/>
          </a:prstGeom>
        </p:spPr>
      </p:pic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9368B0BF-8A2C-470C-8476-55F72F92A9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846354" cy="4351338"/>
          </a:xfrm>
        </p:spPr>
        <p:txBody>
          <a:bodyPr>
            <a:normAutofit fontScale="85000" lnSpcReduction="20000"/>
          </a:bodyPr>
          <a:lstStyle/>
          <a:p>
            <a:r>
              <a:rPr lang="de-DE" dirty="0"/>
              <a:t>Same system as in Slide 3</a:t>
            </a:r>
          </a:p>
          <a:p>
            <a:pPr lvl="1"/>
            <a:r>
              <a:rPr lang="de-DE" dirty="0"/>
              <a:t>Seamless media redundancy model is IEEE 802.1 CB in the Operations &amp; Engineering and Network Infrastructure</a:t>
            </a:r>
          </a:p>
          <a:p>
            <a:pPr lvl="1"/>
            <a:r>
              <a:rPr lang="de-DE" dirty="0"/>
              <a:t>Seamless media redundancy model in Functional Unit 1 is a different one: i.e. HSR</a:t>
            </a:r>
          </a:p>
          <a:p>
            <a:pPr lvl="1"/>
            <a:r>
              <a:rPr lang="de-DE" dirty="0"/>
              <a:t>Could be also viceversa than in the pictured example: there is a functional system working on a given seamless media redundancy (i.e. HSR, PRP,…)  and an new functional unit based on IEEE 802.1 CB is added </a:t>
            </a:r>
          </a:p>
          <a:p>
            <a:r>
              <a:rPr lang="de-DE" dirty="0"/>
              <a:t>Functional Unit 1 should be integreatable without the need of additional hardware</a:t>
            </a:r>
          </a:p>
        </p:txBody>
      </p:sp>
    </p:spTree>
    <p:extLst>
      <p:ext uri="{BB962C8B-B14F-4D97-AF65-F5344CB8AC3E}">
        <p14:creationId xmlns:p14="http://schemas.microsoft.com/office/powerpoint/2010/main" val="2768237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30865-C6CD-43E2-9F53-35DFE76A3F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0786607" cy="1325563"/>
          </a:xfrm>
        </p:spPr>
        <p:txBody>
          <a:bodyPr/>
          <a:lstStyle/>
          <a:p>
            <a:r>
              <a:rPr lang="de-DE" dirty="0"/>
              <a:t>Convergence. Redundancy. Needed functions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96E38-033D-44C0-BA1E-0F091C2B03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dirty="0"/>
              <a:t>Compatibility between mechanisms of doubling/elimination of double frames must be achieved, for seamless mechanisms</a:t>
            </a:r>
          </a:p>
          <a:p>
            <a:r>
              <a:rPr lang="de-DE" dirty="0"/>
              <a:t>Non-seamless media redundancy protocols (i.e IEEE RSTP, IEC 62439 MRP) are already coexistent with 802.1 CB</a:t>
            </a:r>
          </a:p>
          <a:p>
            <a:r>
              <a:rPr lang="de-DE" dirty="0"/>
              <a:t>PRP, HSR are interoperable with 802.1CB (at least partly?)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18662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E3A4115075C34CBFEB49A7D52F6E57" ma:contentTypeVersion="4" ma:contentTypeDescription="Create a new document." ma:contentTypeScope="" ma:versionID="cb240aba06361269991c078eda1ae71c">
  <xsd:schema xmlns:xsd="http://www.w3.org/2001/XMLSchema" xmlns:xs="http://www.w3.org/2001/XMLSchema" xmlns:p="http://schemas.microsoft.com/office/2006/metadata/properties" xmlns:ns2="615ca2f9-2113-41cd-af16-8a8718dbce85" targetNamespace="http://schemas.microsoft.com/office/2006/metadata/properties" ma:root="true" ma:fieldsID="62b189ff0ab86d03fb6873850de7918d" ns2:_="">
    <xsd:import namespace="615ca2f9-2113-41cd-af16-8a8718dbce8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5ca2f9-2113-41cd-af16-8a8718dbce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3F4825-A5E7-46F1-90B8-7BF863E1C11B}">
  <ds:schemaRefs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615ca2f9-2113-41cd-af16-8a8718dbce85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F6EE4B7-0EB8-4F72-9FBB-85436019B4D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15ca2f9-2113-41cd-af16-8a8718dbce8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A558815-355B-458A-B2BF-3AA9E5922CF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836</Words>
  <Application>Microsoft Office PowerPoint</Application>
  <PresentationFormat>Widescreen</PresentationFormat>
  <Paragraphs>83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Courier New</vt:lpstr>
      <vt:lpstr>Symbol</vt:lpstr>
      <vt:lpstr>Times New Roman</vt:lpstr>
      <vt:lpstr>Office Theme</vt:lpstr>
      <vt:lpstr>Coexistence &amp; Convergence in TSN-based industrial automation networks</vt:lpstr>
      <vt:lpstr>Topics</vt:lpstr>
      <vt:lpstr>Coexistence. Configuration. Problem statement</vt:lpstr>
      <vt:lpstr>Coexistence. Configuration. Needed functions</vt:lpstr>
      <vt:lpstr>Coexistence. Traffic shaping. Problem statement</vt:lpstr>
      <vt:lpstr>Coexistence. Traffic shaping. Needed functions</vt:lpstr>
      <vt:lpstr>Convergence. Redundancy. Problem statement</vt:lpstr>
      <vt:lpstr>Convergence. Redundancy. Needed functions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Coexistence in TSN</dc:title>
  <dc:creator>Marius-Petru Stanica</dc:creator>
  <cp:lastModifiedBy>Marius-Petru Stanica</cp:lastModifiedBy>
  <cp:revision>13</cp:revision>
  <dcterms:created xsi:type="dcterms:W3CDTF">2018-07-12T11:15:12Z</dcterms:created>
  <dcterms:modified xsi:type="dcterms:W3CDTF">2018-07-24T11:29:06Z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0x01010027E3A4115075C34CBFEB49A7D52F6E57</vt:lpwstr>
  </property>
</Properties>
</file>