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43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28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9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31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45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3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75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29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2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32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5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20D5-7D26-4677-B9CB-692E8075ED27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D2A3-FC03-4A0C-A720-DF9E4F13F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Approve sending P802.1AC-2016-Cor-1/D2.0 to Sponsor Ballot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Note: There is no CSD for this maintenance PAR</a:t>
            </a:r>
          </a:p>
          <a:p>
            <a:r>
              <a:rPr lang="en-GB" dirty="0" smtClean="0"/>
              <a:t>In the WG: Moved: Messenger Second: Gray</a:t>
            </a:r>
          </a:p>
          <a:p>
            <a:r>
              <a:rPr lang="en-GB" dirty="0" smtClean="0"/>
              <a:t>E-Poll: Approve: XX Disapprove: XX Abstain: XX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12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Supporting Material for 802.1AC-2016-Cor-1/D1.2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Ballot opened: 6</a:t>
            </a:r>
            <a:r>
              <a:rPr lang="en-GB" baseline="30000" dirty="0" smtClean="0"/>
              <a:t>th</a:t>
            </a:r>
            <a:r>
              <a:rPr lang="en-GB" dirty="0" smtClean="0"/>
              <a:t> Dec 2017</a:t>
            </a:r>
          </a:p>
          <a:p>
            <a:r>
              <a:rPr lang="en-GB" dirty="0" smtClean="0"/>
              <a:t>Ballot closed: 9</a:t>
            </a:r>
            <a:r>
              <a:rPr lang="en-GB" baseline="30000" dirty="0" smtClean="0"/>
              <a:t>th</a:t>
            </a:r>
            <a:r>
              <a:rPr lang="en-GB" dirty="0" smtClean="0"/>
              <a:t> Jan 2018</a:t>
            </a:r>
          </a:p>
          <a:p>
            <a:r>
              <a:rPr lang="en-GB" dirty="0" smtClean="0"/>
              <a:t>56 Voters – of which 38 have responded (68%)</a:t>
            </a:r>
          </a:p>
          <a:p>
            <a:pPr lvl="1"/>
            <a:r>
              <a:rPr lang="en-GB" dirty="0" smtClean="0"/>
              <a:t>31 Approve	100%</a:t>
            </a:r>
          </a:p>
          <a:p>
            <a:pPr lvl="1"/>
            <a:r>
              <a:rPr lang="en-GB" dirty="0" smtClean="0"/>
              <a:t>0 Disapprove	0%</a:t>
            </a:r>
          </a:p>
          <a:p>
            <a:pPr lvl="1"/>
            <a:r>
              <a:rPr lang="en-GB" dirty="0" smtClean="0"/>
              <a:t>7 Abstain		</a:t>
            </a:r>
          </a:p>
          <a:p>
            <a:r>
              <a:rPr lang="en-GB" dirty="0" smtClean="0"/>
              <a:t>Ballot</a:t>
            </a:r>
          </a:p>
          <a:p>
            <a:pPr lvl="1"/>
            <a:r>
              <a:rPr lang="en-GB" dirty="0" smtClean="0"/>
              <a:t>got enough responses (68% &gt; </a:t>
            </a:r>
            <a:r>
              <a:rPr lang="en-GB" dirty="0" smtClean="0">
                <a:solidFill>
                  <a:srgbClr val="FF0000"/>
                </a:solidFill>
              </a:rPr>
              <a:t>50</a:t>
            </a:r>
            <a:r>
              <a:rPr lang="en-GB" dirty="0" smtClean="0"/>
              <a:t>%)</a:t>
            </a:r>
          </a:p>
          <a:p>
            <a:pPr lvl="1"/>
            <a:r>
              <a:rPr lang="en-GB" dirty="0" smtClean="0"/>
              <a:t>passed (100% &gt; 75%)</a:t>
            </a:r>
          </a:p>
          <a:p>
            <a:r>
              <a:rPr lang="en-GB" dirty="0" smtClean="0"/>
              <a:t>There were no comments received on the ballot.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2260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Motion</vt:lpstr>
      <vt:lpstr>Supporting Material for 802.1AC-2016-Cor-1/D1.2</vt:lpstr>
    </vt:vector>
  </TitlesOfParts>
  <Company>ADVA Optical Networking 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Messenger</dc:creator>
  <cp:lastModifiedBy>John Messenger</cp:lastModifiedBy>
  <cp:revision>3</cp:revision>
  <dcterms:created xsi:type="dcterms:W3CDTF">2018-01-24T14:33:33Z</dcterms:created>
  <dcterms:modified xsi:type="dcterms:W3CDTF">2018-01-24T14:51:55Z</dcterms:modified>
</cp:coreProperties>
</file>