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88" d="100"/>
          <a:sy n="88" d="100"/>
        </p:scale>
        <p:origin x="18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528C-517D-5D47-A8DD-EDD3FCF90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796D1-4EBB-274B-8DDF-75D8053FB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BE332-C832-7F41-B9F1-336F688D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792BF-1725-2040-8FE3-5F7434CF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308BB-A371-6048-93EF-80E17A729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9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3C0F9-2DA3-C546-991D-2DFB5D34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E4C4B-6BF6-424C-8326-37C0BF596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67462-1FA4-3F43-98ED-A2A3DBBC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B1312-A5A0-6F4F-9B77-12718310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3EB68-2A0D-704F-A426-F6F65B77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1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92A5B-128F-FC4D-AF46-68C2EB999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DFD20-A4CC-ED44-8567-A25B9A3D6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01133-5076-314B-A195-3E3C06F1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0481B-7EB9-2F49-A724-660DD7EE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362AD-5D3A-F144-A7A5-4DEFBB852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6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A939-7978-1D40-9088-C2080D3E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58F27-1FE0-A44E-A9B2-1DDEFD8C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B43AB-8B6D-844A-9136-C810B5BA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14A58-AA7D-0540-97FB-A4B58454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22D63-19F5-5749-B242-3853EDEC7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5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5CA8A-D613-934A-83C9-8370E53A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B1F59-18A7-274D-BBAF-5E7328454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1941B-C367-F143-85B1-ED9F98EA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34857-8D80-9645-BC8E-7E4A1561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25414-DE01-4140-83A9-E00DD969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2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10A0-9CCE-BD46-AA42-8489FC6AE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C6035-4EE4-7147-985E-FF2280186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F53A4-4699-194D-8459-5ABB3409D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D9E39-4E86-284D-AFC2-91629F532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68EFB-60A7-E34E-B960-53F5F995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8CC87-7B2E-5C4D-B573-E7C09C3D7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6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A8BDA-0928-5C4D-8BF5-7682329CD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251B7-20D3-A944-97F1-6DCCF62C4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CEE38-8338-F243-8DD6-8CDC2E8A8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F30BE-5908-BA42-ADF9-E005FEADE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A71384-93C2-884E-9B36-BD94E7D08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12792-E2F3-4745-8B48-AE9A2EE6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91423-A4AA-6B45-942E-87DDD371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6024D1-DF3C-DE48-89A5-9C3F72BE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6C3AF-BD60-CE4E-B6FE-4FE073763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AAB44-FCE6-004E-9B19-679A8513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5B220-45EA-5547-9EAD-A8DCD907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BF750-EB40-4F48-9FD2-7BB5F752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3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C56D4-7622-F148-AFEB-FBF3B4FA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4FABB-CEBE-0B46-A00E-5B3A6AAC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91CC2-F0C6-8743-975B-8F5251AF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7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8078-BE00-EF47-9806-D8649BA9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DF05F-43D0-464A-ADFF-A4D62ADCF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82FD8-68B1-D54A-B0CC-D398512BC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52626-E76E-AB4F-9E01-70AC98F9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28C9A-D3A8-1746-BA05-FC4283A85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2ACB7-5693-0F4D-98BD-BA2AB04E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1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8AF1-23C0-CE41-BB02-5D8098F5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AF7B7B-9AC1-3042-AA16-89E2DA096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36D3D-B219-0946-92B4-CB7203B7E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DD112-68BD-D34F-B9A4-F95C81C7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F8BF2-2DE9-3E49-9DE2-69B35E03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F7ABA-4217-0143-B84A-D2F61614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9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373E34-4240-DA4E-8029-982989AC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1D439-809C-1841-8D1B-B7EA4EB2F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AA5D0-818D-6546-A583-41F70E204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583EB-D196-184E-BF0A-307A1C719A00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1CF67-0338-BA44-A7BE-C44D47680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IEEE 802.1Qcj / D0.4 Status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03CAB-C311-D744-937B-C8D324F90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3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5AFF-7D80-1147-8F4C-4B27D2C1B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802.1Qcj D0.4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7CE9F5-ACC8-3D4B-B0D1-188164324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4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C8865-13A1-8940-80DE-E1A86D88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 Attach Reference Model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CA363B8-A318-8340-BF36-126A31CA73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1323" y="1825625"/>
            <a:ext cx="7809354" cy="4351338"/>
          </a:xfrm>
        </p:spPr>
      </p:pic>
    </p:spTree>
    <p:extLst>
      <p:ext uri="{BB962C8B-B14F-4D97-AF65-F5344CB8AC3E}">
        <p14:creationId xmlns:p14="http://schemas.microsoft.com/office/powerpoint/2010/main" val="365578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AEE68-3847-654D-AC81-918B01D7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Commenting Statistics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53FA2-8E7D-1642-A58D-0E412B6CE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13656" y="1825625"/>
            <a:ext cx="3806144" cy="4351338"/>
          </a:xfrm>
        </p:spPr>
        <p:txBody>
          <a:bodyPr/>
          <a:lstStyle/>
          <a:p>
            <a:r>
              <a:rPr lang="en-US" dirty="0"/>
              <a:t>1 Disapproved </a:t>
            </a:r>
          </a:p>
          <a:p>
            <a:r>
              <a:rPr lang="en-US" dirty="0"/>
              <a:t>3 Approved</a:t>
            </a:r>
          </a:p>
          <a:p>
            <a:r>
              <a:rPr lang="en-US" dirty="0"/>
              <a:t>11 Abstained</a:t>
            </a:r>
          </a:p>
          <a:p>
            <a:endParaRPr lang="en-US" dirty="0"/>
          </a:p>
          <a:p>
            <a:r>
              <a:rPr lang="en-US" dirty="0"/>
              <a:t>15 total voted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3E4D2A-1491-854D-A489-A90FC89BE6D2}"/>
              </a:ext>
            </a:extLst>
          </p:cNvPr>
          <p:cNvSpPr/>
          <p:nvPr/>
        </p:nvSpPr>
        <p:spPr>
          <a:xfrm>
            <a:off x="4830980" y="6482080"/>
            <a:ext cx="23776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IEEE 802.1Qcj / D0.4 Status Update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349CB2C2-9DEC-924F-A39A-840A65CEF4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8619" y="656217"/>
            <a:ext cx="3619038" cy="5475256"/>
          </a:xfrm>
        </p:spPr>
      </p:pic>
    </p:spTree>
    <p:extLst>
      <p:ext uri="{BB962C8B-B14F-4D97-AF65-F5344CB8AC3E}">
        <p14:creationId xmlns:p14="http://schemas.microsoft.com/office/powerpoint/2010/main" val="322011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7062E28-2269-F74B-8543-CB80EE12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done for D0.4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5B0059-437D-C446-8598-55ED25C85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TLV description and removed bugs.</a:t>
            </a:r>
          </a:p>
          <a:p>
            <a:r>
              <a:rPr lang="en-US" dirty="0"/>
              <a:t>Added block diagram for </a:t>
            </a:r>
            <a:r>
              <a:rPr lang="en-US" dirty="0" err="1"/>
              <a:t>Qcj</a:t>
            </a:r>
            <a:r>
              <a:rPr lang="en-US" dirty="0"/>
              <a:t> use in LLDP.</a:t>
            </a:r>
          </a:p>
          <a:p>
            <a:r>
              <a:rPr lang="en-US" dirty="0"/>
              <a:t>Updated Element type and Assignment state TLV tables. </a:t>
            </a:r>
          </a:p>
          <a:p>
            <a:r>
              <a:rPr lang="en-US" dirty="0"/>
              <a:t>Have a working MIB models, </a:t>
            </a:r>
          </a:p>
          <a:p>
            <a:pPr lvl="1"/>
            <a:r>
              <a:rPr lang="en-US" dirty="0"/>
              <a:t>Weren’t ready in time for D0.4 (will be in next draft)</a:t>
            </a:r>
          </a:p>
          <a:p>
            <a:r>
              <a:rPr lang="en-US" dirty="0"/>
              <a:t>YANG in progress</a:t>
            </a:r>
          </a:p>
          <a:p>
            <a:r>
              <a:rPr lang="en-US" dirty="0"/>
              <a:t>Ready for Working Group Ballot.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E6664A-514B-4C4A-966A-F7D76F1B144D}"/>
              </a:ext>
            </a:extLst>
          </p:cNvPr>
          <p:cNvSpPr/>
          <p:nvPr/>
        </p:nvSpPr>
        <p:spPr>
          <a:xfrm>
            <a:off x="4830980" y="6482080"/>
            <a:ext cx="23776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IEEE 802.1Qcj / D0.4 Status Update</a:t>
            </a:r>
          </a:p>
        </p:txBody>
      </p:sp>
    </p:spTree>
    <p:extLst>
      <p:ext uri="{BB962C8B-B14F-4D97-AF65-F5344CB8AC3E}">
        <p14:creationId xmlns:p14="http://schemas.microsoft.com/office/powerpoint/2010/main" val="243505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BD08-3C9F-9D4C-B8C9-F8974569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D4C9D-4369-194F-BF1C-DFD97A29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resolution at this meeting.</a:t>
            </a:r>
          </a:p>
          <a:p>
            <a:r>
              <a:rPr lang="en-US" dirty="0"/>
              <a:t>Add MIB and YANG to next draft.</a:t>
            </a:r>
          </a:p>
          <a:p>
            <a:r>
              <a:rPr lang="en-US" dirty="0"/>
              <a:t>Move to working group ballot at vote this week.</a:t>
            </a:r>
          </a:p>
        </p:txBody>
      </p:sp>
    </p:spTree>
    <p:extLst>
      <p:ext uri="{BB962C8B-B14F-4D97-AF65-F5344CB8AC3E}">
        <p14:creationId xmlns:p14="http://schemas.microsoft.com/office/powerpoint/2010/main" val="4147239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107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802.1Qcj D0.4 Status</vt:lpstr>
      <vt:lpstr>Auto Attach Reference Model</vt:lpstr>
      <vt:lpstr>Commenting Statistics</vt:lpstr>
      <vt:lpstr>What was done for D0.4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802.1Qcj D0.4 Status</dc:title>
  <dc:creator>Paul Unbehagen</dc:creator>
  <cp:lastModifiedBy>Paul Unbehagen</cp:lastModifiedBy>
  <cp:revision>18</cp:revision>
  <dcterms:created xsi:type="dcterms:W3CDTF">2019-03-12T18:07:26Z</dcterms:created>
  <dcterms:modified xsi:type="dcterms:W3CDTF">2019-03-13T16:16:44Z</dcterms:modified>
</cp:coreProperties>
</file>