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Layouts/slideLayout7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8" r:id="rId1"/>
    <p:sldMasterId id="2147483797" r:id="rId2"/>
    <p:sldMasterId id="2147483816" r:id="rId3"/>
    <p:sldMasterId id="2147483683" r:id="rId4"/>
  </p:sldMasterIdLst>
  <p:notesMasterIdLst>
    <p:notesMasterId r:id="rId16"/>
  </p:notesMasterIdLst>
  <p:handoutMasterIdLst>
    <p:handoutMasterId r:id="rId17"/>
  </p:handoutMasterIdLst>
  <p:sldIdLst>
    <p:sldId id="287" r:id="rId5"/>
    <p:sldId id="294" r:id="rId6"/>
    <p:sldId id="290" r:id="rId7"/>
    <p:sldId id="301" r:id="rId8"/>
    <p:sldId id="299" r:id="rId9"/>
    <p:sldId id="285" r:id="rId10"/>
    <p:sldId id="296" r:id="rId11"/>
    <p:sldId id="298" r:id="rId12"/>
    <p:sldId id="297" r:id="rId13"/>
    <p:sldId id="300" r:id="rId14"/>
    <p:sldId id="280" r:id="rId15"/>
  </p:sldIdLst>
  <p:sldSz cx="12196763" cy="6858000"/>
  <p:notesSz cx="6858000" cy="9144000"/>
  <p:defaultTextStyle>
    <a:defPPr>
      <a:defRPr lang="en-US"/>
    </a:defPPr>
    <a:lvl1pPr marL="0" algn="l" defTabSz="914478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40" algn="l" defTabSz="914478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78" algn="l" defTabSz="914478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718" algn="l" defTabSz="914478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957" algn="l" defTabSz="914478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196" algn="l" defTabSz="914478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435" algn="l" defTabSz="914478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675" algn="l" defTabSz="914478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913" algn="l" defTabSz="914478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Cover page_Image version" id="{E8D0D622-F6C6-F44A-B365-B4A5FF6195C2}">
          <p14:sldIdLst>
            <p14:sldId id="287"/>
          </p14:sldIdLst>
        </p14:section>
        <p14:section name="Contents page" id="{9D221634-295C-7843-AF5C-A0CB4F229241}">
          <p14:sldIdLst>
            <p14:sldId id="294"/>
          </p14:sldIdLst>
        </p14:section>
        <p14:section name="Chapter page" id="{FD05EE94-C931-8C4B-83A2-004B32AA1207}">
          <p14:sldIdLst>
            <p14:sldId id="290"/>
            <p14:sldId id="301"/>
            <p14:sldId id="299"/>
            <p14:sldId id="285"/>
            <p14:sldId id="296"/>
            <p14:sldId id="298"/>
            <p14:sldId id="297"/>
            <p14:sldId id="300"/>
          </p14:sldIdLst>
        </p14:section>
        <p14:section name="End page" id="{3F9D54A7-3BE2-2540-BB4C-DFE5509085F3}">
          <p14:sldIdLst>
            <p14:sldId id="280"/>
          </p14:sldIdLst>
        </p14:section>
      </p14:sectionLst>
    </p:ext>
    <p:ext uri="{EFAFB233-063F-42B5-8137-9DF3F51BA10A}">
      <p15:sldGuideLst xmlns:p15="http://schemas.microsoft.com/office/powerpoint/2012/main">
        <p15:guide id="5" pos="3701" userDrawn="1">
          <p15:clr>
            <a:srgbClr val="A4A3A4"/>
          </p15:clr>
        </p15:guide>
        <p15:guide id="6" orient="horz" pos="2159" userDrawn="1">
          <p15:clr>
            <a:srgbClr val="A4A3A4"/>
          </p15:clr>
        </p15:guide>
        <p15:guide id="7" pos="3539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ohamed Salem" initials="MS" lastIdx="11" clrIdx="0">
    <p:extLst>
      <p:ext uri="{19B8F6BF-5375-455C-9EA6-DF929625EA0E}">
        <p15:presenceInfo xmlns:p15="http://schemas.microsoft.com/office/powerpoint/2012/main" userId="S-1-5-21-147214757-305610072-1517763936-1243033" providerId="AD"/>
      </p:ext>
    </p:extLst>
  </p:cmAuthor>
  <p:cmAuthor id="2" name="fanweiwei (C)" initials="f(" lastIdx="1" clrIdx="1">
    <p:extLst>
      <p:ext uri="{19B8F6BF-5375-455C-9EA6-DF929625EA0E}">
        <p15:presenceInfo xmlns:p15="http://schemas.microsoft.com/office/powerpoint/2012/main" userId="S-1-5-21-147214757-305610072-1517763936-3268826" providerId="AD"/>
      </p:ext>
    </p:extLst>
  </p:cmAuthor>
  <p:cmAuthor id="3" name="David mazzarese" initials="Dm" lastIdx="1" clrIdx="2">
    <p:extLst>
      <p:ext uri="{19B8F6BF-5375-455C-9EA6-DF929625EA0E}">
        <p15:presenceInfo xmlns:p15="http://schemas.microsoft.com/office/powerpoint/2012/main" userId="S-1-5-21-147214757-305610072-1517763936-888365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7000B"/>
    <a:srgbClr val="000000"/>
    <a:srgbClr val="E9002F"/>
    <a:srgbClr val="575756"/>
    <a:srgbClr val="4B4C4B"/>
    <a:srgbClr val="353530"/>
    <a:srgbClr val="4D4D4C"/>
    <a:srgbClr val="DD4654"/>
    <a:srgbClr val="FFFFFF"/>
    <a:srgbClr val="F3D2D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72833802-FEF1-4C79-8D5D-14CF1EAF98D9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E8034E78-7F5D-4C2E-B375-FC64B27BC917}" styleName="Dark Styl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EB9631B5-78F2-41C9-869B-9F39066F8104}" styleName="Medium Style 3 - 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68D230F3-CF80-4859-8CE7-A43EE81993B5}" styleName="Light Style 1 - Acc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D27102A9-8310-4765-A935-A1911B00CA55}" styleName="Light Style 1 - Accent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C083E6E3-FA7D-4D7B-A595-EF9225AFEA82}" styleName="Light Style 1 - Acc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912C8C85-51F0-491E-9774-3900AFEF0FD7}" styleName="Light Style 2 - Accent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5202B0CA-FC54-4496-8BCA-5EF66A818D29}" styleName="Dark Styl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505E3EF-67EA-436B-97B2-0124C06EBD24}" styleName="Medium Style 4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012" autoAdjust="0"/>
    <p:restoredTop sz="95467"/>
  </p:normalViewPr>
  <p:slideViewPr>
    <p:cSldViewPr snapToGrid="0" snapToObjects="1">
      <p:cViewPr>
        <p:scale>
          <a:sx n="60" d="100"/>
          <a:sy n="60" d="100"/>
        </p:scale>
        <p:origin x="1287" y="969"/>
      </p:cViewPr>
      <p:guideLst>
        <p:guide pos="3701"/>
        <p:guide orient="horz" pos="2159"/>
        <p:guide pos="353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96" d="100"/>
          <a:sy n="96" d="100"/>
        </p:scale>
        <p:origin x="3104" y="16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commentAuthors" Target="commentAuthors.xml"/><Relationship Id="rId3" Type="http://schemas.openxmlformats.org/officeDocument/2006/relationships/slideMaster" Target="slideMasters/slideMaster3.xml"/><Relationship Id="rId21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xmlns="" id="{8CC198DB-AFBD-584A-8986-364FF2B03F4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AD01315C-523F-A043-8029-B9921497126E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CF71B8-DF2A-2E41-BE66-2E18A767DA8A}" type="datetimeFigureOut">
              <a:rPr lang="en-US" smtClean="0"/>
              <a:t>7/16/2019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B9601424-70F4-1643-8E3A-557A0258D6B6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E85BF48A-FF5C-8145-95A7-EE66A87C73D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35F0CC5-85BE-A64A-BD47-54C66F7E93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909529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DD60A27-BF12-6744-9E93-932A0E34D8BB}" type="datetimeFigureOut">
              <a:rPr lang="en-US" smtClean="0"/>
              <a:t>7/16/2019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07326F3-4732-B74B-9C70-D0992466E4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46321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9304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651" algn="l" defTabSz="1219304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9304" algn="l" defTabSz="1219304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957" algn="l" defTabSz="1219304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8609" algn="l" defTabSz="1219304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8261" algn="l" defTabSz="1219304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7913" algn="l" defTabSz="1219304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7566" algn="l" defTabSz="1219304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7219" algn="l" defTabSz="1219304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7326F3-4732-B74B-9C70-D0992466E499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085152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7326F3-4732-B74B-9C70-D0992466E499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18456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xplore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2">
            <a:extLst>
              <a:ext uri="{FF2B5EF4-FFF2-40B4-BE49-F238E27FC236}">
                <a16:creationId xmlns:a16="http://schemas.microsoft.com/office/drawing/2014/main" xmlns="" id="{BC6FADA1-64AC-754D-8189-CC7486A73AA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912855" y="6237532"/>
            <a:ext cx="1483104" cy="279014"/>
          </a:xfrm>
          <a:prstGeom prst="rect">
            <a:avLst/>
          </a:prstGeom>
        </p:spPr>
        <p:txBody>
          <a:bodyPr lIns="0" tIns="0" rIns="0" bIns="0"/>
          <a:lstStyle>
            <a:lvl1pPr>
              <a:defRPr sz="9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</p:txBody>
      </p:sp>
      <p:sp>
        <p:nvSpPr>
          <p:cNvPr id="7" name="L 形 6"/>
          <p:cNvSpPr/>
          <p:nvPr userDrawn="1"/>
        </p:nvSpPr>
        <p:spPr>
          <a:xfrm rot="5400000">
            <a:off x="7853942" y="2130562"/>
            <a:ext cx="701032" cy="717936"/>
          </a:xfrm>
          <a:prstGeom prst="corner">
            <a:avLst>
              <a:gd name="adj1" fmla="val 3243"/>
              <a:gd name="adj2" fmla="val 3048"/>
            </a:avLst>
          </a:prstGeom>
          <a:solidFill>
            <a:srgbClr val="C7000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900"/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xmlns="" id="{80221E27-F39A-5848-9F2D-07F8693DFAE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936005" y="1940429"/>
            <a:ext cx="6522800" cy="1148459"/>
          </a:xfrm>
          <a:prstGeom prst="rect">
            <a:avLst/>
          </a:prstGeom>
        </p:spPr>
        <p:txBody>
          <a:bodyPr lIns="0" tIns="0" rIns="0" bIns="0"/>
          <a:lstStyle>
            <a:lvl1pPr>
              <a:defRPr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</p:txBody>
      </p:sp>
      <p:sp>
        <p:nvSpPr>
          <p:cNvPr id="9" name="Subtitle 2">
            <a:extLst>
              <a:ext uri="{FF2B5EF4-FFF2-40B4-BE49-F238E27FC236}">
                <a16:creationId xmlns:a16="http://schemas.microsoft.com/office/drawing/2014/main" xmlns="" id="{D08BA7CF-6D0E-3345-90BD-85C5AFAE5BE8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894275" y="900634"/>
            <a:ext cx="6586025" cy="813866"/>
          </a:xfrm>
          <a:prstGeom prst="rect">
            <a:avLst/>
          </a:prstGeom>
        </p:spPr>
        <p:txBody>
          <a:bodyPr lIns="0" tIns="0" rIns="0" bIns="0" anchor="t">
            <a:normAutofit/>
          </a:bodyPr>
          <a:lstStyle>
            <a:lvl1pPr marL="0" indent="0" algn="l">
              <a:lnSpc>
                <a:spcPts val="3430"/>
              </a:lnSpc>
              <a:spcBef>
                <a:spcPts val="0"/>
              </a:spcBef>
              <a:buNone/>
              <a:defRPr sz="3200" baseline="0"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  <a:cs typeface="Arial" panose="020B0604020202020204" pitchFamily="34" charset="0"/>
              </a:defRPr>
            </a:lvl1pPr>
            <a:lvl2pPr marL="593900" indent="0" algn="ctr">
              <a:buNone/>
              <a:defRPr sz="2598"/>
            </a:lvl2pPr>
            <a:lvl3pPr marL="1187798" indent="0" algn="ctr">
              <a:buNone/>
              <a:defRPr sz="2338"/>
            </a:lvl3pPr>
            <a:lvl4pPr marL="1781699" indent="0" algn="ctr">
              <a:buNone/>
              <a:defRPr sz="2079"/>
            </a:lvl4pPr>
            <a:lvl5pPr marL="2375598" indent="0" algn="ctr">
              <a:buNone/>
              <a:defRPr sz="2079"/>
            </a:lvl5pPr>
            <a:lvl6pPr marL="2969497" indent="0" algn="ctr">
              <a:buNone/>
              <a:defRPr sz="2079"/>
            </a:lvl6pPr>
            <a:lvl7pPr marL="3563396" indent="0" algn="ctr">
              <a:buNone/>
              <a:defRPr sz="2079"/>
            </a:lvl7pPr>
            <a:lvl8pPr marL="4157297" indent="0" algn="ctr">
              <a:buNone/>
              <a:defRPr sz="2079"/>
            </a:lvl8pPr>
            <a:lvl9pPr marL="4751195" indent="0" algn="ctr">
              <a:buNone/>
              <a:defRPr sz="2079"/>
            </a:lvl9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651949536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3414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elligence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L 形 17"/>
          <p:cNvSpPr/>
          <p:nvPr userDrawn="1"/>
        </p:nvSpPr>
        <p:spPr>
          <a:xfrm rot="5400000">
            <a:off x="5352597" y="2376386"/>
            <a:ext cx="744262" cy="762208"/>
          </a:xfrm>
          <a:prstGeom prst="corner">
            <a:avLst>
              <a:gd name="adj1" fmla="val 3243"/>
              <a:gd name="adj2" fmla="val 3048"/>
            </a:avLst>
          </a:prstGeom>
          <a:solidFill>
            <a:srgbClr val="C7000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900"/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xmlns="" id="{80221E27-F39A-5848-9F2D-07F8693DFAE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936005" y="1940429"/>
            <a:ext cx="4181685" cy="1148459"/>
          </a:xfrm>
          <a:prstGeom prst="rect">
            <a:avLst/>
          </a:prstGeom>
        </p:spPr>
        <p:txBody>
          <a:bodyPr lIns="0" tIns="0" rIns="0" bIns="0"/>
          <a:lstStyle>
            <a:lvl1pPr>
              <a:defRPr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xmlns="" id="{00C28CF6-72CE-7444-957F-92103ED4054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912855" y="6237532"/>
            <a:ext cx="1483104" cy="279014"/>
          </a:xfrm>
          <a:prstGeom prst="rect">
            <a:avLst/>
          </a:prstGeom>
        </p:spPr>
        <p:txBody>
          <a:bodyPr lIns="0" tIns="0" rIns="0" bIns="0"/>
          <a:lstStyle>
            <a:lvl1pPr>
              <a:defRPr sz="9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xmlns="" id="{6BEE1CA6-ECDC-5D4C-AF96-D8818FE8831A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894275" y="900634"/>
            <a:ext cx="6586025" cy="813866"/>
          </a:xfrm>
          <a:prstGeom prst="rect">
            <a:avLst/>
          </a:prstGeom>
        </p:spPr>
        <p:txBody>
          <a:bodyPr lIns="0" tIns="0" rIns="0" bIns="0" anchor="t">
            <a:normAutofit/>
          </a:bodyPr>
          <a:lstStyle>
            <a:lvl1pPr marL="0" indent="0" algn="l">
              <a:lnSpc>
                <a:spcPts val="3430"/>
              </a:lnSpc>
              <a:spcBef>
                <a:spcPts val="0"/>
              </a:spcBef>
              <a:buNone/>
              <a:defRPr sz="3200" baseline="0"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  <a:cs typeface="Arial" panose="020B0604020202020204" pitchFamily="34" charset="0"/>
              </a:defRPr>
            </a:lvl1pPr>
            <a:lvl2pPr marL="593900" indent="0" algn="ctr">
              <a:buNone/>
              <a:defRPr sz="2598"/>
            </a:lvl2pPr>
            <a:lvl3pPr marL="1187798" indent="0" algn="ctr">
              <a:buNone/>
              <a:defRPr sz="2338"/>
            </a:lvl3pPr>
            <a:lvl4pPr marL="1781699" indent="0" algn="ctr">
              <a:buNone/>
              <a:defRPr sz="2079"/>
            </a:lvl4pPr>
            <a:lvl5pPr marL="2375598" indent="0" algn="ctr">
              <a:buNone/>
              <a:defRPr sz="2079"/>
            </a:lvl5pPr>
            <a:lvl6pPr marL="2969497" indent="0" algn="ctr">
              <a:buNone/>
              <a:defRPr sz="2079"/>
            </a:lvl6pPr>
            <a:lvl7pPr marL="3563396" indent="0" algn="ctr">
              <a:buNone/>
              <a:defRPr sz="2079"/>
            </a:lvl7pPr>
            <a:lvl8pPr marL="4157297" indent="0" algn="ctr">
              <a:buNone/>
              <a:defRPr sz="2079"/>
            </a:lvl8pPr>
            <a:lvl9pPr marL="4751195" indent="0" algn="ctr">
              <a:buNone/>
              <a:defRPr sz="2079"/>
            </a:lvl9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514487387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novation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L 形 8"/>
          <p:cNvSpPr/>
          <p:nvPr userDrawn="1"/>
        </p:nvSpPr>
        <p:spPr>
          <a:xfrm rot="5400000">
            <a:off x="5945516" y="2323519"/>
            <a:ext cx="701032" cy="717936"/>
          </a:xfrm>
          <a:prstGeom prst="corner">
            <a:avLst>
              <a:gd name="adj1" fmla="val 3243"/>
              <a:gd name="adj2" fmla="val 3048"/>
            </a:avLst>
          </a:prstGeom>
          <a:solidFill>
            <a:srgbClr val="C7000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900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xmlns="" id="{80221E27-F39A-5848-9F2D-07F8693DFAE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936005" y="1940429"/>
            <a:ext cx="4913952" cy="1148459"/>
          </a:xfrm>
          <a:prstGeom prst="rect">
            <a:avLst/>
          </a:prstGeom>
        </p:spPr>
        <p:txBody>
          <a:bodyPr lIns="0" tIns="0" rIns="0" bIns="0"/>
          <a:lstStyle>
            <a:lvl1pPr>
              <a:defRPr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xmlns="" id="{2894DB30-FB81-8C43-84D2-D602CEBBFCB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912855" y="6237532"/>
            <a:ext cx="1483104" cy="279014"/>
          </a:xfrm>
          <a:prstGeom prst="rect">
            <a:avLst/>
          </a:prstGeom>
        </p:spPr>
        <p:txBody>
          <a:bodyPr lIns="0" tIns="0" rIns="0" bIns="0"/>
          <a:lstStyle>
            <a:lvl1pPr>
              <a:defRPr sz="9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</p:txBody>
      </p:sp>
      <p:sp>
        <p:nvSpPr>
          <p:cNvPr id="8" name="Subtitle 2">
            <a:extLst>
              <a:ext uri="{FF2B5EF4-FFF2-40B4-BE49-F238E27FC236}">
                <a16:creationId xmlns:a16="http://schemas.microsoft.com/office/drawing/2014/main" xmlns="" id="{85547E01-69EF-354E-A3D7-2F57B5B164C3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894275" y="900634"/>
            <a:ext cx="6586025" cy="813866"/>
          </a:xfrm>
          <a:prstGeom prst="rect">
            <a:avLst/>
          </a:prstGeom>
        </p:spPr>
        <p:txBody>
          <a:bodyPr lIns="0" tIns="0" rIns="0" bIns="0" anchor="t">
            <a:normAutofit/>
          </a:bodyPr>
          <a:lstStyle>
            <a:lvl1pPr marL="0" indent="0" algn="l">
              <a:lnSpc>
                <a:spcPts val="3430"/>
              </a:lnSpc>
              <a:spcBef>
                <a:spcPts val="0"/>
              </a:spcBef>
              <a:buNone/>
              <a:defRPr sz="3200" baseline="0"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  <a:cs typeface="Arial" panose="020B0604020202020204" pitchFamily="34" charset="0"/>
              </a:defRPr>
            </a:lvl1pPr>
            <a:lvl2pPr marL="593900" indent="0" algn="ctr">
              <a:buNone/>
              <a:defRPr sz="2598"/>
            </a:lvl2pPr>
            <a:lvl3pPr marL="1187798" indent="0" algn="ctr">
              <a:buNone/>
              <a:defRPr sz="2338"/>
            </a:lvl3pPr>
            <a:lvl4pPr marL="1781699" indent="0" algn="ctr">
              <a:buNone/>
              <a:defRPr sz="2079"/>
            </a:lvl4pPr>
            <a:lvl5pPr marL="2375598" indent="0" algn="ctr">
              <a:buNone/>
              <a:defRPr sz="2079"/>
            </a:lvl5pPr>
            <a:lvl6pPr marL="2969497" indent="0" algn="ctr">
              <a:buNone/>
              <a:defRPr sz="2079"/>
            </a:lvl6pPr>
            <a:lvl7pPr marL="3563396" indent="0" algn="ctr">
              <a:buNone/>
              <a:defRPr sz="2079"/>
            </a:lvl7pPr>
            <a:lvl8pPr marL="4157297" indent="0" algn="ctr">
              <a:buNone/>
              <a:defRPr sz="2079"/>
            </a:lvl8pPr>
            <a:lvl9pPr marL="4751195" indent="0" algn="ctr">
              <a:buNone/>
              <a:defRPr sz="2079"/>
            </a:lvl9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749409936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scend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L 形 7"/>
          <p:cNvSpPr/>
          <p:nvPr userDrawn="1"/>
        </p:nvSpPr>
        <p:spPr>
          <a:xfrm rot="5400000">
            <a:off x="7929967" y="1657555"/>
            <a:ext cx="701032" cy="717936"/>
          </a:xfrm>
          <a:prstGeom prst="corner">
            <a:avLst>
              <a:gd name="adj1" fmla="val 3243"/>
              <a:gd name="adj2" fmla="val 3048"/>
            </a:avLst>
          </a:prstGeom>
          <a:solidFill>
            <a:srgbClr val="C7000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900"/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xmlns="" id="{80221E27-F39A-5848-9F2D-07F8693DFAE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936005" y="1940429"/>
            <a:ext cx="6522800" cy="1148459"/>
          </a:xfrm>
          <a:prstGeom prst="rect">
            <a:avLst/>
          </a:prstGeom>
        </p:spPr>
        <p:txBody>
          <a:bodyPr lIns="0" tIns="0" rIns="0" bIns="0"/>
          <a:lstStyle>
            <a:lvl1pPr>
              <a:defRPr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xmlns="" id="{C25CFD13-9C9C-6F4D-9AC2-E2D74CD6004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912855" y="6237532"/>
            <a:ext cx="1483104" cy="279014"/>
          </a:xfrm>
          <a:prstGeom prst="rect">
            <a:avLst/>
          </a:prstGeom>
        </p:spPr>
        <p:txBody>
          <a:bodyPr lIns="0" tIns="0" rIns="0" bIns="0"/>
          <a:lstStyle>
            <a:lvl1pPr>
              <a:defRPr sz="9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</p:txBody>
      </p:sp>
      <p:sp>
        <p:nvSpPr>
          <p:cNvPr id="11" name="Subtitle 2">
            <a:extLst>
              <a:ext uri="{FF2B5EF4-FFF2-40B4-BE49-F238E27FC236}">
                <a16:creationId xmlns:a16="http://schemas.microsoft.com/office/drawing/2014/main" xmlns="" id="{3BE97340-3746-2843-A081-908ECE911D81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894275" y="900634"/>
            <a:ext cx="6586025" cy="813866"/>
          </a:xfrm>
          <a:prstGeom prst="rect">
            <a:avLst/>
          </a:prstGeom>
        </p:spPr>
        <p:txBody>
          <a:bodyPr lIns="0" tIns="0" rIns="0" bIns="0" anchor="t">
            <a:normAutofit/>
          </a:bodyPr>
          <a:lstStyle>
            <a:lvl1pPr marL="0" indent="0" algn="l">
              <a:lnSpc>
                <a:spcPts val="3430"/>
              </a:lnSpc>
              <a:spcBef>
                <a:spcPts val="0"/>
              </a:spcBef>
              <a:buNone/>
              <a:defRPr sz="3200" baseline="0"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  <a:cs typeface="Arial" panose="020B0604020202020204" pitchFamily="34" charset="0"/>
              </a:defRPr>
            </a:lvl1pPr>
            <a:lvl2pPr marL="593900" indent="0" algn="ctr">
              <a:buNone/>
              <a:defRPr sz="2598"/>
            </a:lvl2pPr>
            <a:lvl3pPr marL="1187798" indent="0" algn="ctr">
              <a:buNone/>
              <a:defRPr sz="2338"/>
            </a:lvl3pPr>
            <a:lvl4pPr marL="1781699" indent="0" algn="ctr">
              <a:buNone/>
              <a:defRPr sz="2079"/>
            </a:lvl4pPr>
            <a:lvl5pPr marL="2375598" indent="0" algn="ctr">
              <a:buNone/>
              <a:defRPr sz="2079"/>
            </a:lvl5pPr>
            <a:lvl6pPr marL="2969497" indent="0" algn="ctr">
              <a:buNone/>
              <a:defRPr sz="2079"/>
            </a:lvl6pPr>
            <a:lvl7pPr marL="3563396" indent="0" algn="ctr">
              <a:buNone/>
              <a:defRPr sz="2079"/>
            </a:lvl7pPr>
            <a:lvl8pPr marL="4157297" indent="0" algn="ctr">
              <a:buNone/>
              <a:defRPr sz="2079"/>
            </a:lvl8pPr>
            <a:lvl9pPr marL="4751195" indent="0" algn="ctr">
              <a:buNone/>
              <a:defRPr sz="2079"/>
            </a:lvl9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537370765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3414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ents page">
    <p:bg>
      <p:bgPr>
        <a:solidFill>
          <a:srgbClr val="EBEBE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16">
            <a:extLst>
              <a:ext uri="{FF2B5EF4-FFF2-40B4-BE49-F238E27FC236}">
                <a16:creationId xmlns:a16="http://schemas.microsoft.com/office/drawing/2014/main" xmlns="" id="{568EC886-2612-1F43-AB51-21A76A078357}"/>
              </a:ext>
            </a:extLst>
          </p:cNvPr>
          <p:cNvSpPr txBox="1"/>
          <p:nvPr userDrawn="1"/>
        </p:nvSpPr>
        <p:spPr>
          <a:xfrm>
            <a:off x="918916" y="707688"/>
            <a:ext cx="223811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HK" sz="4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Contents</a:t>
            </a:r>
            <a:endParaRPr kumimoji="1" lang="zh-CN" altLang="en-US" sz="3636" dirty="0">
              <a:solidFill>
                <a:schemeClr val="tx1"/>
              </a:solidFill>
              <a:latin typeface="Arial" panose="020B0604020202020204" pitchFamily="34" charset="0"/>
              <a:ea typeface="Microsoft YaHei" charset="-122"/>
              <a:cs typeface="Arial" panose="020B0604020202020204" pitchFamily="34" charset="0"/>
            </a:endParaRPr>
          </a:p>
        </p:txBody>
      </p:sp>
      <p:cxnSp>
        <p:nvCxnSpPr>
          <p:cNvPr id="3" name="直线连接符 14">
            <a:extLst>
              <a:ext uri="{FF2B5EF4-FFF2-40B4-BE49-F238E27FC236}">
                <a16:creationId xmlns:a16="http://schemas.microsoft.com/office/drawing/2014/main" xmlns="" id="{C79E9F57-49BC-DC4A-B843-36D48051C848}"/>
              </a:ext>
            </a:extLst>
          </p:cNvPr>
          <p:cNvCxnSpPr>
            <a:cxnSpLocks/>
          </p:cNvCxnSpPr>
          <p:nvPr userDrawn="1"/>
        </p:nvCxnSpPr>
        <p:spPr>
          <a:xfrm flipH="1">
            <a:off x="1027792" y="1349255"/>
            <a:ext cx="2009322" cy="0"/>
          </a:xfrm>
          <a:prstGeom prst="line">
            <a:avLst/>
          </a:prstGeom>
          <a:ln w="28575">
            <a:solidFill>
              <a:srgbClr val="C7000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Text Placeholder 7">
            <a:extLst>
              <a:ext uri="{FF2B5EF4-FFF2-40B4-BE49-F238E27FC236}">
                <a16:creationId xmlns:a16="http://schemas.microsoft.com/office/drawing/2014/main" xmlns="" id="{C44EC82C-525F-C34C-AB0C-24955CEA027D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047908" y="1900238"/>
            <a:ext cx="10122060" cy="3013725"/>
          </a:xfrm>
          <a:prstGeom prst="rect">
            <a:avLst/>
          </a:prstGeom>
        </p:spPr>
        <p:txBody>
          <a:bodyPr lIns="0" tIns="0" rIns="0" bIns="0"/>
          <a:lstStyle>
            <a:lvl1pPr marL="412750" indent="-398463">
              <a:lnSpc>
                <a:spcPts val="2140"/>
              </a:lnSpc>
              <a:buFont typeface="+mj-lt"/>
              <a:buAutoNum type="arabicPeriod"/>
              <a:tabLst/>
              <a:defRPr sz="2200">
                <a:solidFill>
                  <a:schemeClr val="tx1"/>
                </a:solidFill>
                <a:latin typeface="+mj-lt"/>
                <a:ea typeface="Microsoft YaHei" panose="020B0503020204020204" pitchFamily="34" charset="-122"/>
              </a:defRPr>
            </a:lvl1pPr>
            <a:lvl2pPr marL="412750" indent="-398463">
              <a:buFont typeface="+mj-lt"/>
              <a:buAutoNum type="arabicPeriod"/>
              <a:tabLst/>
              <a:defRPr/>
            </a:lvl2pPr>
            <a:lvl3pPr marL="14287" indent="0">
              <a:buFont typeface="+mj-lt"/>
              <a:buNone/>
              <a:tabLst/>
              <a:defRPr sz="2200">
                <a:latin typeface="Microsoft YaHei" panose="020B0503020204020204" pitchFamily="34" charset="-122"/>
                <a:ea typeface="Microsoft YaHei" panose="020B0503020204020204" pitchFamily="34" charset="-122"/>
              </a:defRPr>
            </a:lvl3pPr>
            <a:lvl4pPr marL="14287" indent="0">
              <a:buFont typeface="+mj-lt"/>
              <a:buNone/>
              <a:tabLst/>
              <a:defRPr sz="2200">
                <a:latin typeface="Microsoft YaHei" panose="020B0503020204020204" pitchFamily="34" charset="-122"/>
                <a:ea typeface="Microsoft YaHei" panose="020B0503020204020204" pitchFamily="34" charset="-122"/>
              </a:defRPr>
            </a:lvl4pPr>
            <a:lvl5pPr marL="14287" indent="0">
              <a:buFont typeface="+mj-lt"/>
              <a:buNone/>
              <a:tabLst/>
              <a:defRPr sz="2200">
                <a:latin typeface="Microsoft YaHei" panose="020B0503020204020204" pitchFamily="34" charset="-122"/>
                <a:ea typeface="Microsoft YaHei" panose="020B0503020204020204" pitchFamily="34" charset="-122"/>
              </a:defRPr>
            </a:lvl5pPr>
          </a:lstStyle>
          <a:p>
            <a:pPr lvl="0"/>
            <a:r>
              <a:rPr lang="en-US" dirty="0"/>
              <a:t>Click to edit Master text style</a:t>
            </a:r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16842298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hapt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>
            <a:extLst>
              <a:ext uri="{FF2B5EF4-FFF2-40B4-BE49-F238E27FC236}">
                <a16:creationId xmlns:a16="http://schemas.microsoft.com/office/drawing/2014/main" xmlns="" id="{DB59AE43-8096-BF49-A3DF-423FBC054CA7}"/>
              </a:ext>
            </a:extLst>
          </p:cNvPr>
          <p:cNvSpPr>
            <a:spLocks noGrp="1"/>
          </p:cNvSpPr>
          <p:nvPr>
            <p:ph idx="11" hasCustomPrompt="1"/>
          </p:nvPr>
        </p:nvSpPr>
        <p:spPr>
          <a:xfrm>
            <a:off x="726021" y="1512875"/>
            <a:ext cx="10733557" cy="4690459"/>
          </a:xfrm>
          <a:prstGeom prst="rect">
            <a:avLst/>
          </a:prstGeom>
        </p:spPr>
        <p:txBody>
          <a:bodyPr lIns="0" tIns="0" rIns="0" bIns="0"/>
          <a:lstStyle>
            <a:lvl1pPr marL="179388" marR="0" indent="-168275" algn="l" defTabSz="118779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000000"/>
              </a:buClr>
              <a:buSzTx/>
              <a:buFont typeface="Arial" panose="020B0604020202020204" pitchFamily="34" charset="0"/>
              <a:buChar char="•"/>
              <a:tabLst>
                <a:tab pos="1208088" algn="ctr"/>
              </a:tabLst>
              <a:defRPr sz="1800" baseline="0">
                <a:solidFill>
                  <a:schemeClr val="tx1"/>
                </a:solidFill>
                <a:latin typeface="+mn-lt"/>
                <a:ea typeface="Microsoft YaHei" panose="020B0503020204020204" pitchFamily="34" charset="-122"/>
                <a:cs typeface="Arial" panose="020B0604020202020204" pitchFamily="34" charset="0"/>
              </a:defRPr>
            </a:lvl1pPr>
            <a:lvl2pPr marL="446501" marR="0" indent="-285750" algn="l" defTabSz="118779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SzTx/>
              <a:buFont typeface=".AppleSystemUIFont"/>
              <a:buChar char="&gt;"/>
              <a:tabLst>
                <a:tab pos="1208088" algn="ctr"/>
              </a:tabLst>
              <a:defRPr sz="1600" baseline="0">
                <a:latin typeface="+mn-lt"/>
                <a:ea typeface="Microsoft YaHei" panose="020B0503020204020204" pitchFamily="34" charset="-122"/>
              </a:defRPr>
            </a:lvl2pPr>
            <a:lvl3pPr marL="1098575" marR="0" indent="-168275" algn="l" defTabSz="118779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SzTx/>
              <a:buFont typeface=".AppleSystemUIFont"/>
              <a:buChar char="-"/>
              <a:tabLst>
                <a:tab pos="1208088" algn="ctr"/>
              </a:tabLst>
              <a:defRPr sz="1299" baseline="0">
                <a:latin typeface="+mn-lt"/>
                <a:ea typeface="Microsoft YaHei" panose="020B0503020204020204" pitchFamily="34" charset="-122"/>
              </a:defRPr>
            </a:lvl3pPr>
            <a:lvl4pPr marL="525850" indent="-171159">
              <a:buFont typeface="Arial" panose="020B0604020202020204" pitchFamily="34" charset="0"/>
              <a:buChar char="•"/>
              <a:tabLst>
                <a:tab pos="1208420" algn="ctr"/>
              </a:tabLst>
              <a:defRPr sz="1299" baseline="0"/>
            </a:lvl4pPr>
            <a:lvl5pPr marL="525850" indent="-171159">
              <a:buFont typeface="Arial" panose="020B0604020202020204" pitchFamily="34" charset="0"/>
              <a:buChar char="•"/>
              <a:tabLst>
                <a:tab pos="1208420" algn="ctr"/>
              </a:tabLst>
              <a:defRPr sz="1299" baseline="0"/>
            </a:lvl5pPr>
          </a:lstStyle>
          <a:p>
            <a:pPr lvl="0"/>
            <a:r>
              <a:rPr lang="en-US" dirty="0"/>
              <a:t>Click to edit Master text style</a:t>
            </a:r>
          </a:p>
          <a:p>
            <a:pPr marL="329026" marR="0" lvl="1" indent="-168275" algn="l" defTabSz="118779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SzTx/>
              <a:buFont typeface="Arial" panose="020B0604020202020204" pitchFamily="34" charset="0"/>
              <a:buChar char="•"/>
              <a:tabLst>
                <a:tab pos="1208088" algn="ctr"/>
              </a:tabLst>
              <a:defRPr/>
            </a:pPr>
            <a:r>
              <a:rPr lang="en-US" dirty="0"/>
              <a:t>Click to edit Master text style</a:t>
            </a:r>
          </a:p>
          <a:p>
            <a:pPr marL="1098575" marR="0" lvl="2" indent="-168275" algn="l" defTabSz="118779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SzTx/>
              <a:buFont typeface="Arial" panose="020B0604020202020204" pitchFamily="34" charset="0"/>
              <a:buChar char="•"/>
              <a:tabLst>
                <a:tab pos="1208088" algn="ctr"/>
              </a:tabLst>
              <a:defRPr/>
            </a:pPr>
            <a:r>
              <a:rPr lang="en-US" dirty="0"/>
              <a:t>Click to edit Master text style</a:t>
            </a:r>
          </a:p>
          <a:p>
            <a:pPr marL="1098575" marR="0" lvl="2" indent="-168275" algn="l" defTabSz="118779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SzTx/>
              <a:buFont typeface="Arial" panose="020B0604020202020204" pitchFamily="34" charset="0"/>
              <a:buChar char="•"/>
              <a:tabLst>
                <a:tab pos="1208088" algn="ctr"/>
              </a:tabLst>
              <a:defRPr/>
            </a:pPr>
            <a:endParaRPr lang="en-US" altLang="zh-CN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D2A38214-5857-FC4E-B923-056100E16BCA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729175" y="456134"/>
            <a:ext cx="10740640" cy="993400"/>
          </a:xfrm>
          <a:prstGeom prst="rect">
            <a:avLst/>
          </a:prstGeom>
        </p:spPr>
        <p:txBody>
          <a:bodyPr lIns="0" tIns="0" rIns="0" bIns="0" anchor="t">
            <a:normAutofit/>
          </a:bodyPr>
          <a:lstStyle>
            <a:lvl1pPr marL="0" indent="0" algn="l">
              <a:lnSpc>
                <a:spcPts val="3430"/>
              </a:lnSpc>
              <a:spcBef>
                <a:spcPts val="0"/>
              </a:spcBef>
              <a:buNone/>
              <a:defRPr sz="3200" baseline="0"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  <a:cs typeface="Arial" panose="020B0604020202020204" pitchFamily="34" charset="0"/>
              </a:defRPr>
            </a:lvl1pPr>
            <a:lvl2pPr marL="593900" indent="0" algn="ctr">
              <a:buNone/>
              <a:defRPr sz="2598"/>
            </a:lvl2pPr>
            <a:lvl3pPr marL="1187798" indent="0" algn="ctr">
              <a:buNone/>
              <a:defRPr sz="2338"/>
            </a:lvl3pPr>
            <a:lvl4pPr marL="1781699" indent="0" algn="ctr">
              <a:buNone/>
              <a:defRPr sz="2079"/>
            </a:lvl4pPr>
            <a:lvl5pPr marL="2375598" indent="0" algn="ctr">
              <a:buNone/>
              <a:defRPr sz="2079"/>
            </a:lvl5pPr>
            <a:lvl6pPr marL="2969497" indent="0" algn="ctr">
              <a:buNone/>
              <a:defRPr sz="2079"/>
            </a:lvl6pPr>
            <a:lvl7pPr marL="3563396" indent="0" algn="ctr">
              <a:buNone/>
              <a:defRPr sz="2079"/>
            </a:lvl7pPr>
            <a:lvl8pPr marL="4157297" indent="0" algn="ctr">
              <a:buNone/>
              <a:defRPr sz="2079"/>
            </a:lvl8pPr>
            <a:lvl9pPr marL="4751195" indent="0" algn="ctr">
              <a:buNone/>
              <a:defRPr sz="2079"/>
            </a:lvl9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185791374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2" pos="3842" userDrawn="1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page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80599EA8-6349-3349-B5F3-BFB77398A869}"/>
              </a:ext>
            </a:extLst>
          </p:cNvPr>
          <p:cNvSpPr txBox="1"/>
          <p:nvPr userDrawn="1"/>
        </p:nvSpPr>
        <p:spPr>
          <a:xfrm>
            <a:off x="607486" y="1402064"/>
            <a:ext cx="3921034" cy="8547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4800" dirty="0">
                <a:solidFill>
                  <a:schemeClr val="tx1"/>
                </a:solidFill>
              </a:rPr>
              <a:t>Thank you.</a:t>
            </a:r>
          </a:p>
        </p:txBody>
      </p:sp>
    </p:spTree>
    <p:extLst>
      <p:ext uri="{BB962C8B-B14F-4D97-AF65-F5344CB8AC3E}">
        <p14:creationId xmlns:p14="http://schemas.microsoft.com/office/powerpoint/2010/main" val="36647860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tiff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5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tiff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6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tiff"/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xmlns="" id="{A4738613-2341-9046-8E35-A1048C744AF2}"/>
              </a:ext>
            </a:extLst>
          </p:cNvPr>
          <p:cNvSpPr/>
          <p:nvPr userDrawn="1"/>
        </p:nvSpPr>
        <p:spPr>
          <a:xfrm>
            <a:off x="0" y="5590903"/>
            <a:ext cx="12196763" cy="1267097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351302CF-E220-7941-9D27-FF64F2FCCB59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08751" y="5970991"/>
            <a:ext cx="2260800" cy="4892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71048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9" r:id="rId1"/>
    <p:sldLayoutId id="2147483820" r:id="rId2"/>
    <p:sldLayoutId id="2147483821" r:id="rId3"/>
    <p:sldLayoutId id="2147483824" r:id="rId4"/>
  </p:sldLayoutIdLst>
  <p:hf hdr="0" ftr="0" dt="0"/>
  <p:txStyles>
    <p:titleStyle>
      <a:lvl1pPr algn="l" defTabSz="914400" rtl="0" eaLnBrk="1" latinLnBrk="0" hangingPunct="1">
        <a:lnSpc>
          <a:spcPts val="3440"/>
        </a:lnSpc>
        <a:spcBef>
          <a:spcPct val="0"/>
        </a:spcBef>
        <a:buNone/>
        <a:defRPr sz="3200" kern="1200">
          <a:solidFill>
            <a:schemeClr val="tx1"/>
          </a:solidFill>
          <a:latin typeface="Microsoft YaHei" panose="020B0503020204020204" pitchFamily="34" charset="-122"/>
          <a:ea typeface="Microsoft YaHei" panose="020B0503020204020204" pitchFamily="34" charset="-122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0"/>
        </a:spcBef>
        <a:buFontTx/>
        <a:buNone/>
        <a:defRPr sz="1000" kern="1200">
          <a:solidFill>
            <a:srgbClr val="1D1D1B"/>
          </a:solidFill>
          <a:latin typeface="Arial" panose="020B0604020202020204" pitchFamily="34" charset="0"/>
          <a:ea typeface="Microsoft YaHei" panose="020B0503020204020204" pitchFamily="34" charset="-122"/>
          <a:cs typeface="Arial" panose="020B0604020202020204" pitchFamily="34" charset="0"/>
        </a:defRPr>
      </a:lvl1pPr>
      <a:lvl2pPr marL="457200" indent="0" algn="l" defTabSz="914400" rtl="0" eaLnBrk="1" latinLnBrk="0" hangingPunct="1">
        <a:lnSpc>
          <a:spcPct val="90000"/>
        </a:lnSpc>
        <a:spcBef>
          <a:spcPts val="500"/>
        </a:spcBef>
        <a:buFontTx/>
        <a:buNone/>
        <a:defRPr sz="75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914400" indent="0" algn="l" defTabSz="914400" rtl="0" eaLnBrk="1" latinLnBrk="0" hangingPunct="1">
        <a:lnSpc>
          <a:spcPct val="90000"/>
        </a:lnSpc>
        <a:spcBef>
          <a:spcPts val="500"/>
        </a:spcBef>
        <a:buFontTx/>
        <a:buNone/>
        <a:defRPr sz="75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371600" indent="0" algn="l" defTabSz="914400" rtl="0" eaLnBrk="1" latinLnBrk="0" hangingPunct="1">
        <a:lnSpc>
          <a:spcPct val="90000"/>
        </a:lnSpc>
        <a:spcBef>
          <a:spcPts val="500"/>
        </a:spcBef>
        <a:buFontTx/>
        <a:buNone/>
        <a:defRPr sz="75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1828800" indent="0" algn="l" defTabSz="914400" rtl="0" eaLnBrk="1" latinLnBrk="0" hangingPunct="1">
        <a:lnSpc>
          <a:spcPct val="90000"/>
        </a:lnSpc>
        <a:spcBef>
          <a:spcPts val="500"/>
        </a:spcBef>
        <a:buFontTx/>
        <a:buNone/>
        <a:defRPr sz="75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59" userDrawn="1">
          <p15:clr>
            <a:srgbClr val="F26B43"/>
          </p15:clr>
        </p15:guide>
        <p15:guide id="2" pos="3841" userDrawn="1">
          <p15:clr>
            <a:srgbClr val="F26B43"/>
          </p15:clr>
        </p15:guide>
        <p15:guide id="3" pos="565" userDrawn="1">
          <p15:clr>
            <a:srgbClr val="F26B43"/>
          </p15:clr>
        </p15:guide>
        <p15:guide id="4" orient="horz" pos="4007" userDrawn="1">
          <p15:clr>
            <a:srgbClr val="F26B43"/>
          </p15:clr>
        </p15:guide>
        <p15:guide id="5" orient="horz" pos="1235" userDrawn="1">
          <p15:clr>
            <a:srgbClr val="F26B43"/>
          </p15:clr>
        </p15:guide>
        <p15:guide id="6" orient="horz" pos="553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612394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7" r:id="rId1"/>
  </p:sldLayoutIdLst>
  <p:hf hdr="0" ftr="0" dt="0"/>
  <p:txStyles>
    <p:titleStyle>
      <a:lvl1pPr algn="l" defTabSz="1187798" rtl="0" eaLnBrk="1" latinLnBrk="0" hangingPunct="1">
        <a:lnSpc>
          <a:spcPct val="90000"/>
        </a:lnSpc>
        <a:spcBef>
          <a:spcPct val="0"/>
        </a:spcBef>
        <a:buNone/>
        <a:defRPr sz="5716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96950" indent="-296950" algn="l" defTabSz="1187798" rtl="0" eaLnBrk="1" latinLnBrk="0" hangingPunct="1">
        <a:lnSpc>
          <a:spcPct val="90000"/>
        </a:lnSpc>
        <a:spcBef>
          <a:spcPts val="1299"/>
        </a:spcBef>
        <a:buFont typeface="Arial" panose="020B0604020202020204" pitchFamily="34" charset="0"/>
        <a:buChar char="•"/>
        <a:defRPr sz="3636" kern="1200">
          <a:solidFill>
            <a:schemeClr val="tx1"/>
          </a:solidFill>
          <a:latin typeface="+mn-lt"/>
          <a:ea typeface="+mn-ea"/>
          <a:cs typeface="+mn-cs"/>
        </a:defRPr>
      </a:lvl1pPr>
      <a:lvl2pPr marL="890849" indent="-296950" algn="l" defTabSz="1187798" rtl="0" eaLnBrk="1" latinLnBrk="0" hangingPunct="1">
        <a:lnSpc>
          <a:spcPct val="90000"/>
        </a:lnSpc>
        <a:spcBef>
          <a:spcPts val="650"/>
        </a:spcBef>
        <a:buFont typeface="Arial" panose="020B0604020202020204" pitchFamily="34" charset="0"/>
        <a:buChar char="•"/>
        <a:defRPr sz="3118" kern="1200">
          <a:solidFill>
            <a:schemeClr val="tx1"/>
          </a:solidFill>
          <a:latin typeface="+mn-lt"/>
          <a:ea typeface="+mn-ea"/>
          <a:cs typeface="+mn-cs"/>
        </a:defRPr>
      </a:lvl2pPr>
      <a:lvl3pPr marL="1484748" indent="-296950" algn="l" defTabSz="1187798" rtl="0" eaLnBrk="1" latinLnBrk="0" hangingPunct="1">
        <a:lnSpc>
          <a:spcPct val="90000"/>
        </a:lnSpc>
        <a:spcBef>
          <a:spcPts val="650"/>
        </a:spcBef>
        <a:buFont typeface="Arial" panose="020B0604020202020204" pitchFamily="34" charset="0"/>
        <a:buChar char="•"/>
        <a:defRPr sz="2598" kern="1200">
          <a:solidFill>
            <a:schemeClr val="tx1"/>
          </a:solidFill>
          <a:latin typeface="+mn-lt"/>
          <a:ea typeface="+mn-ea"/>
          <a:cs typeface="+mn-cs"/>
        </a:defRPr>
      </a:lvl3pPr>
      <a:lvl4pPr marL="2078648" indent="-296950" algn="l" defTabSz="1187798" rtl="0" eaLnBrk="1" latinLnBrk="0" hangingPunct="1">
        <a:lnSpc>
          <a:spcPct val="90000"/>
        </a:lnSpc>
        <a:spcBef>
          <a:spcPts val="650"/>
        </a:spcBef>
        <a:buFont typeface="Arial" panose="020B0604020202020204" pitchFamily="34" charset="0"/>
        <a:buChar char="•"/>
        <a:defRPr sz="2338" kern="1200">
          <a:solidFill>
            <a:schemeClr val="tx1"/>
          </a:solidFill>
          <a:latin typeface="+mn-lt"/>
          <a:ea typeface="+mn-ea"/>
          <a:cs typeface="+mn-cs"/>
        </a:defRPr>
      </a:lvl4pPr>
      <a:lvl5pPr marL="2672547" indent="-296950" algn="l" defTabSz="1187798" rtl="0" eaLnBrk="1" latinLnBrk="0" hangingPunct="1">
        <a:lnSpc>
          <a:spcPct val="90000"/>
        </a:lnSpc>
        <a:spcBef>
          <a:spcPts val="650"/>
        </a:spcBef>
        <a:buFont typeface="Arial" panose="020B0604020202020204" pitchFamily="34" charset="0"/>
        <a:buChar char="•"/>
        <a:defRPr sz="2338" kern="1200">
          <a:solidFill>
            <a:schemeClr val="tx1"/>
          </a:solidFill>
          <a:latin typeface="+mn-lt"/>
          <a:ea typeface="+mn-ea"/>
          <a:cs typeface="+mn-cs"/>
        </a:defRPr>
      </a:lvl5pPr>
      <a:lvl6pPr marL="3266447" indent="-296950" algn="l" defTabSz="1187798" rtl="0" eaLnBrk="1" latinLnBrk="0" hangingPunct="1">
        <a:lnSpc>
          <a:spcPct val="90000"/>
        </a:lnSpc>
        <a:spcBef>
          <a:spcPts val="650"/>
        </a:spcBef>
        <a:buFont typeface="Arial" panose="020B0604020202020204" pitchFamily="34" charset="0"/>
        <a:buChar char="•"/>
        <a:defRPr sz="2338" kern="1200">
          <a:solidFill>
            <a:schemeClr val="tx1"/>
          </a:solidFill>
          <a:latin typeface="+mn-lt"/>
          <a:ea typeface="+mn-ea"/>
          <a:cs typeface="+mn-cs"/>
        </a:defRPr>
      </a:lvl6pPr>
      <a:lvl7pPr marL="3860346" indent="-296950" algn="l" defTabSz="1187798" rtl="0" eaLnBrk="1" latinLnBrk="0" hangingPunct="1">
        <a:lnSpc>
          <a:spcPct val="90000"/>
        </a:lnSpc>
        <a:spcBef>
          <a:spcPts val="650"/>
        </a:spcBef>
        <a:buFont typeface="Arial" panose="020B0604020202020204" pitchFamily="34" charset="0"/>
        <a:buChar char="•"/>
        <a:defRPr sz="2338" kern="1200">
          <a:solidFill>
            <a:schemeClr val="tx1"/>
          </a:solidFill>
          <a:latin typeface="+mn-lt"/>
          <a:ea typeface="+mn-ea"/>
          <a:cs typeface="+mn-cs"/>
        </a:defRPr>
      </a:lvl7pPr>
      <a:lvl8pPr marL="4454245" indent="-296950" algn="l" defTabSz="1187798" rtl="0" eaLnBrk="1" latinLnBrk="0" hangingPunct="1">
        <a:lnSpc>
          <a:spcPct val="90000"/>
        </a:lnSpc>
        <a:spcBef>
          <a:spcPts val="650"/>
        </a:spcBef>
        <a:buFont typeface="Arial" panose="020B0604020202020204" pitchFamily="34" charset="0"/>
        <a:buChar char="•"/>
        <a:defRPr sz="2338" kern="1200">
          <a:solidFill>
            <a:schemeClr val="tx1"/>
          </a:solidFill>
          <a:latin typeface="+mn-lt"/>
          <a:ea typeface="+mn-ea"/>
          <a:cs typeface="+mn-cs"/>
        </a:defRPr>
      </a:lvl8pPr>
      <a:lvl9pPr marL="5048144" indent="-296950" algn="l" defTabSz="1187798" rtl="0" eaLnBrk="1" latinLnBrk="0" hangingPunct="1">
        <a:lnSpc>
          <a:spcPct val="90000"/>
        </a:lnSpc>
        <a:spcBef>
          <a:spcPts val="650"/>
        </a:spcBef>
        <a:buFont typeface="Arial" panose="020B0604020202020204" pitchFamily="34" charset="0"/>
        <a:buChar char="•"/>
        <a:defRPr sz="233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187798" rtl="0" eaLnBrk="1" latinLnBrk="0" hangingPunct="1">
        <a:defRPr sz="2338" kern="1200">
          <a:solidFill>
            <a:schemeClr val="tx1"/>
          </a:solidFill>
          <a:latin typeface="+mn-lt"/>
          <a:ea typeface="+mn-ea"/>
          <a:cs typeface="+mn-cs"/>
        </a:defRPr>
      </a:lvl1pPr>
      <a:lvl2pPr marL="593900" algn="l" defTabSz="1187798" rtl="0" eaLnBrk="1" latinLnBrk="0" hangingPunct="1">
        <a:defRPr sz="2338" kern="1200">
          <a:solidFill>
            <a:schemeClr val="tx1"/>
          </a:solidFill>
          <a:latin typeface="+mn-lt"/>
          <a:ea typeface="+mn-ea"/>
          <a:cs typeface="+mn-cs"/>
        </a:defRPr>
      </a:lvl2pPr>
      <a:lvl3pPr marL="1187798" algn="l" defTabSz="1187798" rtl="0" eaLnBrk="1" latinLnBrk="0" hangingPunct="1">
        <a:defRPr sz="2338" kern="1200">
          <a:solidFill>
            <a:schemeClr val="tx1"/>
          </a:solidFill>
          <a:latin typeface="+mn-lt"/>
          <a:ea typeface="+mn-ea"/>
          <a:cs typeface="+mn-cs"/>
        </a:defRPr>
      </a:lvl3pPr>
      <a:lvl4pPr marL="1781699" algn="l" defTabSz="1187798" rtl="0" eaLnBrk="1" latinLnBrk="0" hangingPunct="1">
        <a:defRPr sz="2338" kern="1200">
          <a:solidFill>
            <a:schemeClr val="tx1"/>
          </a:solidFill>
          <a:latin typeface="+mn-lt"/>
          <a:ea typeface="+mn-ea"/>
          <a:cs typeface="+mn-cs"/>
        </a:defRPr>
      </a:lvl4pPr>
      <a:lvl5pPr marL="2375598" algn="l" defTabSz="1187798" rtl="0" eaLnBrk="1" latinLnBrk="0" hangingPunct="1">
        <a:defRPr sz="2338" kern="1200">
          <a:solidFill>
            <a:schemeClr val="tx1"/>
          </a:solidFill>
          <a:latin typeface="+mn-lt"/>
          <a:ea typeface="+mn-ea"/>
          <a:cs typeface="+mn-cs"/>
        </a:defRPr>
      </a:lvl5pPr>
      <a:lvl6pPr marL="2969497" algn="l" defTabSz="1187798" rtl="0" eaLnBrk="1" latinLnBrk="0" hangingPunct="1">
        <a:defRPr sz="2338" kern="1200">
          <a:solidFill>
            <a:schemeClr val="tx1"/>
          </a:solidFill>
          <a:latin typeface="+mn-lt"/>
          <a:ea typeface="+mn-ea"/>
          <a:cs typeface="+mn-cs"/>
        </a:defRPr>
      </a:lvl6pPr>
      <a:lvl7pPr marL="3563396" algn="l" defTabSz="1187798" rtl="0" eaLnBrk="1" latinLnBrk="0" hangingPunct="1">
        <a:defRPr sz="2338" kern="1200">
          <a:solidFill>
            <a:schemeClr val="tx1"/>
          </a:solidFill>
          <a:latin typeface="+mn-lt"/>
          <a:ea typeface="+mn-ea"/>
          <a:cs typeface="+mn-cs"/>
        </a:defRPr>
      </a:lvl7pPr>
      <a:lvl8pPr marL="4157297" algn="l" defTabSz="1187798" rtl="0" eaLnBrk="1" latinLnBrk="0" hangingPunct="1">
        <a:defRPr sz="2338" kern="1200">
          <a:solidFill>
            <a:schemeClr val="tx1"/>
          </a:solidFill>
          <a:latin typeface="+mn-lt"/>
          <a:ea typeface="+mn-ea"/>
          <a:cs typeface="+mn-cs"/>
        </a:defRPr>
      </a:lvl8pPr>
      <a:lvl9pPr marL="4751195" algn="l" defTabSz="1187798" rtl="0" eaLnBrk="1" latinLnBrk="0" hangingPunct="1">
        <a:defRPr sz="233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1" userDrawn="1">
          <p15:clr>
            <a:srgbClr val="F26B43"/>
          </p15:clr>
        </p15:guide>
        <p15:guide id="2" pos="3842" userDrawn="1">
          <p15:clr>
            <a:srgbClr val="F26B43"/>
          </p15:clr>
        </p15:guide>
        <p15:guide id="3" pos="458" userDrawn="1">
          <p15:clr>
            <a:srgbClr val="F26B43"/>
          </p15:clr>
        </p15:guide>
        <p15:guide id="4" pos="7225" userDrawn="1">
          <p15:clr>
            <a:srgbClr val="F26B43"/>
          </p15:clr>
        </p15:guide>
        <p15:guide id="5" orient="horz" pos="4100" userDrawn="1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7" name="Group 46">
            <a:extLst>
              <a:ext uri="{FF2B5EF4-FFF2-40B4-BE49-F238E27FC236}">
                <a16:creationId xmlns:a16="http://schemas.microsoft.com/office/drawing/2014/main" xmlns="" id="{E2171E79-11D3-8648-9BEA-3C7660378BC9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12290469" y="2625389"/>
            <a:ext cx="1963324" cy="4233515"/>
            <a:chOff x="5343883" y="-48857"/>
            <a:chExt cx="3263588" cy="7037279"/>
          </a:xfrm>
        </p:grpSpPr>
        <p:sp>
          <p:nvSpPr>
            <p:cNvPr id="69" name="矩形 13">
              <a:extLst>
                <a:ext uri="{FF2B5EF4-FFF2-40B4-BE49-F238E27FC236}">
                  <a16:creationId xmlns:a16="http://schemas.microsoft.com/office/drawing/2014/main" xmlns="" id="{2056A118-9F13-2644-8C4D-19B83F915923}"/>
                </a:ext>
              </a:extLst>
            </p:cNvPr>
            <p:cNvSpPr/>
            <p:nvPr userDrawn="1"/>
          </p:nvSpPr>
          <p:spPr>
            <a:xfrm>
              <a:off x="5356401" y="1934171"/>
              <a:ext cx="791510" cy="664397"/>
            </a:xfrm>
            <a:prstGeom prst="rect">
              <a:avLst/>
            </a:prstGeom>
            <a:solidFill>
              <a:srgbClr val="C4005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ts val="620"/>
                </a:lnSpc>
              </a:pPr>
              <a:r>
                <a:rPr kumimoji="1" lang="en-US" altLang="zh-CN" sz="500" b="1" dirty="0">
                  <a:solidFill>
                    <a:schemeClr val="tx2"/>
                  </a:solidFill>
                  <a:latin typeface="Arial" charset="0"/>
                  <a:ea typeface="Arial" charset="0"/>
                  <a:cs typeface="Arial" charset="0"/>
                </a:rPr>
                <a:t>RGB</a:t>
              </a:r>
              <a:br>
                <a:rPr kumimoji="1" lang="en-US" altLang="zh-CN" sz="500" b="1" dirty="0">
                  <a:solidFill>
                    <a:schemeClr val="tx2"/>
                  </a:solidFill>
                  <a:latin typeface="Arial" charset="0"/>
                  <a:ea typeface="Arial" charset="0"/>
                  <a:cs typeface="Arial" charset="0"/>
                </a:rPr>
              </a:br>
              <a:r>
                <a:rPr kumimoji="1" lang="en-US" altLang="zh-CN" sz="500" b="1" dirty="0">
                  <a:solidFill>
                    <a:schemeClr val="tx2"/>
                  </a:solidFill>
                  <a:latin typeface="Arial" charset="0"/>
                  <a:ea typeface="Arial" charset="0"/>
                  <a:cs typeface="Arial" charset="0"/>
                </a:rPr>
                <a:t>196/0/84</a:t>
              </a:r>
            </a:p>
          </p:txBody>
        </p:sp>
        <p:sp>
          <p:nvSpPr>
            <p:cNvPr id="70" name="文本框 15">
              <a:extLst>
                <a:ext uri="{FF2B5EF4-FFF2-40B4-BE49-F238E27FC236}">
                  <a16:creationId xmlns:a16="http://schemas.microsoft.com/office/drawing/2014/main" xmlns="" id="{B22FD20B-FED1-F14A-B606-EFB600078EA5}"/>
                </a:ext>
              </a:extLst>
            </p:cNvPr>
            <p:cNvSpPr txBox="1"/>
            <p:nvPr userDrawn="1"/>
          </p:nvSpPr>
          <p:spPr>
            <a:xfrm>
              <a:off x="5352721" y="1694497"/>
              <a:ext cx="1636699" cy="204645"/>
            </a:xfrm>
            <a:prstGeom prst="rect">
              <a:avLst/>
            </a:prstGeom>
            <a:noFill/>
          </p:spPr>
          <p:txBody>
            <a:bodyPr wrap="square" lIns="0" tIns="0" rIns="0" bIns="0" rtlCol="0" anchor="b" anchorCtr="0">
              <a:spAutoFit/>
            </a:bodyPr>
            <a:lstStyle/>
            <a:p>
              <a:pPr algn="l">
                <a:lnSpc>
                  <a:spcPct val="100000"/>
                </a:lnSpc>
              </a:pPr>
              <a:r>
                <a:rPr kumimoji="1" lang="en-US" altLang="zh-CN" sz="800" dirty="0">
                  <a:solidFill>
                    <a:schemeClr val="tx1"/>
                  </a:solidFill>
                  <a:latin typeface="Arial" panose="020B0604020202020204" pitchFamily="34" charset="0"/>
                  <a:ea typeface="Microsoft YaHei" panose="020B0503020204020204" pitchFamily="34" charset="-122"/>
                  <a:cs typeface="Arial" panose="020B0604020202020204" pitchFamily="34" charset="0"/>
                </a:rPr>
                <a:t>Secondary Colors</a:t>
              </a:r>
              <a:endParaRPr kumimoji="1" lang="zh-CN" altLang="en-US" sz="800" dirty="0"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71" name="矩形 13">
              <a:extLst>
                <a:ext uri="{FF2B5EF4-FFF2-40B4-BE49-F238E27FC236}">
                  <a16:creationId xmlns:a16="http://schemas.microsoft.com/office/drawing/2014/main" xmlns="" id="{1BDF5E4A-1867-8E41-834A-BEF7F7DBCA4B}"/>
                </a:ext>
              </a:extLst>
            </p:cNvPr>
            <p:cNvSpPr/>
            <p:nvPr userDrawn="1"/>
          </p:nvSpPr>
          <p:spPr>
            <a:xfrm>
              <a:off x="6184680" y="1934171"/>
              <a:ext cx="791510" cy="664397"/>
            </a:xfrm>
            <a:prstGeom prst="rect">
              <a:avLst/>
            </a:prstGeom>
            <a:solidFill>
              <a:srgbClr val="CB377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ts val="620"/>
                </a:lnSpc>
              </a:pPr>
              <a:r>
                <a:rPr kumimoji="1" lang="en-US" altLang="zh-CN" sz="500" b="1" dirty="0">
                  <a:solidFill>
                    <a:srgbClr val="FFFFFF"/>
                  </a:solidFill>
                  <a:latin typeface="Arial" charset="0"/>
                  <a:ea typeface="Arial" charset="0"/>
                  <a:cs typeface="Arial" charset="0"/>
                </a:rPr>
                <a:t>RGB</a:t>
              </a:r>
              <a:br>
                <a:rPr kumimoji="1" lang="en-US" altLang="zh-CN" sz="500" b="1" dirty="0">
                  <a:solidFill>
                    <a:srgbClr val="FFFFFF"/>
                  </a:solidFill>
                  <a:latin typeface="Arial" charset="0"/>
                  <a:ea typeface="Arial" charset="0"/>
                  <a:cs typeface="Arial" charset="0"/>
                </a:rPr>
              </a:br>
              <a:r>
                <a:rPr kumimoji="1" lang="en-US" altLang="zh-CN" sz="500" b="1" dirty="0">
                  <a:solidFill>
                    <a:srgbClr val="FFFFFF"/>
                  </a:solidFill>
                  <a:latin typeface="Arial" charset="0"/>
                  <a:ea typeface="Arial" charset="0"/>
                  <a:cs typeface="Arial" charset="0"/>
                </a:rPr>
                <a:t>203/55/120</a:t>
              </a:r>
            </a:p>
          </p:txBody>
        </p:sp>
        <p:sp>
          <p:nvSpPr>
            <p:cNvPr id="72" name="矩形 13">
              <a:extLst>
                <a:ext uri="{FF2B5EF4-FFF2-40B4-BE49-F238E27FC236}">
                  <a16:creationId xmlns:a16="http://schemas.microsoft.com/office/drawing/2014/main" xmlns="" id="{C1206869-819B-184C-810B-151F92C62236}"/>
                </a:ext>
              </a:extLst>
            </p:cNvPr>
            <p:cNvSpPr/>
            <p:nvPr userDrawn="1"/>
          </p:nvSpPr>
          <p:spPr>
            <a:xfrm>
              <a:off x="5356401" y="3403061"/>
              <a:ext cx="791510" cy="664397"/>
            </a:xfrm>
            <a:prstGeom prst="rect">
              <a:avLst/>
            </a:prstGeom>
            <a:solidFill>
              <a:srgbClr val="ED6D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ts val="620"/>
                </a:lnSpc>
              </a:pPr>
              <a:r>
                <a:rPr kumimoji="1" lang="en-US" altLang="zh-CN" sz="500" b="1" dirty="0">
                  <a:solidFill>
                    <a:srgbClr val="FFFFFF"/>
                  </a:solidFill>
                  <a:latin typeface="Arial" charset="0"/>
                  <a:ea typeface="Arial" charset="0"/>
                  <a:cs typeface="Arial" charset="0"/>
                </a:rPr>
                <a:t>RGB</a:t>
              </a:r>
              <a:br>
                <a:rPr kumimoji="1" lang="en-US" altLang="zh-CN" sz="500" b="1" dirty="0">
                  <a:solidFill>
                    <a:srgbClr val="FFFFFF"/>
                  </a:solidFill>
                  <a:latin typeface="Arial" charset="0"/>
                  <a:ea typeface="Arial" charset="0"/>
                  <a:cs typeface="Arial" charset="0"/>
                </a:rPr>
              </a:br>
              <a:r>
                <a:rPr kumimoji="1" lang="en-US" altLang="zh-CN" sz="500" b="1" dirty="0">
                  <a:solidFill>
                    <a:srgbClr val="FFFFFF"/>
                  </a:solidFill>
                  <a:latin typeface="Arial" charset="0"/>
                  <a:ea typeface="Arial" charset="0"/>
                  <a:cs typeface="Arial" charset="0"/>
                </a:rPr>
                <a:t>237/109/0</a:t>
              </a:r>
            </a:p>
          </p:txBody>
        </p:sp>
        <p:sp>
          <p:nvSpPr>
            <p:cNvPr id="73" name="矩形 13">
              <a:extLst>
                <a:ext uri="{FF2B5EF4-FFF2-40B4-BE49-F238E27FC236}">
                  <a16:creationId xmlns:a16="http://schemas.microsoft.com/office/drawing/2014/main" xmlns="" id="{7532BB58-5C8F-B442-A115-B92066928429}"/>
                </a:ext>
              </a:extLst>
            </p:cNvPr>
            <p:cNvSpPr/>
            <p:nvPr userDrawn="1"/>
          </p:nvSpPr>
          <p:spPr>
            <a:xfrm>
              <a:off x="6184680" y="2673360"/>
              <a:ext cx="791510" cy="664397"/>
            </a:xfrm>
            <a:prstGeom prst="rect">
              <a:avLst/>
            </a:prstGeom>
            <a:solidFill>
              <a:srgbClr val="99363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marL="0" marR="0" lvl="0" indent="0" algn="ctr" defTabSz="914478" rtl="0" eaLnBrk="1" fontAlgn="auto" latinLnBrk="0" hangingPunct="1">
                <a:lnSpc>
                  <a:spcPts val="62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zh-CN" sz="500" b="1" dirty="0">
                  <a:solidFill>
                    <a:srgbClr val="FFFFFF"/>
                  </a:solidFill>
                  <a:latin typeface="Arial" charset="0"/>
                  <a:ea typeface="Arial" charset="0"/>
                  <a:cs typeface="Arial" charset="0"/>
                </a:rPr>
                <a:t>RGB</a:t>
              </a:r>
              <a:br>
                <a:rPr kumimoji="1" lang="en-US" altLang="zh-CN" sz="500" b="1" dirty="0">
                  <a:solidFill>
                    <a:srgbClr val="FFFFFF"/>
                  </a:solidFill>
                  <a:latin typeface="Arial" charset="0"/>
                  <a:ea typeface="Arial" charset="0"/>
                  <a:cs typeface="Arial" charset="0"/>
                </a:rPr>
              </a:br>
              <a:r>
                <a:rPr kumimoji="1" lang="en-US" altLang="zh-CN" sz="500" b="1" dirty="0">
                  <a:solidFill>
                    <a:srgbClr val="FFFFFF"/>
                  </a:solidFill>
                  <a:latin typeface="Arial" charset="0"/>
                  <a:ea typeface="Arial" charset="0"/>
                  <a:cs typeface="Arial" charset="0"/>
                </a:rPr>
                <a:t>153/54/54</a:t>
              </a:r>
            </a:p>
          </p:txBody>
        </p:sp>
        <p:sp>
          <p:nvSpPr>
            <p:cNvPr id="74" name="矩形 13">
              <a:extLst>
                <a:ext uri="{FF2B5EF4-FFF2-40B4-BE49-F238E27FC236}">
                  <a16:creationId xmlns:a16="http://schemas.microsoft.com/office/drawing/2014/main" xmlns="" id="{19E144E8-C437-8E49-8068-D750BCB2B2F7}"/>
                </a:ext>
              </a:extLst>
            </p:cNvPr>
            <p:cNvSpPr/>
            <p:nvPr userDrawn="1"/>
          </p:nvSpPr>
          <p:spPr>
            <a:xfrm>
              <a:off x="5356401" y="4866463"/>
              <a:ext cx="791510" cy="664397"/>
            </a:xfrm>
            <a:prstGeom prst="rect">
              <a:avLst/>
            </a:prstGeom>
            <a:solidFill>
              <a:srgbClr val="62B23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ts val="620"/>
                </a:lnSpc>
              </a:pPr>
              <a:r>
                <a:rPr kumimoji="1" lang="en-US" altLang="zh-CN" sz="500" b="1" dirty="0">
                  <a:solidFill>
                    <a:srgbClr val="FFFFFF"/>
                  </a:solidFill>
                  <a:latin typeface="Arial" charset="0"/>
                  <a:ea typeface="Arial" charset="0"/>
                  <a:cs typeface="Arial" charset="0"/>
                </a:rPr>
                <a:t>RGB </a:t>
              </a:r>
              <a:br>
                <a:rPr kumimoji="1" lang="en-US" altLang="zh-CN" sz="500" b="1" dirty="0">
                  <a:solidFill>
                    <a:srgbClr val="FFFFFF"/>
                  </a:solidFill>
                  <a:latin typeface="Arial" charset="0"/>
                  <a:ea typeface="Arial" charset="0"/>
                  <a:cs typeface="Arial" charset="0"/>
                </a:rPr>
              </a:br>
              <a:r>
                <a:rPr kumimoji="1" lang="en-US" altLang="zh-CN" sz="500" b="1" dirty="0">
                  <a:solidFill>
                    <a:srgbClr val="FFFFFF"/>
                  </a:solidFill>
                  <a:latin typeface="Arial" charset="0"/>
                  <a:ea typeface="Arial" charset="0"/>
                  <a:cs typeface="Arial" charset="0"/>
                </a:rPr>
                <a:t>98/178/48</a:t>
              </a:r>
            </a:p>
          </p:txBody>
        </p:sp>
        <p:sp>
          <p:nvSpPr>
            <p:cNvPr id="75" name="矩形 13">
              <a:extLst>
                <a:ext uri="{FF2B5EF4-FFF2-40B4-BE49-F238E27FC236}">
                  <a16:creationId xmlns:a16="http://schemas.microsoft.com/office/drawing/2014/main" xmlns="" id="{F707D190-CC54-CA46-946B-8609C53E3CB9}"/>
                </a:ext>
              </a:extLst>
            </p:cNvPr>
            <p:cNvSpPr/>
            <p:nvPr userDrawn="1"/>
          </p:nvSpPr>
          <p:spPr>
            <a:xfrm>
              <a:off x="6184680" y="3415851"/>
              <a:ext cx="791510" cy="664397"/>
            </a:xfrm>
            <a:prstGeom prst="rect">
              <a:avLst/>
            </a:prstGeom>
            <a:solidFill>
              <a:srgbClr val="F2894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ts val="620"/>
                </a:lnSpc>
              </a:pPr>
              <a:r>
                <a:rPr kumimoji="1" lang="en-US" altLang="zh-CN" sz="500" b="1" dirty="0">
                  <a:solidFill>
                    <a:srgbClr val="FFFFFF"/>
                  </a:solidFill>
                  <a:latin typeface="Arial" charset="0"/>
                  <a:ea typeface="Arial" charset="0"/>
                  <a:cs typeface="Arial" charset="0"/>
                </a:rPr>
                <a:t>RGB</a:t>
              </a:r>
              <a:br>
                <a:rPr kumimoji="1" lang="en-US" altLang="zh-CN" sz="500" b="1" dirty="0">
                  <a:solidFill>
                    <a:srgbClr val="FFFFFF"/>
                  </a:solidFill>
                  <a:latin typeface="Arial" charset="0"/>
                  <a:ea typeface="Arial" charset="0"/>
                  <a:cs typeface="Arial" charset="0"/>
                </a:rPr>
              </a:br>
              <a:r>
                <a:rPr kumimoji="1" lang="en-US" altLang="zh-CN" sz="500" b="1" dirty="0">
                  <a:solidFill>
                    <a:srgbClr val="FFFFFF"/>
                  </a:solidFill>
                  <a:latin typeface="Arial" charset="0"/>
                  <a:ea typeface="Arial" charset="0"/>
                  <a:cs typeface="Arial" charset="0"/>
                </a:rPr>
                <a:t>242/137/68</a:t>
              </a:r>
              <a:endParaRPr kumimoji="1" lang="mr-IN" altLang="zh-CN" sz="500" b="1" dirty="0">
                <a:solidFill>
                  <a:srgbClr val="FFFFFF"/>
                </a:solidFill>
                <a:latin typeface="Arial" charset="0"/>
                <a:ea typeface="Arial" charset="0"/>
                <a:cs typeface="Arial" charset="0"/>
              </a:endParaRPr>
            </a:p>
          </p:txBody>
        </p:sp>
        <p:sp>
          <p:nvSpPr>
            <p:cNvPr id="76" name="矩形 13">
              <a:extLst>
                <a:ext uri="{FF2B5EF4-FFF2-40B4-BE49-F238E27FC236}">
                  <a16:creationId xmlns:a16="http://schemas.microsoft.com/office/drawing/2014/main" xmlns="" id="{CA69D07A-4CB1-1C44-95EB-D5DD16C88C16}"/>
                </a:ext>
              </a:extLst>
            </p:cNvPr>
            <p:cNvSpPr/>
            <p:nvPr userDrawn="1"/>
          </p:nvSpPr>
          <p:spPr>
            <a:xfrm>
              <a:off x="5353240" y="184963"/>
              <a:ext cx="791510" cy="664397"/>
            </a:xfrm>
            <a:prstGeom prst="rect">
              <a:avLst/>
            </a:prstGeom>
            <a:solidFill>
              <a:srgbClr val="C7000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ts val="620"/>
                </a:lnSpc>
              </a:pPr>
              <a:r>
                <a:rPr kumimoji="1" lang="en-US" altLang="zh-CN" sz="500" b="1" dirty="0">
                  <a:solidFill>
                    <a:schemeClr val="tx2"/>
                  </a:solidFill>
                  <a:latin typeface="Arial" charset="0"/>
                  <a:ea typeface="Arial" charset="0"/>
                  <a:cs typeface="Arial" charset="0"/>
                </a:rPr>
                <a:t>PANTONE 185C</a:t>
              </a:r>
            </a:p>
            <a:p>
              <a:pPr algn="ctr">
                <a:lnSpc>
                  <a:spcPts val="620"/>
                </a:lnSpc>
                <a:spcBef>
                  <a:spcPts val="0"/>
                </a:spcBef>
              </a:pPr>
              <a:r>
                <a:rPr kumimoji="1" lang="en-US" altLang="zh-CN" sz="500" b="1" dirty="0">
                  <a:solidFill>
                    <a:schemeClr val="tx2"/>
                  </a:solidFill>
                  <a:latin typeface="Arial" charset="0"/>
                  <a:ea typeface="Arial" charset="0"/>
                  <a:cs typeface="Arial" charset="0"/>
                </a:rPr>
                <a:t>RGB </a:t>
              </a:r>
              <a:br>
                <a:rPr kumimoji="1" lang="en-US" altLang="zh-CN" sz="500" b="1" dirty="0">
                  <a:solidFill>
                    <a:schemeClr val="tx2"/>
                  </a:solidFill>
                  <a:latin typeface="Arial" charset="0"/>
                  <a:ea typeface="Arial" charset="0"/>
                  <a:cs typeface="Arial" charset="0"/>
                </a:rPr>
              </a:br>
              <a:r>
                <a:rPr kumimoji="1" lang="en-US" altLang="zh-CN" sz="500" b="1" dirty="0">
                  <a:solidFill>
                    <a:schemeClr val="tx2"/>
                  </a:solidFill>
                  <a:latin typeface="Arial" charset="0"/>
                  <a:ea typeface="Arial" charset="0"/>
                  <a:cs typeface="Arial" charset="0"/>
                </a:rPr>
                <a:t>199/0/11  </a:t>
              </a:r>
            </a:p>
          </p:txBody>
        </p:sp>
        <p:sp>
          <p:nvSpPr>
            <p:cNvPr id="77" name="文本框 15">
              <a:extLst>
                <a:ext uri="{FF2B5EF4-FFF2-40B4-BE49-F238E27FC236}">
                  <a16:creationId xmlns:a16="http://schemas.microsoft.com/office/drawing/2014/main" xmlns="" id="{14051C33-7D8E-ED4E-A31B-8FAA52C8EDA5}"/>
                </a:ext>
              </a:extLst>
            </p:cNvPr>
            <p:cNvSpPr txBox="1"/>
            <p:nvPr userDrawn="1"/>
          </p:nvSpPr>
          <p:spPr>
            <a:xfrm>
              <a:off x="5343883" y="-48857"/>
              <a:ext cx="1358295" cy="204645"/>
            </a:xfrm>
            <a:prstGeom prst="rect">
              <a:avLst/>
            </a:prstGeom>
            <a:noFill/>
          </p:spPr>
          <p:txBody>
            <a:bodyPr wrap="square" lIns="0" tIns="0" rIns="0" bIns="0" rtlCol="0" anchor="b" anchorCtr="0">
              <a:spAutoFit/>
            </a:bodyPr>
            <a:lstStyle/>
            <a:p>
              <a:pPr algn="l">
                <a:lnSpc>
                  <a:spcPct val="100000"/>
                </a:lnSpc>
              </a:pPr>
              <a:r>
                <a:rPr kumimoji="1" lang="en-US" altLang="zh-CN" sz="800" dirty="0">
                  <a:solidFill>
                    <a:schemeClr val="tx1"/>
                  </a:solidFill>
                  <a:latin typeface="Arial" panose="020B0604020202020204" pitchFamily="34" charset="0"/>
                  <a:ea typeface="Microsoft YaHei" panose="020B0503020204020204" pitchFamily="34" charset="-122"/>
                  <a:cs typeface="Arial" panose="020B0604020202020204" pitchFamily="34" charset="0"/>
                </a:rPr>
                <a:t>Corporate Colors</a:t>
              </a:r>
              <a:endParaRPr kumimoji="1" lang="zh-CN" altLang="en-US" sz="800" dirty="0"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78" name="矩形 13">
              <a:extLst>
                <a:ext uri="{FF2B5EF4-FFF2-40B4-BE49-F238E27FC236}">
                  <a16:creationId xmlns:a16="http://schemas.microsoft.com/office/drawing/2014/main" xmlns="" id="{697139C8-6378-7346-AA26-3DE355486404}"/>
                </a:ext>
              </a:extLst>
            </p:cNvPr>
            <p:cNvSpPr/>
            <p:nvPr userDrawn="1"/>
          </p:nvSpPr>
          <p:spPr>
            <a:xfrm>
              <a:off x="5352600" y="918047"/>
              <a:ext cx="791510" cy="664397"/>
            </a:xfrm>
            <a:prstGeom prst="rect">
              <a:avLst/>
            </a:prstGeom>
            <a:solidFill>
              <a:srgbClr val="C8102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ts val="620"/>
                </a:lnSpc>
              </a:pPr>
              <a:r>
                <a:rPr kumimoji="1" lang="en-US" altLang="zh-CN" sz="500" b="1" dirty="0">
                  <a:solidFill>
                    <a:schemeClr val="tx2"/>
                  </a:solidFill>
                  <a:latin typeface="Arial" charset="0"/>
                  <a:ea typeface="Arial" charset="0"/>
                  <a:cs typeface="Arial" charset="0"/>
                </a:rPr>
                <a:t>PANTONE 186C</a:t>
              </a:r>
            </a:p>
            <a:p>
              <a:pPr algn="ctr">
                <a:lnSpc>
                  <a:spcPts val="620"/>
                </a:lnSpc>
              </a:pPr>
              <a:r>
                <a:rPr kumimoji="1" lang="en-US" altLang="zh-CN" sz="500" b="1" dirty="0">
                  <a:solidFill>
                    <a:schemeClr val="tx2"/>
                  </a:solidFill>
                  <a:latin typeface="Arial" charset="0"/>
                  <a:ea typeface="Arial" charset="0"/>
                  <a:cs typeface="Arial" charset="0"/>
                </a:rPr>
                <a:t>RGB</a:t>
              </a:r>
              <a:br>
                <a:rPr kumimoji="1" lang="en-US" altLang="zh-CN" sz="500" b="1" dirty="0">
                  <a:solidFill>
                    <a:schemeClr val="tx2"/>
                  </a:solidFill>
                  <a:latin typeface="Arial" charset="0"/>
                  <a:ea typeface="Arial" charset="0"/>
                  <a:cs typeface="Arial" charset="0"/>
                </a:rPr>
              </a:br>
              <a:r>
                <a:rPr kumimoji="1" lang="en-US" altLang="zh-CN" sz="500" b="1" dirty="0">
                  <a:solidFill>
                    <a:schemeClr val="tx2"/>
                  </a:solidFill>
                  <a:latin typeface="Arial" charset="0"/>
                  <a:ea typeface="Arial" charset="0"/>
                  <a:cs typeface="Arial" charset="0"/>
                </a:rPr>
                <a:t>200/16/46  </a:t>
              </a:r>
            </a:p>
          </p:txBody>
        </p:sp>
        <p:sp>
          <p:nvSpPr>
            <p:cNvPr id="79" name="矩形 13">
              <a:extLst>
                <a:ext uri="{FF2B5EF4-FFF2-40B4-BE49-F238E27FC236}">
                  <a16:creationId xmlns:a16="http://schemas.microsoft.com/office/drawing/2014/main" xmlns="" id="{F79CD551-CACB-A749-9460-B80C1456F4E8}"/>
                </a:ext>
              </a:extLst>
            </p:cNvPr>
            <p:cNvSpPr/>
            <p:nvPr userDrawn="1"/>
          </p:nvSpPr>
          <p:spPr>
            <a:xfrm>
              <a:off x="5354164" y="2665974"/>
              <a:ext cx="791510" cy="664397"/>
            </a:xfrm>
            <a:prstGeom prst="rect">
              <a:avLst/>
            </a:prstGeom>
            <a:solidFill>
              <a:srgbClr val="7F000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ts val="620"/>
                </a:lnSpc>
              </a:pPr>
              <a:r>
                <a:rPr kumimoji="1" lang="en-US" altLang="zh-CN" sz="500" b="1" dirty="0">
                  <a:solidFill>
                    <a:srgbClr val="FFFFFF"/>
                  </a:solidFill>
                  <a:latin typeface="Arial" charset="0"/>
                  <a:ea typeface="Arial" charset="0"/>
                  <a:cs typeface="Arial" charset="0"/>
                </a:rPr>
                <a:t>RGB</a:t>
              </a:r>
              <a:br>
                <a:rPr kumimoji="1" lang="en-US" altLang="zh-CN" sz="500" b="1" dirty="0">
                  <a:solidFill>
                    <a:srgbClr val="FFFFFF"/>
                  </a:solidFill>
                  <a:latin typeface="Arial" charset="0"/>
                  <a:ea typeface="Arial" charset="0"/>
                  <a:cs typeface="Arial" charset="0"/>
                </a:rPr>
              </a:br>
              <a:r>
                <a:rPr kumimoji="1" lang="en-US" altLang="zh-CN" sz="500" b="1" dirty="0">
                  <a:solidFill>
                    <a:srgbClr val="FFFFFF"/>
                  </a:solidFill>
                  <a:latin typeface="Arial" charset="0"/>
                  <a:ea typeface="Arial" charset="0"/>
                  <a:cs typeface="Arial" charset="0"/>
                </a:rPr>
                <a:t>127/0/1</a:t>
              </a:r>
            </a:p>
          </p:txBody>
        </p:sp>
        <p:sp>
          <p:nvSpPr>
            <p:cNvPr id="80" name="矩形 13">
              <a:extLst>
                <a:ext uri="{FF2B5EF4-FFF2-40B4-BE49-F238E27FC236}">
                  <a16:creationId xmlns:a16="http://schemas.microsoft.com/office/drawing/2014/main" xmlns="" id="{659202D4-1C13-564B-AD21-AF809769236B}"/>
                </a:ext>
              </a:extLst>
            </p:cNvPr>
            <p:cNvSpPr/>
            <p:nvPr userDrawn="1"/>
          </p:nvSpPr>
          <p:spPr>
            <a:xfrm>
              <a:off x="5354164" y="4134866"/>
              <a:ext cx="791510" cy="664397"/>
            </a:xfrm>
            <a:prstGeom prst="rect">
              <a:avLst/>
            </a:prstGeom>
            <a:solidFill>
              <a:srgbClr val="FCC8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ts val="620"/>
                </a:lnSpc>
              </a:pPr>
              <a:r>
                <a:rPr kumimoji="1" lang="en-US" altLang="zh-CN" sz="500" b="1" dirty="0">
                  <a:solidFill>
                    <a:srgbClr val="FFFFFF"/>
                  </a:solidFill>
                  <a:latin typeface="Arial" charset="0"/>
                  <a:ea typeface="Arial" charset="0"/>
                  <a:cs typeface="Arial" charset="0"/>
                </a:rPr>
                <a:t>RGB</a:t>
              </a:r>
              <a:br>
                <a:rPr kumimoji="1" lang="en-US" altLang="zh-CN" sz="500" b="1" dirty="0">
                  <a:solidFill>
                    <a:srgbClr val="FFFFFF"/>
                  </a:solidFill>
                  <a:latin typeface="Arial" charset="0"/>
                  <a:ea typeface="Arial" charset="0"/>
                  <a:cs typeface="Arial" charset="0"/>
                </a:rPr>
              </a:br>
              <a:r>
                <a:rPr kumimoji="1" lang="en-US" altLang="zh-CN" sz="500" b="1" dirty="0">
                  <a:solidFill>
                    <a:srgbClr val="FFFFFF"/>
                  </a:solidFill>
                  <a:latin typeface="Arial" charset="0"/>
                  <a:ea typeface="Arial" charset="0"/>
                  <a:cs typeface="Arial" charset="0"/>
                </a:rPr>
                <a:t>52/200/0</a:t>
              </a:r>
            </a:p>
          </p:txBody>
        </p:sp>
        <p:sp>
          <p:nvSpPr>
            <p:cNvPr id="81" name="矩形 13">
              <a:extLst>
                <a:ext uri="{FF2B5EF4-FFF2-40B4-BE49-F238E27FC236}">
                  <a16:creationId xmlns:a16="http://schemas.microsoft.com/office/drawing/2014/main" xmlns="" id="{1D14C75E-3EEE-FA4D-8DA3-70B2C56F286F}"/>
                </a:ext>
              </a:extLst>
            </p:cNvPr>
            <p:cNvSpPr/>
            <p:nvPr userDrawn="1"/>
          </p:nvSpPr>
          <p:spPr>
            <a:xfrm>
              <a:off x="5354164" y="5596166"/>
              <a:ext cx="791510" cy="664397"/>
            </a:xfrm>
            <a:prstGeom prst="rect">
              <a:avLst/>
            </a:prstGeom>
            <a:solidFill>
              <a:srgbClr val="30B5C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ts val="620"/>
                </a:lnSpc>
              </a:pPr>
              <a:r>
                <a:rPr kumimoji="1" lang="en-US" altLang="zh-CN" sz="500" b="1" dirty="0">
                  <a:solidFill>
                    <a:srgbClr val="FFFFFF"/>
                  </a:solidFill>
                  <a:latin typeface="Arial" charset="0"/>
                  <a:ea typeface="Arial" charset="0"/>
                  <a:cs typeface="Arial" charset="0"/>
                </a:rPr>
                <a:t>RGB </a:t>
              </a:r>
              <a:br>
                <a:rPr kumimoji="1" lang="en-US" altLang="zh-CN" sz="500" b="1" dirty="0">
                  <a:solidFill>
                    <a:srgbClr val="FFFFFF"/>
                  </a:solidFill>
                  <a:latin typeface="Arial" charset="0"/>
                  <a:ea typeface="Arial" charset="0"/>
                  <a:cs typeface="Arial" charset="0"/>
                </a:rPr>
              </a:br>
              <a:r>
                <a:rPr kumimoji="1" lang="en-US" altLang="zh-CN" sz="500" b="1" dirty="0">
                  <a:solidFill>
                    <a:srgbClr val="FFFFFF"/>
                  </a:solidFill>
                  <a:latin typeface="Arial" charset="0"/>
                  <a:ea typeface="Arial" charset="0"/>
                  <a:cs typeface="Arial" charset="0"/>
                </a:rPr>
                <a:t>48/181/197</a:t>
              </a:r>
            </a:p>
          </p:txBody>
        </p:sp>
        <p:sp>
          <p:nvSpPr>
            <p:cNvPr id="82" name="矩形 13">
              <a:extLst>
                <a:ext uri="{FF2B5EF4-FFF2-40B4-BE49-F238E27FC236}">
                  <a16:creationId xmlns:a16="http://schemas.microsoft.com/office/drawing/2014/main" xmlns="" id="{9844BDEE-1453-9A40-B91C-2C526D59737B}"/>
                </a:ext>
              </a:extLst>
            </p:cNvPr>
            <p:cNvSpPr/>
            <p:nvPr userDrawn="1"/>
          </p:nvSpPr>
          <p:spPr>
            <a:xfrm>
              <a:off x="6194511" y="4866463"/>
              <a:ext cx="791510" cy="664397"/>
            </a:xfrm>
            <a:prstGeom prst="rect">
              <a:avLst/>
            </a:prstGeom>
            <a:solidFill>
              <a:srgbClr val="81C15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ts val="620"/>
                </a:lnSpc>
              </a:pPr>
              <a:r>
                <a:rPr kumimoji="1" lang="en-US" altLang="zh-CN" sz="500" b="1" dirty="0">
                  <a:solidFill>
                    <a:srgbClr val="FFFFFF"/>
                  </a:solidFill>
                  <a:latin typeface="Arial" charset="0"/>
                  <a:ea typeface="Arial" charset="0"/>
                  <a:cs typeface="Arial" charset="0"/>
                </a:rPr>
                <a:t>RGB</a:t>
              </a:r>
              <a:br>
                <a:rPr kumimoji="1" lang="en-US" altLang="zh-CN" sz="500" b="1" dirty="0">
                  <a:solidFill>
                    <a:srgbClr val="FFFFFF"/>
                  </a:solidFill>
                  <a:latin typeface="Arial" charset="0"/>
                  <a:ea typeface="Arial" charset="0"/>
                  <a:cs typeface="Arial" charset="0"/>
                </a:rPr>
              </a:br>
              <a:r>
                <a:rPr kumimoji="1" lang="en-US" altLang="zh-CN" sz="500" b="1" dirty="0">
                  <a:solidFill>
                    <a:srgbClr val="FFFFFF"/>
                  </a:solidFill>
                  <a:latin typeface="Arial" charset="0"/>
                  <a:ea typeface="Arial" charset="0"/>
                  <a:cs typeface="Arial" charset="0"/>
                </a:rPr>
                <a:t>129/193/95</a:t>
              </a:r>
            </a:p>
          </p:txBody>
        </p:sp>
        <p:sp>
          <p:nvSpPr>
            <p:cNvPr id="83" name="矩形 13">
              <a:extLst>
                <a:ext uri="{FF2B5EF4-FFF2-40B4-BE49-F238E27FC236}">
                  <a16:creationId xmlns:a16="http://schemas.microsoft.com/office/drawing/2014/main" xmlns="" id="{533D13E9-5244-8E4F-9513-C00748CDDDF9}"/>
                </a:ext>
              </a:extLst>
            </p:cNvPr>
            <p:cNvSpPr/>
            <p:nvPr userDrawn="1"/>
          </p:nvSpPr>
          <p:spPr>
            <a:xfrm>
              <a:off x="6192274" y="4134866"/>
              <a:ext cx="791510" cy="664397"/>
            </a:xfrm>
            <a:prstGeom prst="rect">
              <a:avLst/>
            </a:prstGeom>
            <a:solidFill>
              <a:srgbClr val="FDD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ts val="620"/>
                </a:lnSpc>
              </a:pPr>
              <a:r>
                <a:rPr kumimoji="1" lang="en-US" altLang="zh-CN" sz="500" b="1" dirty="0">
                  <a:solidFill>
                    <a:srgbClr val="FFFFFF"/>
                  </a:solidFill>
                  <a:latin typeface="Arial" charset="0"/>
                  <a:ea typeface="Arial" charset="0"/>
                  <a:cs typeface="Arial" charset="0"/>
                </a:rPr>
                <a:t>RGB</a:t>
              </a:r>
              <a:br>
                <a:rPr kumimoji="1" lang="en-US" altLang="zh-CN" sz="500" b="1" dirty="0">
                  <a:solidFill>
                    <a:srgbClr val="FFFFFF"/>
                  </a:solidFill>
                  <a:latin typeface="Arial" charset="0"/>
                  <a:ea typeface="Arial" charset="0"/>
                  <a:cs typeface="Arial" charset="0"/>
                </a:rPr>
              </a:br>
              <a:r>
                <a:rPr kumimoji="1" lang="en-US" altLang="zh-CN" sz="500" b="1" dirty="0">
                  <a:solidFill>
                    <a:srgbClr val="FFFFFF"/>
                  </a:solidFill>
                  <a:latin typeface="Arial" charset="0"/>
                  <a:ea typeface="Arial" charset="0"/>
                  <a:cs typeface="Arial" charset="0"/>
                </a:rPr>
                <a:t>253/211/81</a:t>
              </a:r>
            </a:p>
          </p:txBody>
        </p:sp>
        <p:sp>
          <p:nvSpPr>
            <p:cNvPr id="84" name="矩形 13">
              <a:extLst>
                <a:ext uri="{FF2B5EF4-FFF2-40B4-BE49-F238E27FC236}">
                  <a16:creationId xmlns:a16="http://schemas.microsoft.com/office/drawing/2014/main" xmlns="" id="{4EBE9DBF-E87C-4F4D-BBB1-81632C549613}"/>
                </a:ext>
              </a:extLst>
            </p:cNvPr>
            <p:cNvSpPr/>
            <p:nvPr userDrawn="1"/>
          </p:nvSpPr>
          <p:spPr>
            <a:xfrm>
              <a:off x="6192274" y="5596166"/>
              <a:ext cx="791510" cy="664397"/>
            </a:xfrm>
            <a:prstGeom prst="rect">
              <a:avLst/>
            </a:prstGeom>
            <a:solidFill>
              <a:srgbClr val="56C4D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ts val="620"/>
                </a:lnSpc>
              </a:pPr>
              <a:r>
                <a:rPr kumimoji="1" lang="en-US" altLang="zh-CN" sz="500" b="1" dirty="0">
                  <a:solidFill>
                    <a:srgbClr val="FFFFFF"/>
                  </a:solidFill>
                  <a:latin typeface="Arial" charset="0"/>
                  <a:ea typeface="Arial" charset="0"/>
                  <a:cs typeface="Arial" charset="0"/>
                </a:rPr>
                <a:t>RGB </a:t>
              </a:r>
              <a:br>
                <a:rPr kumimoji="1" lang="en-US" altLang="zh-CN" sz="500" b="1" dirty="0">
                  <a:solidFill>
                    <a:srgbClr val="FFFFFF"/>
                  </a:solidFill>
                  <a:latin typeface="Arial" charset="0"/>
                  <a:ea typeface="Arial" charset="0"/>
                  <a:cs typeface="Arial" charset="0"/>
                </a:rPr>
              </a:br>
              <a:r>
                <a:rPr kumimoji="1" lang="en-US" altLang="zh-CN" sz="500" b="1" dirty="0">
                  <a:solidFill>
                    <a:srgbClr val="FFFFFF"/>
                  </a:solidFill>
                  <a:latin typeface="Arial" charset="0"/>
                  <a:ea typeface="Arial" charset="0"/>
                  <a:cs typeface="Arial" charset="0"/>
                </a:rPr>
                <a:t>86/196/210</a:t>
              </a:r>
            </a:p>
          </p:txBody>
        </p:sp>
        <p:sp>
          <p:nvSpPr>
            <p:cNvPr id="85" name="矩形 13">
              <a:extLst>
                <a:ext uri="{FF2B5EF4-FFF2-40B4-BE49-F238E27FC236}">
                  <a16:creationId xmlns:a16="http://schemas.microsoft.com/office/drawing/2014/main" xmlns="" id="{422FC2B2-7928-F442-949E-D722F3DC9D01}"/>
                </a:ext>
              </a:extLst>
            </p:cNvPr>
            <p:cNvSpPr/>
            <p:nvPr/>
          </p:nvSpPr>
          <p:spPr>
            <a:xfrm>
              <a:off x="6186245" y="184963"/>
              <a:ext cx="791510" cy="664397"/>
            </a:xfrm>
            <a:prstGeom prst="rect">
              <a:avLst/>
            </a:prstGeom>
            <a:solidFill>
              <a:srgbClr val="D3394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ts val="620"/>
                </a:lnSpc>
              </a:pPr>
              <a:r>
                <a:rPr kumimoji="1" lang="en-US" altLang="zh-CN" sz="500" b="1" dirty="0">
                  <a:solidFill>
                    <a:srgbClr val="FFFFFF"/>
                  </a:solidFill>
                  <a:latin typeface="Arial" charset="0"/>
                  <a:ea typeface="Arial" charset="0"/>
                  <a:cs typeface="Arial" charset="0"/>
                </a:rPr>
                <a:t>RGB </a:t>
              </a:r>
              <a:br>
                <a:rPr kumimoji="1" lang="en-US" altLang="zh-CN" sz="500" b="1" dirty="0">
                  <a:solidFill>
                    <a:srgbClr val="FFFFFF"/>
                  </a:solidFill>
                  <a:latin typeface="Arial" charset="0"/>
                  <a:ea typeface="Arial" charset="0"/>
                  <a:cs typeface="Arial" charset="0"/>
                </a:rPr>
              </a:br>
              <a:r>
                <a:rPr kumimoji="1" lang="en-US" altLang="zh-CN" sz="500" b="1" dirty="0">
                  <a:solidFill>
                    <a:srgbClr val="FFFFFF"/>
                  </a:solidFill>
                  <a:latin typeface="Arial" charset="0"/>
                  <a:ea typeface="Arial" charset="0"/>
                  <a:cs typeface="Arial" charset="0"/>
                </a:rPr>
                <a:t>211/57/65</a:t>
              </a:r>
            </a:p>
          </p:txBody>
        </p:sp>
        <p:sp>
          <p:nvSpPr>
            <p:cNvPr id="86" name="矩形 13">
              <a:extLst>
                <a:ext uri="{FF2B5EF4-FFF2-40B4-BE49-F238E27FC236}">
                  <a16:creationId xmlns:a16="http://schemas.microsoft.com/office/drawing/2014/main" xmlns="" id="{5F38502B-99C0-4640-9E8D-7247A3238E22}"/>
                </a:ext>
              </a:extLst>
            </p:cNvPr>
            <p:cNvSpPr/>
            <p:nvPr/>
          </p:nvSpPr>
          <p:spPr>
            <a:xfrm>
              <a:off x="6185604" y="918047"/>
              <a:ext cx="791510" cy="664397"/>
            </a:xfrm>
            <a:prstGeom prst="rect">
              <a:avLst/>
            </a:prstGeom>
            <a:solidFill>
              <a:srgbClr val="D3385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ts val="620"/>
                </a:lnSpc>
              </a:pPr>
              <a:r>
                <a:rPr kumimoji="1" lang="en-US" altLang="zh-CN" sz="500" b="1" dirty="0">
                  <a:solidFill>
                    <a:srgbClr val="FFFFFF"/>
                  </a:solidFill>
                  <a:latin typeface="Arial" charset="0"/>
                  <a:ea typeface="Arial" charset="0"/>
                  <a:cs typeface="Arial" charset="0"/>
                </a:rPr>
                <a:t>RGB </a:t>
              </a:r>
            </a:p>
            <a:p>
              <a:pPr algn="ctr">
                <a:lnSpc>
                  <a:spcPts val="620"/>
                </a:lnSpc>
              </a:pPr>
              <a:r>
                <a:rPr kumimoji="1" lang="en-US" altLang="zh-CN" sz="500" b="1" dirty="0">
                  <a:solidFill>
                    <a:srgbClr val="FFFFFF"/>
                  </a:solidFill>
                  <a:latin typeface="Arial" charset="0"/>
                  <a:ea typeface="Arial" charset="0"/>
                  <a:cs typeface="Arial" charset="0"/>
                </a:rPr>
                <a:t>211/56/89</a:t>
              </a:r>
            </a:p>
          </p:txBody>
        </p:sp>
        <p:sp>
          <p:nvSpPr>
            <p:cNvPr id="87" name="矩形 13">
              <a:extLst>
                <a:ext uri="{FF2B5EF4-FFF2-40B4-BE49-F238E27FC236}">
                  <a16:creationId xmlns:a16="http://schemas.microsoft.com/office/drawing/2014/main" xmlns="" id="{1399EB62-5216-324F-B66C-AD6ED0004D51}"/>
                </a:ext>
              </a:extLst>
            </p:cNvPr>
            <p:cNvSpPr/>
            <p:nvPr/>
          </p:nvSpPr>
          <p:spPr>
            <a:xfrm>
              <a:off x="6996262" y="1934171"/>
              <a:ext cx="791510" cy="664397"/>
            </a:xfrm>
            <a:prstGeom prst="rect">
              <a:avLst/>
            </a:prstGeom>
            <a:solidFill>
              <a:srgbClr val="DD80A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ts val="620"/>
                </a:lnSpc>
              </a:pPr>
              <a:r>
                <a:rPr kumimoji="1" lang="en-US" altLang="zh-CN" sz="500" b="1" dirty="0">
                  <a:solidFill>
                    <a:srgbClr val="595757"/>
                  </a:solidFill>
                  <a:latin typeface="Arial" charset="0"/>
                  <a:ea typeface="Arial" charset="0"/>
                  <a:cs typeface="Arial" charset="0"/>
                </a:rPr>
                <a:t>RGB 221/128/170</a:t>
              </a:r>
            </a:p>
          </p:txBody>
        </p:sp>
        <p:sp>
          <p:nvSpPr>
            <p:cNvPr id="88" name="矩形 13">
              <a:extLst>
                <a:ext uri="{FF2B5EF4-FFF2-40B4-BE49-F238E27FC236}">
                  <a16:creationId xmlns:a16="http://schemas.microsoft.com/office/drawing/2014/main" xmlns="" id="{DEDE780A-8050-FD48-B661-39532349131D}"/>
                </a:ext>
              </a:extLst>
            </p:cNvPr>
            <p:cNvSpPr/>
            <p:nvPr/>
          </p:nvSpPr>
          <p:spPr>
            <a:xfrm>
              <a:off x="6996262" y="2673360"/>
              <a:ext cx="791510" cy="664397"/>
            </a:xfrm>
            <a:prstGeom prst="rect">
              <a:avLst/>
            </a:prstGeom>
            <a:solidFill>
              <a:srgbClr val="BF808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marL="0" marR="0" lvl="0" indent="0" algn="ctr" defTabSz="914478" rtl="0" eaLnBrk="1" fontAlgn="auto" latinLnBrk="0" hangingPunct="1">
                <a:lnSpc>
                  <a:spcPts val="62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zh-CN" sz="500" b="1" dirty="0">
                  <a:solidFill>
                    <a:srgbClr val="595757"/>
                  </a:solidFill>
                  <a:latin typeface="Arial" charset="0"/>
                  <a:ea typeface="Arial" charset="0"/>
                  <a:cs typeface="Arial" charset="0"/>
                </a:rPr>
                <a:t>RGB 191/128/130</a:t>
              </a:r>
            </a:p>
          </p:txBody>
        </p:sp>
        <p:sp>
          <p:nvSpPr>
            <p:cNvPr id="89" name="矩形 13">
              <a:extLst>
                <a:ext uri="{FF2B5EF4-FFF2-40B4-BE49-F238E27FC236}">
                  <a16:creationId xmlns:a16="http://schemas.microsoft.com/office/drawing/2014/main" xmlns="" id="{9BDB304C-5E40-9647-A3EF-75D9BFFB7E5B}"/>
                </a:ext>
              </a:extLst>
            </p:cNvPr>
            <p:cNvSpPr/>
            <p:nvPr/>
          </p:nvSpPr>
          <p:spPr>
            <a:xfrm>
              <a:off x="6996262" y="3415851"/>
              <a:ext cx="791510" cy="664397"/>
            </a:xfrm>
            <a:prstGeom prst="rect">
              <a:avLst/>
            </a:prstGeom>
            <a:solidFill>
              <a:srgbClr val="F6B78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ts val="620"/>
                </a:lnSpc>
              </a:pPr>
              <a:r>
                <a:rPr kumimoji="1" lang="en-US" altLang="zh-CN" sz="500" b="1" dirty="0">
                  <a:solidFill>
                    <a:srgbClr val="595757"/>
                  </a:solidFill>
                  <a:latin typeface="Arial" charset="0"/>
                  <a:ea typeface="Arial" charset="0"/>
                  <a:cs typeface="Arial" charset="0"/>
                </a:rPr>
                <a:t>RGB 246/183/140</a:t>
              </a:r>
              <a:endParaRPr kumimoji="1" lang="mr-IN" altLang="zh-CN" sz="500" b="1" dirty="0">
                <a:solidFill>
                  <a:srgbClr val="595757"/>
                </a:solidFill>
                <a:latin typeface="Arial" charset="0"/>
                <a:ea typeface="Arial" charset="0"/>
                <a:cs typeface="Arial" charset="0"/>
              </a:endParaRPr>
            </a:p>
          </p:txBody>
        </p:sp>
        <p:sp>
          <p:nvSpPr>
            <p:cNvPr id="90" name="矩形 13">
              <a:extLst>
                <a:ext uri="{FF2B5EF4-FFF2-40B4-BE49-F238E27FC236}">
                  <a16:creationId xmlns:a16="http://schemas.microsoft.com/office/drawing/2014/main" xmlns="" id="{EC3A6DD7-CCD1-0C4F-B8D4-3D01C9FFC289}"/>
                </a:ext>
              </a:extLst>
            </p:cNvPr>
            <p:cNvSpPr/>
            <p:nvPr/>
          </p:nvSpPr>
          <p:spPr>
            <a:xfrm>
              <a:off x="7006093" y="4866463"/>
              <a:ext cx="791510" cy="664397"/>
            </a:xfrm>
            <a:prstGeom prst="rect">
              <a:avLst/>
            </a:prstGeom>
            <a:solidFill>
              <a:srgbClr val="AFD89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ts val="620"/>
                </a:lnSpc>
              </a:pPr>
              <a:r>
                <a:rPr kumimoji="1" lang="en-US" altLang="zh-CN" sz="500" b="1" dirty="0">
                  <a:solidFill>
                    <a:srgbClr val="595757"/>
                  </a:solidFill>
                  <a:latin typeface="Arial" charset="0"/>
                  <a:ea typeface="Arial" charset="0"/>
                  <a:cs typeface="Arial" charset="0"/>
                </a:rPr>
                <a:t>RGB 176/216/156</a:t>
              </a:r>
            </a:p>
          </p:txBody>
        </p:sp>
        <p:sp>
          <p:nvSpPr>
            <p:cNvPr id="91" name="矩形 13">
              <a:extLst>
                <a:ext uri="{FF2B5EF4-FFF2-40B4-BE49-F238E27FC236}">
                  <a16:creationId xmlns:a16="http://schemas.microsoft.com/office/drawing/2014/main" xmlns="" id="{FC3F3193-22C2-A847-A957-DFCCDA9D1D88}"/>
                </a:ext>
              </a:extLst>
            </p:cNvPr>
            <p:cNvSpPr/>
            <p:nvPr/>
          </p:nvSpPr>
          <p:spPr>
            <a:xfrm>
              <a:off x="7003856" y="4134866"/>
              <a:ext cx="791510" cy="664397"/>
            </a:xfrm>
            <a:prstGeom prst="rect">
              <a:avLst/>
            </a:prstGeom>
            <a:solidFill>
              <a:srgbClr val="FDE39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ts val="620"/>
                </a:lnSpc>
              </a:pPr>
              <a:r>
                <a:rPr kumimoji="1" lang="en-US" altLang="zh-CN" sz="500" b="1" dirty="0">
                  <a:solidFill>
                    <a:srgbClr val="595757"/>
                  </a:solidFill>
                  <a:latin typeface="Arial" charset="0"/>
                  <a:ea typeface="Arial" charset="0"/>
                  <a:cs typeface="Arial" charset="0"/>
                </a:rPr>
                <a:t>RGB 253/227/181</a:t>
              </a:r>
            </a:p>
          </p:txBody>
        </p:sp>
        <p:sp>
          <p:nvSpPr>
            <p:cNvPr id="92" name="矩形 13">
              <a:extLst>
                <a:ext uri="{FF2B5EF4-FFF2-40B4-BE49-F238E27FC236}">
                  <a16:creationId xmlns:a16="http://schemas.microsoft.com/office/drawing/2014/main" xmlns="" id="{851DFAF5-0D1C-C64A-87B5-B0C9497BA3EB}"/>
                </a:ext>
              </a:extLst>
            </p:cNvPr>
            <p:cNvSpPr/>
            <p:nvPr/>
          </p:nvSpPr>
          <p:spPr>
            <a:xfrm>
              <a:off x="7003856" y="5596166"/>
              <a:ext cx="791510" cy="664397"/>
            </a:xfrm>
            <a:prstGeom prst="rect">
              <a:avLst/>
            </a:prstGeom>
            <a:solidFill>
              <a:srgbClr val="94DAE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ts val="620"/>
                </a:lnSpc>
              </a:pPr>
              <a:r>
                <a:rPr kumimoji="1" lang="en-US" altLang="zh-CN" sz="500" b="1" dirty="0">
                  <a:solidFill>
                    <a:srgbClr val="595757"/>
                  </a:solidFill>
                  <a:latin typeface="Arial" charset="0"/>
                  <a:ea typeface="Arial" charset="0"/>
                  <a:cs typeface="Arial" charset="0"/>
                </a:rPr>
                <a:t>RGB 148/218/226</a:t>
              </a:r>
            </a:p>
          </p:txBody>
        </p:sp>
        <p:sp>
          <p:nvSpPr>
            <p:cNvPr id="93" name="矩形 13">
              <a:extLst>
                <a:ext uri="{FF2B5EF4-FFF2-40B4-BE49-F238E27FC236}">
                  <a16:creationId xmlns:a16="http://schemas.microsoft.com/office/drawing/2014/main" xmlns="" id="{57EB9D15-6C1C-8340-A5D0-43B865B5951C}"/>
                </a:ext>
              </a:extLst>
            </p:cNvPr>
            <p:cNvSpPr/>
            <p:nvPr/>
          </p:nvSpPr>
          <p:spPr>
            <a:xfrm>
              <a:off x="6997826" y="184963"/>
              <a:ext cx="791510" cy="664397"/>
            </a:xfrm>
            <a:prstGeom prst="rect">
              <a:avLst/>
            </a:prstGeom>
            <a:solidFill>
              <a:srgbClr val="E2818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ts val="620"/>
                </a:lnSpc>
              </a:pPr>
              <a:r>
                <a:rPr kumimoji="1" lang="en-US" altLang="zh-CN" sz="500" b="1" dirty="0">
                  <a:solidFill>
                    <a:srgbClr val="595757"/>
                  </a:solidFill>
                  <a:latin typeface="Arial" charset="0"/>
                  <a:ea typeface="Arial" charset="0"/>
                  <a:cs typeface="Arial" charset="0"/>
                </a:rPr>
                <a:t>RGB 226/129/137</a:t>
              </a:r>
            </a:p>
          </p:txBody>
        </p:sp>
        <p:sp>
          <p:nvSpPr>
            <p:cNvPr id="94" name="矩形 13">
              <a:extLst>
                <a:ext uri="{FF2B5EF4-FFF2-40B4-BE49-F238E27FC236}">
                  <a16:creationId xmlns:a16="http://schemas.microsoft.com/office/drawing/2014/main" xmlns="" id="{2B29D96D-3B3D-B944-92CB-FE0973E33810}"/>
                </a:ext>
              </a:extLst>
            </p:cNvPr>
            <p:cNvSpPr/>
            <p:nvPr/>
          </p:nvSpPr>
          <p:spPr>
            <a:xfrm>
              <a:off x="6997185" y="918047"/>
              <a:ext cx="791510" cy="664397"/>
            </a:xfrm>
            <a:prstGeom prst="rect">
              <a:avLst/>
            </a:prstGeom>
            <a:solidFill>
              <a:srgbClr val="E2819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ts val="620"/>
                </a:lnSpc>
              </a:pPr>
              <a:r>
                <a:rPr kumimoji="1" lang="en-US" altLang="zh-CN" sz="500" b="1" dirty="0">
                  <a:solidFill>
                    <a:srgbClr val="595757"/>
                  </a:solidFill>
                  <a:latin typeface="Arial" charset="0"/>
                  <a:ea typeface="Arial" charset="0"/>
                  <a:cs typeface="Arial" charset="0"/>
                </a:rPr>
                <a:t>RGB 226/129/152</a:t>
              </a:r>
            </a:p>
          </p:txBody>
        </p:sp>
        <p:sp>
          <p:nvSpPr>
            <p:cNvPr id="95" name="矩形 13">
              <a:extLst>
                <a:ext uri="{FF2B5EF4-FFF2-40B4-BE49-F238E27FC236}">
                  <a16:creationId xmlns:a16="http://schemas.microsoft.com/office/drawing/2014/main" xmlns="" id="{35D234AC-C1A2-7248-94C0-BB95C4DFE743}"/>
                </a:ext>
              </a:extLst>
            </p:cNvPr>
            <p:cNvSpPr/>
            <p:nvPr userDrawn="1"/>
          </p:nvSpPr>
          <p:spPr>
            <a:xfrm>
              <a:off x="7806130" y="1934171"/>
              <a:ext cx="791510" cy="664397"/>
            </a:xfrm>
            <a:prstGeom prst="rect">
              <a:avLst/>
            </a:prstGeom>
            <a:solidFill>
              <a:srgbClr val="EBB3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ts val="620"/>
                </a:lnSpc>
              </a:pPr>
              <a:r>
                <a:rPr kumimoji="1" lang="en-US" altLang="zh-CN" sz="500" b="1" dirty="0">
                  <a:solidFill>
                    <a:srgbClr val="595757"/>
                  </a:solidFill>
                  <a:latin typeface="Arial" charset="0"/>
                  <a:ea typeface="Arial" charset="0"/>
                  <a:cs typeface="Arial" charset="0"/>
                </a:rPr>
                <a:t>RGB 235/179/204</a:t>
              </a:r>
            </a:p>
          </p:txBody>
        </p:sp>
        <p:sp>
          <p:nvSpPr>
            <p:cNvPr id="96" name="矩形 13">
              <a:extLst>
                <a:ext uri="{FF2B5EF4-FFF2-40B4-BE49-F238E27FC236}">
                  <a16:creationId xmlns:a16="http://schemas.microsoft.com/office/drawing/2014/main" xmlns="" id="{2C241EB7-09A9-7E40-9241-F2D47E53E1FF}"/>
                </a:ext>
              </a:extLst>
            </p:cNvPr>
            <p:cNvSpPr/>
            <p:nvPr/>
          </p:nvSpPr>
          <p:spPr>
            <a:xfrm>
              <a:off x="7806130" y="2673360"/>
              <a:ext cx="791510" cy="664397"/>
            </a:xfrm>
            <a:prstGeom prst="rect">
              <a:avLst/>
            </a:prstGeom>
            <a:solidFill>
              <a:srgbClr val="D8B3B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marL="0" marR="0" lvl="0" indent="0" algn="ctr" defTabSz="914478" rtl="0" eaLnBrk="1" fontAlgn="auto" latinLnBrk="0" hangingPunct="1">
                <a:lnSpc>
                  <a:spcPts val="62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zh-CN" sz="500" b="1" dirty="0">
                  <a:solidFill>
                    <a:srgbClr val="595757"/>
                  </a:solidFill>
                  <a:latin typeface="Arial" charset="0"/>
                  <a:ea typeface="Arial" charset="0"/>
                  <a:cs typeface="Arial" charset="0"/>
                </a:rPr>
                <a:t>RGB 216/179/179</a:t>
              </a:r>
            </a:p>
          </p:txBody>
        </p:sp>
        <p:sp>
          <p:nvSpPr>
            <p:cNvPr id="97" name="矩形 13">
              <a:extLst>
                <a:ext uri="{FF2B5EF4-FFF2-40B4-BE49-F238E27FC236}">
                  <a16:creationId xmlns:a16="http://schemas.microsoft.com/office/drawing/2014/main" xmlns="" id="{63833C81-CC87-004C-AE5E-CB387B992636}"/>
                </a:ext>
              </a:extLst>
            </p:cNvPr>
            <p:cNvSpPr/>
            <p:nvPr/>
          </p:nvSpPr>
          <p:spPr>
            <a:xfrm>
              <a:off x="7806130" y="3415851"/>
              <a:ext cx="791510" cy="664397"/>
            </a:xfrm>
            <a:prstGeom prst="rect">
              <a:avLst/>
            </a:prstGeom>
            <a:solidFill>
              <a:srgbClr val="FAD3B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ts val="620"/>
                </a:lnSpc>
              </a:pPr>
              <a:r>
                <a:rPr kumimoji="1" lang="en-US" altLang="zh-CN" sz="500" b="1" dirty="0">
                  <a:solidFill>
                    <a:srgbClr val="595757"/>
                  </a:solidFill>
                  <a:latin typeface="Arial" charset="0"/>
                  <a:ea typeface="Arial" charset="0"/>
                  <a:cs typeface="Arial" charset="0"/>
                </a:rPr>
                <a:t>RGB 250/211/187</a:t>
              </a:r>
              <a:endParaRPr kumimoji="1" lang="mr-IN" altLang="zh-CN" sz="500" b="1" dirty="0">
                <a:solidFill>
                  <a:srgbClr val="595757"/>
                </a:solidFill>
                <a:latin typeface="Arial" charset="0"/>
                <a:ea typeface="Arial" charset="0"/>
                <a:cs typeface="Arial" charset="0"/>
              </a:endParaRPr>
            </a:p>
          </p:txBody>
        </p:sp>
        <p:sp>
          <p:nvSpPr>
            <p:cNvPr id="98" name="矩形 13">
              <a:extLst>
                <a:ext uri="{FF2B5EF4-FFF2-40B4-BE49-F238E27FC236}">
                  <a16:creationId xmlns:a16="http://schemas.microsoft.com/office/drawing/2014/main" xmlns="" id="{77A96C4C-F3F3-484A-95BE-7E52C33A2FE2}"/>
                </a:ext>
              </a:extLst>
            </p:cNvPr>
            <p:cNvSpPr/>
            <p:nvPr/>
          </p:nvSpPr>
          <p:spPr>
            <a:xfrm>
              <a:off x="7815961" y="4866463"/>
              <a:ext cx="791510" cy="664397"/>
            </a:xfrm>
            <a:prstGeom prst="rect">
              <a:avLst/>
            </a:prstGeom>
            <a:solidFill>
              <a:srgbClr val="D0E8C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ts val="620"/>
                </a:lnSpc>
              </a:pPr>
              <a:r>
                <a:rPr kumimoji="1" lang="en-US" altLang="zh-CN" sz="500" b="1" dirty="0">
                  <a:solidFill>
                    <a:srgbClr val="595757"/>
                  </a:solidFill>
                  <a:latin typeface="Arial" charset="0"/>
                  <a:ea typeface="Arial" charset="0"/>
                  <a:cs typeface="Arial" charset="0"/>
                </a:rPr>
                <a:t>RGB 208/232/196</a:t>
              </a:r>
            </a:p>
          </p:txBody>
        </p:sp>
        <p:sp>
          <p:nvSpPr>
            <p:cNvPr id="99" name="矩形 13">
              <a:extLst>
                <a:ext uri="{FF2B5EF4-FFF2-40B4-BE49-F238E27FC236}">
                  <a16:creationId xmlns:a16="http://schemas.microsoft.com/office/drawing/2014/main" xmlns="" id="{66F0E6F8-F4D3-1B44-BB6D-F328A6CEA0C9}"/>
                </a:ext>
              </a:extLst>
            </p:cNvPr>
            <p:cNvSpPr/>
            <p:nvPr/>
          </p:nvSpPr>
          <p:spPr>
            <a:xfrm>
              <a:off x="7813724" y="4134866"/>
              <a:ext cx="791510" cy="664397"/>
            </a:xfrm>
            <a:prstGeom prst="rect">
              <a:avLst/>
            </a:prstGeom>
            <a:solidFill>
              <a:srgbClr val="FEEEC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ts val="620"/>
                </a:lnSpc>
              </a:pPr>
              <a:r>
                <a:rPr kumimoji="1" lang="en-US" altLang="zh-CN" sz="500" b="1" dirty="0">
                  <a:solidFill>
                    <a:srgbClr val="595757"/>
                  </a:solidFill>
                  <a:latin typeface="Arial" charset="0"/>
                  <a:ea typeface="Arial" charset="0"/>
                  <a:cs typeface="Arial" charset="0"/>
                </a:rPr>
                <a:t>RGB 254/238/193</a:t>
              </a:r>
            </a:p>
          </p:txBody>
        </p:sp>
        <p:sp>
          <p:nvSpPr>
            <p:cNvPr id="100" name="矩形 13">
              <a:extLst>
                <a:ext uri="{FF2B5EF4-FFF2-40B4-BE49-F238E27FC236}">
                  <a16:creationId xmlns:a16="http://schemas.microsoft.com/office/drawing/2014/main" xmlns="" id="{EEFEFB0D-48AF-8147-BDEB-B01E99ED82A7}"/>
                </a:ext>
              </a:extLst>
            </p:cNvPr>
            <p:cNvSpPr/>
            <p:nvPr/>
          </p:nvSpPr>
          <p:spPr>
            <a:xfrm>
              <a:off x="7813724" y="5596166"/>
              <a:ext cx="791510" cy="664397"/>
            </a:xfrm>
            <a:prstGeom prst="rect">
              <a:avLst/>
            </a:prstGeom>
            <a:solidFill>
              <a:srgbClr val="BEE9E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ts val="620"/>
                </a:lnSpc>
              </a:pPr>
              <a:r>
                <a:rPr kumimoji="1" lang="en-US" altLang="zh-CN" sz="500" b="1" dirty="0">
                  <a:solidFill>
                    <a:srgbClr val="595757"/>
                  </a:solidFill>
                  <a:latin typeface="Arial" charset="0"/>
                  <a:ea typeface="Arial" charset="0"/>
                  <a:cs typeface="Arial" charset="0"/>
                </a:rPr>
                <a:t>RGB</a:t>
              </a:r>
              <a:br>
                <a:rPr kumimoji="1" lang="en-US" altLang="zh-CN" sz="500" b="1" dirty="0">
                  <a:solidFill>
                    <a:srgbClr val="595757"/>
                  </a:solidFill>
                  <a:latin typeface="Arial" charset="0"/>
                  <a:ea typeface="Arial" charset="0"/>
                  <a:cs typeface="Arial" charset="0"/>
                </a:rPr>
              </a:br>
              <a:r>
                <a:rPr kumimoji="1" lang="en-US" altLang="zh-CN" sz="500" b="1" dirty="0">
                  <a:solidFill>
                    <a:srgbClr val="595757"/>
                  </a:solidFill>
                  <a:latin typeface="Arial" charset="0"/>
                  <a:ea typeface="Arial" charset="0"/>
                  <a:cs typeface="Arial" charset="0"/>
                </a:rPr>
                <a:t>190/23/238</a:t>
              </a:r>
            </a:p>
          </p:txBody>
        </p:sp>
        <p:sp>
          <p:nvSpPr>
            <p:cNvPr id="101" name="矩形 13">
              <a:extLst>
                <a:ext uri="{FF2B5EF4-FFF2-40B4-BE49-F238E27FC236}">
                  <a16:creationId xmlns:a16="http://schemas.microsoft.com/office/drawing/2014/main" xmlns="" id="{3F7C47B0-D4EF-7047-9B96-1169C593055C}"/>
                </a:ext>
              </a:extLst>
            </p:cNvPr>
            <p:cNvSpPr/>
            <p:nvPr/>
          </p:nvSpPr>
          <p:spPr>
            <a:xfrm>
              <a:off x="7807694" y="184963"/>
              <a:ext cx="791510" cy="664397"/>
            </a:xfrm>
            <a:prstGeom prst="rect">
              <a:avLst/>
            </a:prstGeom>
            <a:solidFill>
              <a:srgbClr val="EEB3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ts val="620"/>
                </a:lnSpc>
              </a:pPr>
              <a:r>
                <a:rPr kumimoji="1" lang="en-US" altLang="zh-CN" sz="500" b="1" dirty="0">
                  <a:solidFill>
                    <a:srgbClr val="595757"/>
                  </a:solidFill>
                  <a:latin typeface="Arial" charset="0"/>
                  <a:ea typeface="Arial" charset="0"/>
                  <a:cs typeface="Arial" charset="0"/>
                </a:rPr>
                <a:t>RGB 239/178/184</a:t>
              </a:r>
            </a:p>
          </p:txBody>
        </p:sp>
        <p:sp>
          <p:nvSpPr>
            <p:cNvPr id="102" name="矩形 13">
              <a:extLst>
                <a:ext uri="{FF2B5EF4-FFF2-40B4-BE49-F238E27FC236}">
                  <a16:creationId xmlns:a16="http://schemas.microsoft.com/office/drawing/2014/main" xmlns="" id="{26A0A468-A37D-824A-8DA2-0B437212E07E}"/>
                </a:ext>
              </a:extLst>
            </p:cNvPr>
            <p:cNvSpPr/>
            <p:nvPr/>
          </p:nvSpPr>
          <p:spPr>
            <a:xfrm>
              <a:off x="7807054" y="918047"/>
              <a:ext cx="791510" cy="664397"/>
            </a:xfrm>
            <a:prstGeom prst="rect">
              <a:avLst/>
            </a:prstGeom>
            <a:solidFill>
              <a:srgbClr val="EEB3C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ts val="620"/>
                </a:lnSpc>
              </a:pPr>
              <a:r>
                <a:rPr kumimoji="1" lang="en-US" altLang="zh-CN" sz="500" b="1" dirty="0">
                  <a:solidFill>
                    <a:srgbClr val="595757"/>
                  </a:solidFill>
                  <a:latin typeface="Arial" charset="0"/>
                  <a:ea typeface="Arial" charset="0"/>
                  <a:cs typeface="Arial" charset="0"/>
                </a:rPr>
                <a:t>RGB 238/179/193</a:t>
              </a:r>
            </a:p>
          </p:txBody>
        </p:sp>
        <p:sp>
          <p:nvSpPr>
            <p:cNvPr id="103" name="矩形 13">
              <a:extLst>
                <a:ext uri="{FF2B5EF4-FFF2-40B4-BE49-F238E27FC236}">
                  <a16:creationId xmlns:a16="http://schemas.microsoft.com/office/drawing/2014/main" xmlns="" id="{B0E79B3A-2E5F-ED4F-AA3D-00B685B18CA9}"/>
                </a:ext>
              </a:extLst>
            </p:cNvPr>
            <p:cNvSpPr/>
            <p:nvPr userDrawn="1"/>
          </p:nvSpPr>
          <p:spPr>
            <a:xfrm>
              <a:off x="5354169" y="6324025"/>
              <a:ext cx="513579" cy="664397"/>
            </a:xfrm>
            <a:prstGeom prst="rect">
              <a:avLst/>
            </a:prstGeom>
            <a:solidFill>
              <a:srgbClr val="22181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ts val="620"/>
                </a:lnSpc>
              </a:pPr>
              <a:r>
                <a:rPr kumimoji="1" lang="en-US" altLang="zh-CN" sz="500" b="1" dirty="0">
                  <a:solidFill>
                    <a:srgbClr val="FFFFFF"/>
                  </a:solidFill>
                  <a:latin typeface="Arial" charset="0"/>
                  <a:ea typeface="Arial" charset="0"/>
                  <a:cs typeface="Arial" charset="0"/>
                </a:rPr>
                <a:t>RGB </a:t>
              </a:r>
              <a:br>
                <a:rPr kumimoji="1" lang="en-US" altLang="zh-CN" sz="500" b="1" dirty="0">
                  <a:solidFill>
                    <a:srgbClr val="FFFFFF"/>
                  </a:solidFill>
                  <a:latin typeface="Arial" charset="0"/>
                  <a:ea typeface="Arial" charset="0"/>
                  <a:cs typeface="Arial" charset="0"/>
                </a:rPr>
              </a:br>
              <a:r>
                <a:rPr kumimoji="1" lang="en-US" altLang="zh-CN" sz="500" b="1" dirty="0">
                  <a:solidFill>
                    <a:srgbClr val="FFFFFF"/>
                  </a:solidFill>
                  <a:latin typeface="Arial" charset="0"/>
                  <a:ea typeface="Arial" charset="0"/>
                  <a:cs typeface="Arial" charset="0"/>
                </a:rPr>
                <a:t>35/24/21</a:t>
              </a:r>
            </a:p>
          </p:txBody>
        </p:sp>
        <p:sp>
          <p:nvSpPr>
            <p:cNvPr id="104" name="矩形 13">
              <a:extLst>
                <a:ext uri="{FF2B5EF4-FFF2-40B4-BE49-F238E27FC236}">
                  <a16:creationId xmlns:a16="http://schemas.microsoft.com/office/drawing/2014/main" xmlns="" id="{32D85E93-C860-B646-A67C-3D2FDCC07E8E}"/>
                </a:ext>
              </a:extLst>
            </p:cNvPr>
            <p:cNvSpPr/>
            <p:nvPr userDrawn="1"/>
          </p:nvSpPr>
          <p:spPr>
            <a:xfrm>
              <a:off x="5900626" y="6324025"/>
              <a:ext cx="513579" cy="664397"/>
            </a:xfrm>
            <a:prstGeom prst="rect">
              <a:avLst/>
            </a:prstGeom>
            <a:solidFill>
              <a:srgbClr val="59575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ts val="620"/>
                </a:lnSpc>
              </a:pPr>
              <a:r>
                <a:rPr kumimoji="1" lang="en-US" altLang="zh-CN" sz="500" b="1" dirty="0">
                  <a:solidFill>
                    <a:srgbClr val="FFFFFF"/>
                  </a:solidFill>
                  <a:latin typeface="Arial" charset="0"/>
                  <a:ea typeface="Arial" charset="0"/>
                  <a:cs typeface="Arial" charset="0"/>
                </a:rPr>
                <a:t>RGB </a:t>
              </a:r>
            </a:p>
            <a:p>
              <a:pPr algn="ctr">
                <a:lnSpc>
                  <a:spcPts val="620"/>
                </a:lnSpc>
              </a:pPr>
              <a:r>
                <a:rPr kumimoji="1" lang="en-US" altLang="zh-CN" sz="500" b="1" dirty="0">
                  <a:solidFill>
                    <a:srgbClr val="FFFFFF"/>
                  </a:solidFill>
                  <a:latin typeface="Arial" charset="0"/>
                  <a:ea typeface="Arial" charset="0"/>
                  <a:cs typeface="Arial" charset="0"/>
                </a:rPr>
                <a:t>89/87/87</a:t>
              </a:r>
            </a:p>
          </p:txBody>
        </p:sp>
        <p:sp>
          <p:nvSpPr>
            <p:cNvPr id="105" name="矩形 13">
              <a:extLst>
                <a:ext uri="{FF2B5EF4-FFF2-40B4-BE49-F238E27FC236}">
                  <a16:creationId xmlns:a16="http://schemas.microsoft.com/office/drawing/2014/main" xmlns="" id="{D9E271D3-C782-EA4B-B477-613B5CE7B0DA}"/>
                </a:ext>
              </a:extLst>
            </p:cNvPr>
            <p:cNvSpPr/>
            <p:nvPr userDrawn="1"/>
          </p:nvSpPr>
          <p:spPr>
            <a:xfrm>
              <a:off x="6450318" y="6324025"/>
              <a:ext cx="513579" cy="664397"/>
            </a:xfrm>
            <a:prstGeom prst="rect">
              <a:avLst/>
            </a:prstGeom>
            <a:solidFill>
              <a:srgbClr val="88888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ts val="620"/>
                </a:lnSpc>
              </a:pPr>
              <a:r>
                <a:rPr kumimoji="1" lang="en-US" altLang="zh-CN" sz="500" b="1" dirty="0">
                  <a:solidFill>
                    <a:srgbClr val="FFFFFF"/>
                  </a:solidFill>
                  <a:latin typeface="Arial" charset="0"/>
                  <a:ea typeface="Arial" charset="0"/>
                  <a:cs typeface="Arial" charset="0"/>
                </a:rPr>
                <a:t>RGB</a:t>
              </a:r>
            </a:p>
            <a:p>
              <a:pPr algn="ctr">
                <a:lnSpc>
                  <a:spcPts val="620"/>
                </a:lnSpc>
              </a:pPr>
              <a:r>
                <a:rPr kumimoji="1" lang="en-US" altLang="zh-CN" sz="500" b="1" dirty="0">
                  <a:solidFill>
                    <a:srgbClr val="FFFFFF"/>
                  </a:solidFill>
                  <a:latin typeface="Arial" charset="0"/>
                  <a:ea typeface="Arial" charset="0"/>
                  <a:cs typeface="Arial" charset="0"/>
                </a:rPr>
                <a:t>137/137/</a:t>
              </a:r>
              <a:br>
                <a:rPr kumimoji="1" lang="en-US" altLang="zh-CN" sz="500" b="1" dirty="0">
                  <a:solidFill>
                    <a:srgbClr val="FFFFFF"/>
                  </a:solidFill>
                  <a:latin typeface="Arial" charset="0"/>
                  <a:ea typeface="Arial" charset="0"/>
                  <a:cs typeface="Arial" charset="0"/>
                </a:rPr>
              </a:br>
              <a:r>
                <a:rPr kumimoji="1" lang="en-US" altLang="zh-CN" sz="500" b="1" dirty="0">
                  <a:solidFill>
                    <a:srgbClr val="FFFFFF"/>
                  </a:solidFill>
                  <a:latin typeface="Arial" charset="0"/>
                  <a:ea typeface="Arial" charset="0"/>
                  <a:cs typeface="Arial" charset="0"/>
                </a:rPr>
                <a:t>137</a:t>
              </a:r>
            </a:p>
          </p:txBody>
        </p:sp>
        <p:sp>
          <p:nvSpPr>
            <p:cNvPr id="106" name="矩形 13">
              <a:extLst>
                <a:ext uri="{FF2B5EF4-FFF2-40B4-BE49-F238E27FC236}">
                  <a16:creationId xmlns:a16="http://schemas.microsoft.com/office/drawing/2014/main" xmlns="" id="{3F3501FC-1CA1-714F-BF48-934C859FA443}"/>
                </a:ext>
              </a:extLst>
            </p:cNvPr>
            <p:cNvSpPr/>
            <p:nvPr userDrawn="1"/>
          </p:nvSpPr>
          <p:spPr>
            <a:xfrm>
              <a:off x="6998296" y="6324025"/>
              <a:ext cx="513579" cy="664397"/>
            </a:xfrm>
            <a:prstGeom prst="rect">
              <a:avLst/>
            </a:prstGeom>
            <a:solidFill>
              <a:srgbClr val="B5B5B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ts val="620"/>
                </a:lnSpc>
              </a:pPr>
              <a:r>
                <a:rPr kumimoji="1" lang="en-US" altLang="zh-CN" sz="500" b="1" dirty="0">
                  <a:solidFill>
                    <a:srgbClr val="FFFFFF"/>
                  </a:solidFill>
                  <a:latin typeface="Arial" charset="0"/>
                  <a:ea typeface="Arial" charset="0"/>
                  <a:cs typeface="Arial" charset="0"/>
                </a:rPr>
                <a:t>RGB</a:t>
              </a:r>
            </a:p>
            <a:p>
              <a:pPr algn="ctr">
                <a:lnSpc>
                  <a:spcPts val="620"/>
                </a:lnSpc>
              </a:pPr>
              <a:r>
                <a:rPr kumimoji="1" lang="en-US" altLang="zh-CN" sz="500" b="1" dirty="0">
                  <a:solidFill>
                    <a:srgbClr val="FFFFFF"/>
                  </a:solidFill>
                  <a:latin typeface="Arial" charset="0"/>
                  <a:ea typeface="Arial" charset="0"/>
                  <a:cs typeface="Arial" charset="0"/>
                </a:rPr>
                <a:t>181/181/</a:t>
              </a:r>
              <a:br>
                <a:rPr kumimoji="1" lang="en-US" altLang="zh-CN" sz="500" b="1" dirty="0">
                  <a:solidFill>
                    <a:srgbClr val="FFFFFF"/>
                  </a:solidFill>
                  <a:latin typeface="Arial" charset="0"/>
                  <a:ea typeface="Arial" charset="0"/>
                  <a:cs typeface="Arial" charset="0"/>
                </a:rPr>
              </a:br>
              <a:r>
                <a:rPr kumimoji="1" lang="en-US" altLang="zh-CN" sz="500" b="1" dirty="0">
                  <a:solidFill>
                    <a:srgbClr val="FFFFFF"/>
                  </a:solidFill>
                  <a:latin typeface="Arial" charset="0"/>
                  <a:ea typeface="Arial" charset="0"/>
                  <a:cs typeface="Arial" charset="0"/>
                </a:rPr>
                <a:t>181</a:t>
              </a:r>
            </a:p>
          </p:txBody>
        </p:sp>
        <p:sp>
          <p:nvSpPr>
            <p:cNvPr id="107" name="矩形 13">
              <a:extLst>
                <a:ext uri="{FF2B5EF4-FFF2-40B4-BE49-F238E27FC236}">
                  <a16:creationId xmlns:a16="http://schemas.microsoft.com/office/drawing/2014/main" xmlns="" id="{55D4E001-16C8-3749-9816-95BDA789806E}"/>
                </a:ext>
              </a:extLst>
            </p:cNvPr>
            <p:cNvSpPr/>
            <p:nvPr userDrawn="1"/>
          </p:nvSpPr>
          <p:spPr>
            <a:xfrm>
              <a:off x="7541580" y="6324025"/>
              <a:ext cx="513579" cy="664397"/>
            </a:xfrm>
            <a:prstGeom prst="rect">
              <a:avLst/>
            </a:prstGeom>
            <a:solidFill>
              <a:srgbClr val="DD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ts val="620"/>
                </a:lnSpc>
              </a:pPr>
              <a:r>
                <a:rPr kumimoji="1" lang="en-US" altLang="zh-CN" sz="500" b="1" dirty="0">
                  <a:solidFill>
                    <a:srgbClr val="595757"/>
                  </a:solidFill>
                  <a:latin typeface="Arial" charset="0"/>
                  <a:ea typeface="Arial" charset="0"/>
                  <a:cs typeface="Arial" charset="0"/>
                </a:rPr>
                <a:t>RGB 221/221/</a:t>
              </a:r>
              <a:br>
                <a:rPr kumimoji="1" lang="en-US" altLang="zh-CN" sz="500" b="1" dirty="0">
                  <a:solidFill>
                    <a:srgbClr val="595757"/>
                  </a:solidFill>
                  <a:latin typeface="Arial" charset="0"/>
                  <a:ea typeface="Arial" charset="0"/>
                  <a:cs typeface="Arial" charset="0"/>
                </a:rPr>
              </a:br>
              <a:r>
                <a:rPr kumimoji="1" lang="en-US" altLang="zh-CN" sz="500" b="1" dirty="0">
                  <a:solidFill>
                    <a:srgbClr val="595757"/>
                  </a:solidFill>
                  <a:latin typeface="Arial" charset="0"/>
                  <a:ea typeface="Arial" charset="0"/>
                  <a:cs typeface="Arial" charset="0"/>
                </a:rPr>
                <a:t>221</a:t>
              </a:r>
            </a:p>
          </p:txBody>
        </p:sp>
        <p:sp>
          <p:nvSpPr>
            <p:cNvPr id="108" name="矩形 13">
              <a:extLst>
                <a:ext uri="{FF2B5EF4-FFF2-40B4-BE49-F238E27FC236}">
                  <a16:creationId xmlns:a16="http://schemas.microsoft.com/office/drawing/2014/main" xmlns="" id="{77AD797E-A6D4-8148-B9A9-59A0D242F0FA}"/>
                </a:ext>
              </a:extLst>
            </p:cNvPr>
            <p:cNvSpPr/>
            <p:nvPr userDrawn="1"/>
          </p:nvSpPr>
          <p:spPr>
            <a:xfrm>
              <a:off x="8083608" y="6324025"/>
              <a:ext cx="513579" cy="664397"/>
            </a:xfrm>
            <a:prstGeom prst="rect">
              <a:avLst/>
            </a:prstGeom>
            <a:solidFill>
              <a:srgbClr val="FFFFFF"/>
            </a:solidFill>
            <a:ln w="6350">
              <a:solidFill>
                <a:srgbClr val="B5B5B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ts val="620"/>
                </a:lnSpc>
              </a:pPr>
              <a:r>
                <a:rPr kumimoji="1" lang="en-US" altLang="zh-CN" sz="500" b="1" dirty="0">
                  <a:solidFill>
                    <a:srgbClr val="595757"/>
                  </a:solidFill>
                  <a:latin typeface="Arial" charset="0"/>
                  <a:ea typeface="Arial" charset="0"/>
                  <a:cs typeface="Arial" charset="0"/>
                </a:rPr>
                <a:t>RGB</a:t>
              </a:r>
            </a:p>
            <a:p>
              <a:pPr algn="ctr">
                <a:lnSpc>
                  <a:spcPts val="620"/>
                </a:lnSpc>
              </a:pPr>
              <a:r>
                <a:rPr kumimoji="1" lang="en-US" altLang="zh-CN" sz="500" b="1" dirty="0">
                  <a:solidFill>
                    <a:srgbClr val="595757"/>
                  </a:solidFill>
                  <a:latin typeface="Arial" charset="0"/>
                  <a:ea typeface="Arial" charset="0"/>
                  <a:cs typeface="Arial" charset="0"/>
                </a:rPr>
                <a:t>255/255/</a:t>
              </a:r>
              <a:br>
                <a:rPr kumimoji="1" lang="en-US" altLang="zh-CN" sz="500" b="1" dirty="0">
                  <a:solidFill>
                    <a:srgbClr val="595757"/>
                  </a:solidFill>
                  <a:latin typeface="Arial" charset="0"/>
                  <a:ea typeface="Arial" charset="0"/>
                  <a:cs typeface="Arial" charset="0"/>
                </a:rPr>
              </a:br>
              <a:r>
                <a:rPr kumimoji="1" lang="en-US" altLang="zh-CN" sz="500" b="1" dirty="0">
                  <a:solidFill>
                    <a:srgbClr val="595757"/>
                  </a:solidFill>
                  <a:latin typeface="Arial" charset="0"/>
                  <a:ea typeface="Arial" charset="0"/>
                  <a:cs typeface="Arial" charset="0"/>
                </a:rPr>
                <a:t>255</a:t>
              </a:r>
            </a:p>
          </p:txBody>
        </p:sp>
      </p:grpSp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EABEE2EE-BF4D-7A4A-B3C6-9E47668CCD98}"/>
              </a:ext>
            </a:extLst>
          </p:cNvPr>
          <p:cNvSpPr txBox="1"/>
          <p:nvPr userDrawn="1"/>
        </p:nvSpPr>
        <p:spPr>
          <a:xfrm>
            <a:off x="734131" y="6402806"/>
            <a:ext cx="499729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89084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3837181-38C6-AD4F-B8BA-B444770388BB}" type="slidenum">
              <a:rPr lang="en-US" sz="900" smtClean="0">
                <a:solidFill>
                  <a:srgbClr val="1D1D1B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 marL="0" marR="0" lvl="0" indent="0" algn="l" defTabSz="890849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lang="en-US" sz="900" dirty="0">
              <a:solidFill>
                <a:srgbClr val="1D1D1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8" name="Picture 47">
            <a:extLst>
              <a:ext uri="{FF2B5EF4-FFF2-40B4-BE49-F238E27FC236}">
                <a16:creationId xmlns:a16="http://schemas.microsoft.com/office/drawing/2014/main" xmlns="" id="{892E754B-BEEB-6C43-BDA5-31C1E689F7E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96176" y="6323416"/>
            <a:ext cx="1270800" cy="2750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0565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91" r:id="rId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1187798" rtl="0" eaLnBrk="1" latinLnBrk="0" hangingPunct="1">
        <a:lnSpc>
          <a:spcPct val="90000"/>
        </a:lnSpc>
        <a:spcBef>
          <a:spcPct val="0"/>
        </a:spcBef>
        <a:buNone/>
        <a:defRPr sz="5716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96950" indent="-296950" algn="l" defTabSz="1187798" rtl="0" eaLnBrk="1" latinLnBrk="0" hangingPunct="1">
        <a:lnSpc>
          <a:spcPct val="90000"/>
        </a:lnSpc>
        <a:spcBef>
          <a:spcPts val="1299"/>
        </a:spcBef>
        <a:buFont typeface="Arial" panose="020B0604020202020204" pitchFamily="34" charset="0"/>
        <a:buChar char="•"/>
        <a:defRPr sz="3636" kern="1200">
          <a:solidFill>
            <a:schemeClr val="tx1"/>
          </a:solidFill>
          <a:latin typeface="+mn-lt"/>
          <a:ea typeface="+mn-ea"/>
          <a:cs typeface="+mn-cs"/>
        </a:defRPr>
      </a:lvl1pPr>
      <a:lvl2pPr marL="890849" indent="-296950" algn="l" defTabSz="1187798" rtl="0" eaLnBrk="1" latinLnBrk="0" hangingPunct="1">
        <a:lnSpc>
          <a:spcPct val="90000"/>
        </a:lnSpc>
        <a:spcBef>
          <a:spcPts val="650"/>
        </a:spcBef>
        <a:buFont typeface="Arial" panose="020B0604020202020204" pitchFamily="34" charset="0"/>
        <a:buChar char="•"/>
        <a:defRPr sz="3118" kern="1200">
          <a:solidFill>
            <a:schemeClr val="tx1"/>
          </a:solidFill>
          <a:latin typeface="+mn-lt"/>
          <a:ea typeface="+mn-ea"/>
          <a:cs typeface="+mn-cs"/>
        </a:defRPr>
      </a:lvl2pPr>
      <a:lvl3pPr marL="1484748" indent="-296950" algn="l" defTabSz="1187798" rtl="0" eaLnBrk="1" latinLnBrk="0" hangingPunct="1">
        <a:lnSpc>
          <a:spcPct val="90000"/>
        </a:lnSpc>
        <a:spcBef>
          <a:spcPts val="650"/>
        </a:spcBef>
        <a:buFont typeface="Arial" panose="020B0604020202020204" pitchFamily="34" charset="0"/>
        <a:buChar char="•"/>
        <a:defRPr sz="2598" kern="1200">
          <a:solidFill>
            <a:schemeClr val="tx1"/>
          </a:solidFill>
          <a:latin typeface="+mn-lt"/>
          <a:ea typeface="+mn-ea"/>
          <a:cs typeface="+mn-cs"/>
        </a:defRPr>
      </a:lvl3pPr>
      <a:lvl4pPr marL="2078648" indent="-296950" algn="l" defTabSz="1187798" rtl="0" eaLnBrk="1" latinLnBrk="0" hangingPunct="1">
        <a:lnSpc>
          <a:spcPct val="90000"/>
        </a:lnSpc>
        <a:spcBef>
          <a:spcPts val="650"/>
        </a:spcBef>
        <a:buFont typeface="Arial" panose="020B0604020202020204" pitchFamily="34" charset="0"/>
        <a:buChar char="•"/>
        <a:defRPr sz="2338" kern="1200">
          <a:solidFill>
            <a:schemeClr val="tx1"/>
          </a:solidFill>
          <a:latin typeface="+mn-lt"/>
          <a:ea typeface="+mn-ea"/>
          <a:cs typeface="+mn-cs"/>
        </a:defRPr>
      </a:lvl4pPr>
      <a:lvl5pPr marL="2672547" indent="-296950" algn="l" defTabSz="1187798" rtl="0" eaLnBrk="1" latinLnBrk="0" hangingPunct="1">
        <a:lnSpc>
          <a:spcPct val="90000"/>
        </a:lnSpc>
        <a:spcBef>
          <a:spcPts val="650"/>
        </a:spcBef>
        <a:buFont typeface="Arial" panose="020B0604020202020204" pitchFamily="34" charset="0"/>
        <a:buChar char="•"/>
        <a:defRPr sz="2338" kern="1200">
          <a:solidFill>
            <a:schemeClr val="tx1"/>
          </a:solidFill>
          <a:latin typeface="+mn-lt"/>
          <a:ea typeface="+mn-ea"/>
          <a:cs typeface="+mn-cs"/>
        </a:defRPr>
      </a:lvl5pPr>
      <a:lvl6pPr marL="3266447" indent="-296950" algn="l" defTabSz="1187798" rtl="0" eaLnBrk="1" latinLnBrk="0" hangingPunct="1">
        <a:lnSpc>
          <a:spcPct val="90000"/>
        </a:lnSpc>
        <a:spcBef>
          <a:spcPts val="650"/>
        </a:spcBef>
        <a:buFont typeface="Arial" panose="020B0604020202020204" pitchFamily="34" charset="0"/>
        <a:buChar char="•"/>
        <a:defRPr sz="2338" kern="1200">
          <a:solidFill>
            <a:schemeClr val="tx1"/>
          </a:solidFill>
          <a:latin typeface="+mn-lt"/>
          <a:ea typeface="+mn-ea"/>
          <a:cs typeface="+mn-cs"/>
        </a:defRPr>
      </a:lvl6pPr>
      <a:lvl7pPr marL="3860346" indent="-296950" algn="l" defTabSz="1187798" rtl="0" eaLnBrk="1" latinLnBrk="0" hangingPunct="1">
        <a:lnSpc>
          <a:spcPct val="90000"/>
        </a:lnSpc>
        <a:spcBef>
          <a:spcPts val="650"/>
        </a:spcBef>
        <a:buFont typeface="Arial" panose="020B0604020202020204" pitchFamily="34" charset="0"/>
        <a:buChar char="•"/>
        <a:defRPr sz="2338" kern="1200">
          <a:solidFill>
            <a:schemeClr val="tx1"/>
          </a:solidFill>
          <a:latin typeface="+mn-lt"/>
          <a:ea typeface="+mn-ea"/>
          <a:cs typeface="+mn-cs"/>
        </a:defRPr>
      </a:lvl7pPr>
      <a:lvl8pPr marL="4454245" indent="-296950" algn="l" defTabSz="1187798" rtl="0" eaLnBrk="1" latinLnBrk="0" hangingPunct="1">
        <a:lnSpc>
          <a:spcPct val="90000"/>
        </a:lnSpc>
        <a:spcBef>
          <a:spcPts val="650"/>
        </a:spcBef>
        <a:buFont typeface="Arial" panose="020B0604020202020204" pitchFamily="34" charset="0"/>
        <a:buChar char="•"/>
        <a:defRPr sz="2338" kern="1200">
          <a:solidFill>
            <a:schemeClr val="tx1"/>
          </a:solidFill>
          <a:latin typeface="+mn-lt"/>
          <a:ea typeface="+mn-ea"/>
          <a:cs typeface="+mn-cs"/>
        </a:defRPr>
      </a:lvl8pPr>
      <a:lvl9pPr marL="5048144" indent="-296950" algn="l" defTabSz="1187798" rtl="0" eaLnBrk="1" latinLnBrk="0" hangingPunct="1">
        <a:lnSpc>
          <a:spcPct val="90000"/>
        </a:lnSpc>
        <a:spcBef>
          <a:spcPts val="650"/>
        </a:spcBef>
        <a:buFont typeface="Arial" panose="020B0604020202020204" pitchFamily="34" charset="0"/>
        <a:buChar char="•"/>
        <a:defRPr sz="233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187798" rtl="0" eaLnBrk="1" latinLnBrk="0" hangingPunct="1">
        <a:defRPr sz="2338" kern="1200">
          <a:solidFill>
            <a:schemeClr val="tx1"/>
          </a:solidFill>
          <a:latin typeface="+mn-lt"/>
          <a:ea typeface="+mn-ea"/>
          <a:cs typeface="+mn-cs"/>
        </a:defRPr>
      </a:lvl1pPr>
      <a:lvl2pPr marL="593900" algn="l" defTabSz="1187798" rtl="0" eaLnBrk="1" latinLnBrk="0" hangingPunct="1">
        <a:defRPr sz="2338" kern="1200">
          <a:solidFill>
            <a:schemeClr val="tx1"/>
          </a:solidFill>
          <a:latin typeface="+mn-lt"/>
          <a:ea typeface="+mn-ea"/>
          <a:cs typeface="+mn-cs"/>
        </a:defRPr>
      </a:lvl2pPr>
      <a:lvl3pPr marL="1187798" algn="l" defTabSz="1187798" rtl="0" eaLnBrk="1" latinLnBrk="0" hangingPunct="1">
        <a:defRPr sz="2338" kern="1200">
          <a:solidFill>
            <a:schemeClr val="tx1"/>
          </a:solidFill>
          <a:latin typeface="+mn-lt"/>
          <a:ea typeface="+mn-ea"/>
          <a:cs typeface="+mn-cs"/>
        </a:defRPr>
      </a:lvl3pPr>
      <a:lvl4pPr marL="1781699" algn="l" defTabSz="1187798" rtl="0" eaLnBrk="1" latinLnBrk="0" hangingPunct="1">
        <a:defRPr sz="2338" kern="1200">
          <a:solidFill>
            <a:schemeClr val="tx1"/>
          </a:solidFill>
          <a:latin typeface="+mn-lt"/>
          <a:ea typeface="+mn-ea"/>
          <a:cs typeface="+mn-cs"/>
        </a:defRPr>
      </a:lvl4pPr>
      <a:lvl5pPr marL="2375598" algn="l" defTabSz="1187798" rtl="0" eaLnBrk="1" latinLnBrk="0" hangingPunct="1">
        <a:defRPr sz="2338" kern="1200">
          <a:solidFill>
            <a:schemeClr val="tx1"/>
          </a:solidFill>
          <a:latin typeface="+mn-lt"/>
          <a:ea typeface="+mn-ea"/>
          <a:cs typeface="+mn-cs"/>
        </a:defRPr>
      </a:lvl5pPr>
      <a:lvl6pPr marL="2969497" algn="l" defTabSz="1187798" rtl="0" eaLnBrk="1" latinLnBrk="0" hangingPunct="1">
        <a:defRPr sz="2338" kern="1200">
          <a:solidFill>
            <a:schemeClr val="tx1"/>
          </a:solidFill>
          <a:latin typeface="+mn-lt"/>
          <a:ea typeface="+mn-ea"/>
          <a:cs typeface="+mn-cs"/>
        </a:defRPr>
      </a:lvl6pPr>
      <a:lvl7pPr marL="3563396" algn="l" defTabSz="1187798" rtl="0" eaLnBrk="1" latinLnBrk="0" hangingPunct="1">
        <a:defRPr sz="2338" kern="1200">
          <a:solidFill>
            <a:schemeClr val="tx1"/>
          </a:solidFill>
          <a:latin typeface="+mn-lt"/>
          <a:ea typeface="+mn-ea"/>
          <a:cs typeface="+mn-cs"/>
        </a:defRPr>
      </a:lvl7pPr>
      <a:lvl8pPr marL="4157297" algn="l" defTabSz="1187798" rtl="0" eaLnBrk="1" latinLnBrk="0" hangingPunct="1">
        <a:defRPr sz="2338" kern="1200">
          <a:solidFill>
            <a:schemeClr val="tx1"/>
          </a:solidFill>
          <a:latin typeface="+mn-lt"/>
          <a:ea typeface="+mn-ea"/>
          <a:cs typeface="+mn-cs"/>
        </a:defRPr>
      </a:lvl8pPr>
      <a:lvl9pPr marL="4751195" algn="l" defTabSz="1187798" rtl="0" eaLnBrk="1" latinLnBrk="0" hangingPunct="1">
        <a:defRPr sz="233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1" userDrawn="1">
          <p15:clr>
            <a:srgbClr val="F26B43"/>
          </p15:clr>
        </p15:guide>
        <p15:guide id="2" pos="3842" userDrawn="1">
          <p15:clr>
            <a:srgbClr val="F26B43"/>
          </p15:clr>
        </p15:guide>
        <p15:guide id="3" pos="458" userDrawn="1">
          <p15:clr>
            <a:srgbClr val="F26B43"/>
          </p15:clr>
        </p15:guide>
        <p15:guide id="4" pos="7225" userDrawn="1">
          <p15:clr>
            <a:srgbClr val="F26B43"/>
          </p15:clr>
        </p15:guide>
        <p15:guide id="5" orient="horz" pos="4100" userDrawn="1">
          <p15:clr>
            <a:srgbClr val="F26B43"/>
          </p15:clr>
        </p15:guide>
      </p15:sldGuideLst>
    </p:ext>
  </p:extLst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xmlns="" id="{145F1158-B1AA-8F41-AF0A-FEA0EC1874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7144" y="1474840"/>
            <a:ext cx="3984232" cy="2816080"/>
          </a:xfrm>
          <a:prstGeom prst="rect">
            <a:avLst/>
          </a:prstGeom>
          <a:noFill/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6" name="Text Placeholder 1">
            <a:extLst>
              <a:ext uri="{FF2B5EF4-FFF2-40B4-BE49-F238E27FC236}">
                <a16:creationId xmlns:a16="http://schemas.microsoft.com/office/drawing/2014/main" xmlns="" id="{A24FF637-3127-064E-84EE-A0C7EB5BEE96}"/>
              </a:ext>
            </a:extLst>
          </p:cNvPr>
          <p:cNvSpPr txBox="1">
            <a:spLocks/>
          </p:cNvSpPr>
          <p:nvPr userDrawn="1"/>
        </p:nvSpPr>
        <p:spPr>
          <a:xfrm>
            <a:off x="7979357" y="2343267"/>
            <a:ext cx="3225168" cy="2029962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400" kern="1200">
                <a:solidFill>
                  <a:srgbClr val="FFFFFF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ts val="1065"/>
              </a:lnSpc>
            </a:pPr>
            <a:r>
              <a:rPr kumimoji="1" lang="en-US" altLang="zh-CN" sz="850" b="1" baseline="0" dirty="0">
                <a:solidFill>
                  <a:srgbClr val="1D1D1B"/>
                </a:solidFill>
                <a:latin typeface="+mj-lt"/>
              </a:rPr>
              <a:t>Copyright©2018 Huawei Technologies Co., Ltd.</a:t>
            </a:r>
            <a:br>
              <a:rPr kumimoji="1" lang="en-US" altLang="zh-CN" sz="850" b="1" baseline="0" dirty="0">
                <a:solidFill>
                  <a:srgbClr val="1D1D1B"/>
                </a:solidFill>
                <a:latin typeface="+mj-lt"/>
              </a:rPr>
            </a:br>
            <a:r>
              <a:rPr kumimoji="1" lang="en-US" altLang="zh-CN" sz="850" b="1" baseline="0" dirty="0">
                <a:solidFill>
                  <a:srgbClr val="1D1D1B"/>
                </a:solidFill>
                <a:latin typeface="+mj-lt"/>
              </a:rPr>
              <a:t>All Rights Reserved.</a:t>
            </a:r>
            <a:r>
              <a:rPr kumimoji="1" lang="en-US" altLang="zh-CN" sz="779" dirty="0">
                <a:solidFill>
                  <a:srgbClr val="1D1D1B"/>
                </a:solidFill>
                <a:latin typeface="+mn-lt"/>
              </a:rPr>
              <a:t/>
            </a:r>
            <a:br>
              <a:rPr kumimoji="1" lang="en-US" altLang="zh-CN" sz="779" dirty="0">
                <a:solidFill>
                  <a:srgbClr val="1D1D1B"/>
                </a:solidFill>
                <a:latin typeface="+mn-lt"/>
              </a:rPr>
            </a:br>
            <a:r>
              <a:rPr kumimoji="1" lang="en-US" altLang="zh-CN" sz="779" dirty="0">
                <a:solidFill>
                  <a:srgbClr val="1D1D1B"/>
                </a:solidFill>
                <a:latin typeface="+mn-lt"/>
              </a:rPr>
              <a:t/>
            </a:r>
            <a:br>
              <a:rPr kumimoji="1" lang="en-US" altLang="zh-CN" sz="779" dirty="0">
                <a:solidFill>
                  <a:srgbClr val="1D1D1B"/>
                </a:solidFill>
                <a:latin typeface="+mn-lt"/>
              </a:rPr>
            </a:br>
            <a:r>
              <a:rPr kumimoji="1" lang="en-US" altLang="zh-CN" sz="850" baseline="0" dirty="0">
                <a:solidFill>
                  <a:srgbClr val="1D1D1B"/>
                </a:solidFill>
                <a:latin typeface="+mn-lt"/>
                <a:cs typeface="Arial" panose="020B0604020202020204" pitchFamily="34" charset="0"/>
              </a:rPr>
              <a:t>The information in this document may contain predictive </a:t>
            </a:r>
            <a:br>
              <a:rPr kumimoji="1" lang="en-US" altLang="zh-CN" sz="850" baseline="0" dirty="0">
                <a:solidFill>
                  <a:srgbClr val="1D1D1B"/>
                </a:solidFill>
                <a:latin typeface="+mn-lt"/>
                <a:cs typeface="Arial" panose="020B0604020202020204" pitchFamily="34" charset="0"/>
              </a:rPr>
            </a:br>
            <a:r>
              <a:rPr kumimoji="1" lang="en-US" altLang="zh-CN" sz="850" baseline="0" dirty="0">
                <a:solidFill>
                  <a:srgbClr val="1D1D1B"/>
                </a:solidFill>
                <a:latin typeface="+mn-lt"/>
                <a:cs typeface="Arial" panose="020B0604020202020204" pitchFamily="34" charset="0"/>
              </a:rPr>
              <a:t>statements including, without limitation, statements regarding </a:t>
            </a:r>
            <a:br>
              <a:rPr kumimoji="1" lang="en-US" altLang="zh-CN" sz="850" baseline="0" dirty="0">
                <a:solidFill>
                  <a:srgbClr val="1D1D1B"/>
                </a:solidFill>
                <a:latin typeface="+mn-lt"/>
                <a:cs typeface="Arial" panose="020B0604020202020204" pitchFamily="34" charset="0"/>
              </a:rPr>
            </a:br>
            <a:r>
              <a:rPr kumimoji="1" lang="en-US" altLang="zh-CN" sz="850" baseline="0" dirty="0">
                <a:solidFill>
                  <a:srgbClr val="1D1D1B"/>
                </a:solidFill>
                <a:latin typeface="+mn-lt"/>
                <a:cs typeface="Arial" panose="020B0604020202020204" pitchFamily="34" charset="0"/>
              </a:rPr>
              <a:t>the future financial and operating results, future product </a:t>
            </a:r>
            <a:br>
              <a:rPr kumimoji="1" lang="en-US" altLang="zh-CN" sz="850" baseline="0" dirty="0">
                <a:solidFill>
                  <a:srgbClr val="1D1D1B"/>
                </a:solidFill>
                <a:latin typeface="+mn-lt"/>
                <a:cs typeface="Arial" panose="020B0604020202020204" pitchFamily="34" charset="0"/>
              </a:rPr>
            </a:br>
            <a:r>
              <a:rPr kumimoji="1" lang="en-US" altLang="zh-CN" sz="850" baseline="0" dirty="0">
                <a:solidFill>
                  <a:srgbClr val="1D1D1B"/>
                </a:solidFill>
                <a:latin typeface="+mn-lt"/>
                <a:cs typeface="Arial" panose="020B0604020202020204" pitchFamily="34" charset="0"/>
              </a:rPr>
              <a:t>portfolio, new technology, etc. There are a number of factors that </a:t>
            </a:r>
            <a:br>
              <a:rPr kumimoji="1" lang="en-US" altLang="zh-CN" sz="850" baseline="0" dirty="0">
                <a:solidFill>
                  <a:srgbClr val="1D1D1B"/>
                </a:solidFill>
                <a:latin typeface="+mn-lt"/>
                <a:cs typeface="Arial" panose="020B0604020202020204" pitchFamily="34" charset="0"/>
              </a:rPr>
            </a:br>
            <a:r>
              <a:rPr kumimoji="1" lang="en-US" altLang="zh-CN" sz="850" baseline="0" dirty="0">
                <a:solidFill>
                  <a:srgbClr val="1D1D1B"/>
                </a:solidFill>
                <a:latin typeface="+mn-lt"/>
                <a:cs typeface="Arial" panose="020B0604020202020204" pitchFamily="34" charset="0"/>
              </a:rPr>
              <a:t>could cause actual results and developments to differ materially </a:t>
            </a:r>
            <a:br>
              <a:rPr kumimoji="1" lang="en-US" altLang="zh-CN" sz="850" baseline="0" dirty="0">
                <a:solidFill>
                  <a:srgbClr val="1D1D1B"/>
                </a:solidFill>
                <a:latin typeface="+mn-lt"/>
                <a:cs typeface="Arial" panose="020B0604020202020204" pitchFamily="34" charset="0"/>
              </a:rPr>
            </a:br>
            <a:r>
              <a:rPr kumimoji="1" lang="en-US" altLang="zh-CN" sz="850" baseline="0" dirty="0">
                <a:solidFill>
                  <a:srgbClr val="1D1D1B"/>
                </a:solidFill>
                <a:latin typeface="+mn-lt"/>
                <a:cs typeface="Arial" panose="020B0604020202020204" pitchFamily="34" charset="0"/>
              </a:rPr>
              <a:t>from those expressed or implied in the predictive statements. </a:t>
            </a:r>
            <a:br>
              <a:rPr kumimoji="1" lang="en-US" altLang="zh-CN" sz="850" baseline="0" dirty="0">
                <a:solidFill>
                  <a:srgbClr val="1D1D1B"/>
                </a:solidFill>
                <a:latin typeface="+mn-lt"/>
                <a:cs typeface="Arial" panose="020B0604020202020204" pitchFamily="34" charset="0"/>
              </a:rPr>
            </a:br>
            <a:r>
              <a:rPr kumimoji="1" lang="en-US" altLang="zh-CN" sz="850" baseline="0" dirty="0">
                <a:solidFill>
                  <a:srgbClr val="1D1D1B"/>
                </a:solidFill>
                <a:latin typeface="+mn-lt"/>
                <a:cs typeface="Arial" panose="020B0604020202020204" pitchFamily="34" charset="0"/>
              </a:rPr>
              <a:t>Therefore, such information is provided for reference purpose </a:t>
            </a:r>
            <a:br>
              <a:rPr kumimoji="1" lang="en-US" altLang="zh-CN" sz="850" baseline="0" dirty="0">
                <a:solidFill>
                  <a:srgbClr val="1D1D1B"/>
                </a:solidFill>
                <a:latin typeface="+mn-lt"/>
                <a:cs typeface="Arial" panose="020B0604020202020204" pitchFamily="34" charset="0"/>
              </a:rPr>
            </a:br>
            <a:r>
              <a:rPr kumimoji="1" lang="en-US" altLang="zh-CN" sz="850" baseline="0" dirty="0">
                <a:solidFill>
                  <a:srgbClr val="1D1D1B"/>
                </a:solidFill>
                <a:latin typeface="+mn-lt"/>
                <a:cs typeface="Arial" panose="020B0604020202020204" pitchFamily="34" charset="0"/>
              </a:rPr>
              <a:t>only and constitutes neither an offer nor an acceptance. Huawei </a:t>
            </a:r>
            <a:br>
              <a:rPr kumimoji="1" lang="en-US" altLang="zh-CN" sz="850" baseline="0" dirty="0">
                <a:solidFill>
                  <a:srgbClr val="1D1D1B"/>
                </a:solidFill>
                <a:latin typeface="+mn-lt"/>
                <a:cs typeface="Arial" panose="020B0604020202020204" pitchFamily="34" charset="0"/>
              </a:rPr>
            </a:br>
            <a:r>
              <a:rPr kumimoji="1" lang="en-US" altLang="zh-CN" sz="850" baseline="0" dirty="0">
                <a:solidFill>
                  <a:srgbClr val="1D1D1B"/>
                </a:solidFill>
                <a:latin typeface="+mn-lt"/>
                <a:cs typeface="Arial" panose="020B0604020202020204" pitchFamily="34" charset="0"/>
              </a:rPr>
              <a:t>may change the information at any time without notice. </a:t>
            </a:r>
          </a:p>
          <a:p>
            <a:pPr>
              <a:lnSpc>
                <a:spcPts val="1065"/>
              </a:lnSpc>
            </a:pPr>
            <a:endParaRPr kumimoji="1" lang="zh-CN" altLang="en-US" sz="779" dirty="0">
              <a:solidFill>
                <a:srgbClr val="1D1D1B"/>
              </a:solidFill>
              <a:latin typeface="+mn-lt"/>
            </a:endParaRPr>
          </a:p>
        </p:txBody>
      </p:sp>
      <p:sp>
        <p:nvSpPr>
          <p:cNvPr id="9" name="Subtitle 6">
            <a:extLst>
              <a:ext uri="{FF2B5EF4-FFF2-40B4-BE49-F238E27FC236}">
                <a16:creationId xmlns:a16="http://schemas.microsoft.com/office/drawing/2014/main" xmlns="" id="{FBF16AD5-9EBA-8547-984B-E4E106BBD6C0}"/>
              </a:ext>
            </a:extLst>
          </p:cNvPr>
          <p:cNvSpPr txBox="1">
            <a:spLocks/>
          </p:cNvSpPr>
          <p:nvPr userDrawn="1"/>
        </p:nvSpPr>
        <p:spPr>
          <a:xfrm>
            <a:off x="7977672" y="1654431"/>
            <a:ext cx="3481833" cy="582808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ts val="1294"/>
              </a:lnSpc>
            </a:pPr>
            <a:r>
              <a:rPr kumimoji="1" lang="en-US" altLang="zh-CN" sz="1200" dirty="0">
                <a:solidFill>
                  <a:srgbClr val="1D1D1B"/>
                </a:solidFill>
                <a:latin typeface="+mn-lt"/>
                <a:cs typeface="Arial" panose="020B0604020202020204" pitchFamily="34" charset="0"/>
              </a:rPr>
              <a:t>Bring digital to every person, home and </a:t>
            </a:r>
            <a:br>
              <a:rPr kumimoji="1" lang="en-US" altLang="zh-CN" sz="1200" dirty="0">
                <a:solidFill>
                  <a:srgbClr val="1D1D1B"/>
                </a:solidFill>
                <a:latin typeface="+mn-lt"/>
                <a:cs typeface="Arial" panose="020B0604020202020204" pitchFamily="34" charset="0"/>
              </a:rPr>
            </a:br>
            <a:r>
              <a:rPr kumimoji="1" lang="en-US" altLang="zh-CN" sz="1200" dirty="0">
                <a:solidFill>
                  <a:srgbClr val="1D1D1B"/>
                </a:solidFill>
                <a:latin typeface="+mn-lt"/>
                <a:cs typeface="Arial" panose="020B0604020202020204" pitchFamily="34" charset="0"/>
              </a:rPr>
              <a:t>organization for a fully connected, </a:t>
            </a:r>
            <a:br>
              <a:rPr kumimoji="1" lang="en-US" altLang="zh-CN" sz="1200" dirty="0">
                <a:solidFill>
                  <a:srgbClr val="1D1D1B"/>
                </a:solidFill>
                <a:latin typeface="+mn-lt"/>
                <a:cs typeface="Arial" panose="020B0604020202020204" pitchFamily="34" charset="0"/>
              </a:rPr>
            </a:br>
            <a:r>
              <a:rPr kumimoji="1" lang="en-US" altLang="zh-CN" sz="1200" dirty="0">
                <a:solidFill>
                  <a:srgbClr val="1D1D1B"/>
                </a:solidFill>
                <a:latin typeface="+mn-lt"/>
                <a:cs typeface="Arial" panose="020B0604020202020204" pitchFamily="34" charset="0"/>
              </a:rPr>
              <a:t>intelligent world.</a:t>
            </a:r>
            <a:endParaRPr kumimoji="1" lang="zh-CN" altLang="en-US" sz="1200" dirty="0">
              <a:solidFill>
                <a:srgbClr val="1D1D1B"/>
              </a:solidFill>
              <a:latin typeface="+mn-lt"/>
              <a:ea typeface="Microsoft YaHei" charset="-122"/>
              <a:cs typeface="Microsoft YaHei" charset="-122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xmlns="" id="{73FEE128-9041-7B44-89D3-2029C9B08202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73676" y="5237566"/>
            <a:ext cx="1875600" cy="4059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84068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</p:sldLayoutIdLst>
  <p:hf hdr="0" ftr="0" dt="0"/>
  <p:txStyles>
    <p:titleStyle>
      <a:lvl1pPr algn="l" defTabSz="1187798" rtl="0" eaLnBrk="1" latinLnBrk="0" hangingPunct="1">
        <a:lnSpc>
          <a:spcPct val="90000"/>
        </a:lnSpc>
        <a:spcBef>
          <a:spcPct val="0"/>
        </a:spcBef>
        <a:buNone/>
        <a:defRPr sz="5000" b="0" kern="1200">
          <a:solidFill>
            <a:schemeClr val="tx1"/>
          </a:solidFill>
          <a:latin typeface="Arial" panose="020B0604020202020204" pitchFamily="34" charset="0"/>
          <a:ea typeface="Microsoft YaHei" panose="020B0503020204020204" pitchFamily="34" charset="-122"/>
          <a:cs typeface="Arial" panose="020B0604020202020204" pitchFamily="34" charset="0"/>
        </a:defRPr>
      </a:lvl1pPr>
    </p:titleStyle>
    <p:bodyStyle>
      <a:lvl1pPr marL="0" indent="0" algn="l" defTabSz="1187798" rtl="0" eaLnBrk="1" latinLnBrk="0" hangingPunct="1">
        <a:lnSpc>
          <a:spcPct val="90000"/>
        </a:lnSpc>
        <a:spcBef>
          <a:spcPts val="1299"/>
        </a:spcBef>
        <a:buFont typeface="Arial" panose="020B0604020202020204" pitchFamily="34" charset="0"/>
        <a:buNone/>
        <a:defRPr sz="1819" kern="1200">
          <a:solidFill>
            <a:srgbClr val="FFFFFF"/>
          </a:solidFill>
          <a:latin typeface="Microsoft YaHei" panose="020B0503020204020204" pitchFamily="34" charset="-122"/>
          <a:ea typeface="Microsoft YaHei" panose="020B0503020204020204" pitchFamily="34" charset="-122"/>
          <a:cs typeface="+mn-cs"/>
        </a:defRPr>
      </a:lvl1pPr>
      <a:lvl2pPr marL="593900" indent="0" algn="l" defTabSz="1187798" rtl="0" eaLnBrk="1" latinLnBrk="0" hangingPunct="1">
        <a:lnSpc>
          <a:spcPct val="90000"/>
        </a:lnSpc>
        <a:spcBef>
          <a:spcPts val="650"/>
        </a:spcBef>
        <a:buFont typeface="Arial" panose="020B0604020202020204" pitchFamily="34" charset="0"/>
        <a:buNone/>
        <a:defRPr sz="3118" kern="1200">
          <a:solidFill>
            <a:schemeClr val="tx1"/>
          </a:solidFill>
          <a:latin typeface="+mn-lt"/>
          <a:ea typeface="+mn-ea"/>
          <a:cs typeface="+mn-cs"/>
        </a:defRPr>
      </a:lvl2pPr>
      <a:lvl3pPr marL="1187798" indent="0" algn="l" defTabSz="1187798" rtl="0" eaLnBrk="1" latinLnBrk="0" hangingPunct="1">
        <a:lnSpc>
          <a:spcPct val="90000"/>
        </a:lnSpc>
        <a:spcBef>
          <a:spcPts val="650"/>
        </a:spcBef>
        <a:buFont typeface="Arial" panose="020B0604020202020204" pitchFamily="34" charset="0"/>
        <a:buNone/>
        <a:defRPr sz="2598" kern="1200">
          <a:solidFill>
            <a:schemeClr val="tx1"/>
          </a:solidFill>
          <a:latin typeface="+mn-lt"/>
          <a:ea typeface="+mn-ea"/>
          <a:cs typeface="+mn-cs"/>
        </a:defRPr>
      </a:lvl3pPr>
      <a:lvl4pPr marL="1781699" indent="0" algn="l" defTabSz="1187798" rtl="0" eaLnBrk="1" latinLnBrk="0" hangingPunct="1">
        <a:lnSpc>
          <a:spcPct val="90000"/>
        </a:lnSpc>
        <a:spcBef>
          <a:spcPts val="650"/>
        </a:spcBef>
        <a:buFont typeface="Arial" panose="020B0604020202020204" pitchFamily="34" charset="0"/>
        <a:buNone/>
        <a:defRPr sz="2338" kern="1200">
          <a:solidFill>
            <a:schemeClr val="tx1"/>
          </a:solidFill>
          <a:latin typeface="+mn-lt"/>
          <a:ea typeface="+mn-ea"/>
          <a:cs typeface="+mn-cs"/>
        </a:defRPr>
      </a:lvl4pPr>
      <a:lvl5pPr marL="2375598" indent="0" algn="l" defTabSz="1187798" rtl="0" eaLnBrk="1" latinLnBrk="0" hangingPunct="1">
        <a:lnSpc>
          <a:spcPct val="90000"/>
        </a:lnSpc>
        <a:spcBef>
          <a:spcPts val="650"/>
        </a:spcBef>
        <a:buFont typeface="Arial" panose="020B0604020202020204" pitchFamily="34" charset="0"/>
        <a:buNone/>
        <a:defRPr sz="2338" kern="1200">
          <a:solidFill>
            <a:schemeClr val="tx1"/>
          </a:solidFill>
          <a:latin typeface="+mn-lt"/>
          <a:ea typeface="+mn-ea"/>
          <a:cs typeface="+mn-cs"/>
        </a:defRPr>
      </a:lvl5pPr>
      <a:lvl6pPr marL="3266447" indent="-296950" algn="l" defTabSz="1187798" rtl="0" eaLnBrk="1" latinLnBrk="0" hangingPunct="1">
        <a:lnSpc>
          <a:spcPct val="90000"/>
        </a:lnSpc>
        <a:spcBef>
          <a:spcPts val="650"/>
        </a:spcBef>
        <a:buFont typeface="Arial" panose="020B0604020202020204" pitchFamily="34" charset="0"/>
        <a:buChar char="•"/>
        <a:defRPr sz="2338" kern="1200">
          <a:solidFill>
            <a:schemeClr val="tx1"/>
          </a:solidFill>
          <a:latin typeface="+mn-lt"/>
          <a:ea typeface="+mn-ea"/>
          <a:cs typeface="+mn-cs"/>
        </a:defRPr>
      </a:lvl6pPr>
      <a:lvl7pPr marL="3860346" indent="-296950" algn="l" defTabSz="1187798" rtl="0" eaLnBrk="1" latinLnBrk="0" hangingPunct="1">
        <a:lnSpc>
          <a:spcPct val="90000"/>
        </a:lnSpc>
        <a:spcBef>
          <a:spcPts val="650"/>
        </a:spcBef>
        <a:buFont typeface="Arial" panose="020B0604020202020204" pitchFamily="34" charset="0"/>
        <a:buChar char="•"/>
        <a:defRPr sz="2338" kern="1200">
          <a:solidFill>
            <a:schemeClr val="tx1"/>
          </a:solidFill>
          <a:latin typeface="+mn-lt"/>
          <a:ea typeface="+mn-ea"/>
          <a:cs typeface="+mn-cs"/>
        </a:defRPr>
      </a:lvl7pPr>
      <a:lvl8pPr marL="4454245" indent="-296950" algn="l" defTabSz="1187798" rtl="0" eaLnBrk="1" latinLnBrk="0" hangingPunct="1">
        <a:lnSpc>
          <a:spcPct val="90000"/>
        </a:lnSpc>
        <a:spcBef>
          <a:spcPts val="650"/>
        </a:spcBef>
        <a:buFont typeface="Arial" panose="020B0604020202020204" pitchFamily="34" charset="0"/>
        <a:buChar char="•"/>
        <a:defRPr sz="2338" kern="1200">
          <a:solidFill>
            <a:schemeClr val="tx1"/>
          </a:solidFill>
          <a:latin typeface="+mn-lt"/>
          <a:ea typeface="+mn-ea"/>
          <a:cs typeface="+mn-cs"/>
        </a:defRPr>
      </a:lvl8pPr>
      <a:lvl9pPr marL="5048144" indent="-296950" algn="l" defTabSz="1187798" rtl="0" eaLnBrk="1" latinLnBrk="0" hangingPunct="1">
        <a:lnSpc>
          <a:spcPct val="90000"/>
        </a:lnSpc>
        <a:spcBef>
          <a:spcPts val="650"/>
        </a:spcBef>
        <a:buFont typeface="Arial" panose="020B0604020202020204" pitchFamily="34" charset="0"/>
        <a:buChar char="•"/>
        <a:defRPr sz="233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187798" rtl="0" eaLnBrk="1" latinLnBrk="0" hangingPunct="1">
        <a:defRPr sz="2338" kern="1200">
          <a:solidFill>
            <a:schemeClr val="tx1"/>
          </a:solidFill>
          <a:latin typeface="+mn-lt"/>
          <a:ea typeface="+mn-ea"/>
          <a:cs typeface="+mn-cs"/>
        </a:defRPr>
      </a:lvl1pPr>
      <a:lvl2pPr marL="593900" algn="l" defTabSz="1187798" rtl="0" eaLnBrk="1" latinLnBrk="0" hangingPunct="1">
        <a:defRPr sz="2338" kern="1200">
          <a:solidFill>
            <a:schemeClr val="tx1"/>
          </a:solidFill>
          <a:latin typeface="+mn-lt"/>
          <a:ea typeface="+mn-ea"/>
          <a:cs typeface="+mn-cs"/>
        </a:defRPr>
      </a:lvl2pPr>
      <a:lvl3pPr marL="1187798" algn="l" defTabSz="1187798" rtl="0" eaLnBrk="1" latinLnBrk="0" hangingPunct="1">
        <a:defRPr sz="2338" kern="1200">
          <a:solidFill>
            <a:schemeClr val="tx1"/>
          </a:solidFill>
          <a:latin typeface="+mn-lt"/>
          <a:ea typeface="+mn-ea"/>
          <a:cs typeface="+mn-cs"/>
        </a:defRPr>
      </a:lvl3pPr>
      <a:lvl4pPr marL="1781699" algn="l" defTabSz="1187798" rtl="0" eaLnBrk="1" latinLnBrk="0" hangingPunct="1">
        <a:defRPr sz="2338" kern="1200">
          <a:solidFill>
            <a:schemeClr val="tx1"/>
          </a:solidFill>
          <a:latin typeface="+mn-lt"/>
          <a:ea typeface="+mn-ea"/>
          <a:cs typeface="+mn-cs"/>
        </a:defRPr>
      </a:lvl4pPr>
      <a:lvl5pPr marL="2375598" algn="l" defTabSz="1187798" rtl="0" eaLnBrk="1" latinLnBrk="0" hangingPunct="1">
        <a:defRPr sz="2338" kern="1200">
          <a:solidFill>
            <a:schemeClr val="tx1"/>
          </a:solidFill>
          <a:latin typeface="+mn-lt"/>
          <a:ea typeface="+mn-ea"/>
          <a:cs typeface="+mn-cs"/>
        </a:defRPr>
      </a:lvl5pPr>
      <a:lvl6pPr marL="2969497" algn="l" defTabSz="1187798" rtl="0" eaLnBrk="1" latinLnBrk="0" hangingPunct="1">
        <a:defRPr sz="2338" kern="1200">
          <a:solidFill>
            <a:schemeClr val="tx1"/>
          </a:solidFill>
          <a:latin typeface="+mn-lt"/>
          <a:ea typeface="+mn-ea"/>
          <a:cs typeface="+mn-cs"/>
        </a:defRPr>
      </a:lvl6pPr>
      <a:lvl7pPr marL="3563396" algn="l" defTabSz="1187798" rtl="0" eaLnBrk="1" latinLnBrk="0" hangingPunct="1">
        <a:defRPr sz="2338" kern="1200">
          <a:solidFill>
            <a:schemeClr val="tx1"/>
          </a:solidFill>
          <a:latin typeface="+mn-lt"/>
          <a:ea typeface="+mn-ea"/>
          <a:cs typeface="+mn-cs"/>
        </a:defRPr>
      </a:lvl7pPr>
      <a:lvl8pPr marL="4157297" algn="l" defTabSz="1187798" rtl="0" eaLnBrk="1" latinLnBrk="0" hangingPunct="1">
        <a:defRPr sz="2338" kern="1200">
          <a:solidFill>
            <a:schemeClr val="tx1"/>
          </a:solidFill>
          <a:latin typeface="+mn-lt"/>
          <a:ea typeface="+mn-ea"/>
          <a:cs typeface="+mn-cs"/>
        </a:defRPr>
      </a:lvl8pPr>
      <a:lvl9pPr marL="4751195" algn="l" defTabSz="1187798" rtl="0" eaLnBrk="1" latinLnBrk="0" hangingPunct="1">
        <a:defRPr sz="233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1" userDrawn="1">
          <p15:clr>
            <a:srgbClr val="F26B43"/>
          </p15:clr>
        </p15:guide>
        <p15:guide id="2" pos="3842" userDrawn="1">
          <p15:clr>
            <a:srgbClr val="F26B43"/>
          </p15:clr>
        </p15:guide>
        <p15:guide id="3" pos="458" userDrawn="1">
          <p15:clr>
            <a:srgbClr val="F26B43"/>
          </p15:clr>
        </p15:guide>
        <p15:guide id="4" pos="7216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david.mazzarese@Huawei.com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hyperlink" Target="mailto:zhangjiayin@huawei.com" TargetMode="External"/><Relationship Id="rId4" Type="http://schemas.openxmlformats.org/officeDocument/2006/relationships/hyperlink" Target="mailto:fanweiwei3@huawei.com" TargetMode="Externa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>
            <a:extLst>
              <a:ext uri="{FF2B5EF4-FFF2-40B4-BE49-F238E27FC236}">
                <a16:creationId xmlns:a16="http://schemas.microsoft.com/office/drawing/2014/main" xmlns="" id="{3E9716F5-BA15-8E49-87BC-A78702BC98E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en-US" altLang="zh-CN" dirty="0"/>
              <a:t>David Mazzarese (</a:t>
            </a:r>
            <a:r>
              <a:rPr kumimoji="1" lang="en-US" altLang="zh-CN" dirty="0">
                <a:hlinkClick r:id="rId3"/>
              </a:rPr>
              <a:t>david.mazzarese@huawei.com</a:t>
            </a:r>
            <a:r>
              <a:rPr kumimoji="1" lang="en-US" altLang="zh-CN" dirty="0"/>
              <a:t>)  </a:t>
            </a:r>
          </a:p>
          <a:p>
            <a:r>
              <a:rPr kumimoji="1" lang="en-US" altLang="zh-CN" dirty="0" err="1"/>
              <a:t>Weiwei</a:t>
            </a:r>
            <a:r>
              <a:rPr kumimoji="1" lang="en-US" altLang="zh-CN" dirty="0"/>
              <a:t> Fan (</a:t>
            </a:r>
            <a:r>
              <a:rPr kumimoji="1" lang="en-US" altLang="zh-CN" dirty="0">
                <a:hlinkClick r:id="rId4"/>
              </a:rPr>
              <a:t>fanweiwei3@huawei.com</a:t>
            </a:r>
            <a:r>
              <a:rPr kumimoji="1" lang="en-US" altLang="zh-CN" dirty="0"/>
              <a:t>) </a:t>
            </a:r>
          </a:p>
          <a:p>
            <a:r>
              <a:rPr kumimoji="1" lang="en-US" altLang="zh-CN" dirty="0" err="1" smtClean="0"/>
              <a:t>Jiayin</a:t>
            </a:r>
            <a:r>
              <a:rPr kumimoji="1" lang="en-US" altLang="zh-CN" dirty="0" smtClean="0"/>
              <a:t> Zhang (</a:t>
            </a:r>
            <a:r>
              <a:rPr kumimoji="1" lang="en-US" altLang="zh-CN" dirty="0" smtClean="0">
                <a:hlinkClick r:id="rId5"/>
              </a:rPr>
              <a:t>zhangjiayin@huawei.com</a:t>
            </a:r>
            <a:r>
              <a:rPr kumimoji="1" lang="en-US" altLang="zh-CN" dirty="0" smtClean="0"/>
              <a:t>)</a:t>
            </a:r>
          </a:p>
          <a:p>
            <a:r>
              <a:rPr kumimoji="1" lang="en-US" altLang="zh-CN" dirty="0"/>
              <a:t>Mohamed Salem (</a:t>
            </a:r>
            <a:r>
              <a:rPr kumimoji="1" lang="en-US" altLang="zh-CN" u="sng" dirty="0">
                <a:solidFill>
                  <a:srgbClr val="C7000B"/>
                </a:solidFill>
              </a:rPr>
              <a:t>Mohamed.Salem@huawei.com</a:t>
            </a:r>
            <a:r>
              <a:rPr kumimoji="1" lang="en-US" altLang="zh-CN" dirty="0" smtClean="0"/>
              <a:t>)</a:t>
            </a:r>
            <a:endParaRPr kumimoji="1" lang="en-US" altLang="zh-CN" dirty="0"/>
          </a:p>
        </p:txBody>
      </p:sp>
      <p:sp>
        <p:nvSpPr>
          <p:cNvPr id="4" name="Subtitle 3">
            <a:extLst>
              <a:ext uri="{FF2B5EF4-FFF2-40B4-BE49-F238E27FC236}">
                <a16:creationId xmlns:a16="http://schemas.microsoft.com/office/drawing/2014/main" xmlns="" id="{5B259BF2-9040-A84C-AF50-279346469C5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r>
              <a:rPr lang="en-US" sz="2400" b="1" dirty="0"/>
              <a:t>LBT for </a:t>
            </a:r>
            <a:r>
              <a:rPr lang="en-US" sz="2400" b="1" dirty="0" smtClean="0"/>
              <a:t>Short Control Messages</a:t>
            </a:r>
            <a:endParaRPr lang="en-US" sz="2400" b="1" dirty="0"/>
          </a:p>
        </p:txBody>
      </p:sp>
      <p:sp>
        <p:nvSpPr>
          <p:cNvPr id="2" name="Rectangle 1"/>
          <p:cNvSpPr/>
          <p:nvPr/>
        </p:nvSpPr>
        <p:spPr>
          <a:xfrm>
            <a:off x="7885337" y="227756"/>
            <a:ext cx="407906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altLang="zh-CN" b="1" dirty="0">
                <a:solidFill>
                  <a:schemeClr val="bg2">
                    <a:lumMod val="50000"/>
                  </a:schemeClr>
                </a:solidFill>
              </a:rPr>
              <a:t>IEEE 802.11 Coexistence </a:t>
            </a:r>
            <a:r>
              <a:rPr lang="fr-FR" altLang="zh-CN" b="1" dirty="0" smtClean="0">
                <a:solidFill>
                  <a:schemeClr val="bg2">
                    <a:lumMod val="50000"/>
                  </a:schemeClr>
                </a:solidFill>
              </a:rPr>
              <a:t>Workshop</a:t>
            </a:r>
          </a:p>
          <a:p>
            <a:r>
              <a:rPr lang="fr-FR" altLang="zh-CN" b="1" dirty="0">
                <a:solidFill>
                  <a:schemeClr val="bg2">
                    <a:lumMod val="50000"/>
                  </a:schemeClr>
                </a:solidFill>
              </a:rPr>
              <a:t>Vienna, 17 July </a:t>
            </a:r>
            <a:r>
              <a:rPr lang="fr-FR" altLang="zh-CN" b="1" dirty="0" smtClean="0">
                <a:solidFill>
                  <a:schemeClr val="bg2">
                    <a:lumMod val="50000"/>
                  </a:schemeClr>
                </a:solidFill>
              </a:rPr>
              <a:t>2019</a:t>
            </a:r>
            <a:endParaRPr lang="zh-CN" altLang="en-US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99043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Annex: </a:t>
            </a:r>
            <a:r>
              <a:rPr lang="en-US" altLang="zh-CN" dirty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UPT of DRS, DRS delay, and rate </a:t>
            </a:r>
            <a:r>
              <a:rPr lang="en-US" altLang="zh-CN" dirty="0">
                <a:latin typeface="Calibri" panose="020F0502020204030204" pitchFamily="34" charset="0"/>
                <a:ea typeface="宋体" panose="02010600030101010101" pitchFamily="2" charset="-122"/>
              </a:rPr>
              <a:t>of partial DRS</a:t>
            </a:r>
            <a:endParaRPr lang="en-US" dirty="0"/>
          </a:p>
          <a:p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06063435"/>
              </p:ext>
            </p:extLst>
          </p:nvPr>
        </p:nvGraphicFramePr>
        <p:xfrm>
          <a:off x="729175" y="2001855"/>
          <a:ext cx="10520362" cy="1120140"/>
        </p:xfrm>
        <a:graphic>
          <a:graphicData uri="http://schemas.openxmlformats.org/drawingml/2006/table">
            <a:tbl>
              <a:tblPr firstCol="1" bandRow="1">
                <a:tableStyleId>{93296810-A885-4BE3-A3E7-6D5BEEA58F35}</a:tableStyleId>
              </a:tblPr>
              <a:tblGrid>
                <a:gridCol w="1181021"/>
                <a:gridCol w="1091179"/>
                <a:gridCol w="1075994"/>
                <a:gridCol w="955361"/>
                <a:gridCol w="896732"/>
                <a:gridCol w="896732"/>
                <a:gridCol w="896732"/>
                <a:gridCol w="837259"/>
                <a:gridCol w="837259"/>
                <a:gridCol w="896732"/>
                <a:gridCol w="955361"/>
              </a:tblGrid>
              <a:tr h="127959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50" dirty="0">
                          <a:effectLst/>
                        </a:rPr>
                        <a:t>Medium load</a:t>
                      </a:r>
                      <a:endParaRPr lang="zh-CN" sz="105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46065" marR="46065" marT="0" marB="0" anchor="ctr"/>
                </a:tc>
                <a:tc grid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50" dirty="0" smtClean="0">
                          <a:effectLst/>
                        </a:rPr>
                        <a:t>DL </a:t>
                      </a:r>
                      <a:r>
                        <a:rPr lang="en-US" altLang="zh-CN" sz="1050" dirty="0" smtClean="0">
                          <a:effectLst/>
                        </a:rPr>
                        <a:t>(Mbps)</a:t>
                      </a:r>
                      <a:endParaRPr lang="zh-CN" sz="105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46065" marR="46065" marT="0" marB="0" anchor="ctr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50" dirty="0" smtClean="0">
                          <a:effectLst/>
                        </a:rPr>
                        <a:t>UL </a:t>
                      </a:r>
                      <a:r>
                        <a:rPr lang="en-US" altLang="zh-CN" sz="1050" dirty="0" smtClean="0">
                          <a:effectLst/>
                        </a:rPr>
                        <a:t>(Mbps)</a:t>
                      </a:r>
                      <a:endParaRPr lang="zh-CN" sz="105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46065" marR="46065" marT="0" marB="0" anchor="ctr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50" dirty="0">
                          <a:effectLst/>
                        </a:rPr>
                        <a:t>average DRS </a:t>
                      </a:r>
                      <a:r>
                        <a:rPr lang="en-US" sz="1050" dirty="0" smtClean="0">
                          <a:effectLst/>
                        </a:rPr>
                        <a:t>delay (</a:t>
                      </a:r>
                      <a:r>
                        <a:rPr lang="en-US" sz="1050" dirty="0" err="1">
                          <a:effectLst/>
                        </a:rPr>
                        <a:t>ms</a:t>
                      </a:r>
                      <a:r>
                        <a:rPr lang="en-US" sz="1050" dirty="0">
                          <a:effectLst/>
                        </a:rPr>
                        <a:t>)</a:t>
                      </a:r>
                      <a:endParaRPr lang="zh-CN" sz="105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46065" marR="46065" marT="0" marB="0" anchor="b"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50" dirty="0" smtClean="0">
                          <a:effectLst/>
                        </a:rPr>
                        <a:t>probability </a:t>
                      </a:r>
                      <a:r>
                        <a:rPr lang="en-US" sz="1050" dirty="0">
                          <a:effectLst/>
                        </a:rPr>
                        <a:t>of partial DRS</a:t>
                      </a:r>
                      <a:endParaRPr lang="zh-CN" sz="105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46065" marR="46065" marT="0" marB="0" anchor="b"/>
                </a:tc>
              </a:tr>
              <a:tr h="127959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50" dirty="0" smtClean="0">
                          <a:effectLst/>
                        </a:rPr>
                        <a:t>Wi-Fi (5</a:t>
                      </a:r>
                      <a:r>
                        <a:rPr lang="en-US" sz="1050" dirty="0">
                          <a:effectLst/>
                        </a:rPr>
                        <a:t>%)</a:t>
                      </a:r>
                      <a:endParaRPr lang="zh-CN" sz="105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46065" marR="4606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050" dirty="0" smtClean="0">
                          <a:effectLst/>
                        </a:rPr>
                        <a:t>Wi-Fi (mean)</a:t>
                      </a:r>
                      <a:endParaRPr lang="zh-CN" altLang="zh-CN" sz="105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46065" marR="4606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50" dirty="0">
                          <a:effectLst/>
                        </a:rPr>
                        <a:t>NRU </a:t>
                      </a:r>
                      <a:r>
                        <a:rPr lang="en-US" sz="1050" dirty="0" smtClean="0">
                          <a:effectLst/>
                        </a:rPr>
                        <a:t>(5</a:t>
                      </a:r>
                      <a:r>
                        <a:rPr lang="en-US" sz="1050" dirty="0">
                          <a:effectLst/>
                        </a:rPr>
                        <a:t>%)</a:t>
                      </a:r>
                      <a:endParaRPr lang="zh-CN" sz="105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46065" marR="4606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50" dirty="0">
                          <a:effectLst/>
                        </a:rPr>
                        <a:t>NRU </a:t>
                      </a:r>
                      <a:r>
                        <a:rPr lang="en-US" sz="1050" dirty="0" smtClean="0">
                          <a:effectLst/>
                        </a:rPr>
                        <a:t>(mean</a:t>
                      </a:r>
                      <a:r>
                        <a:rPr lang="en-US" sz="1050" dirty="0">
                          <a:effectLst/>
                        </a:rPr>
                        <a:t>)</a:t>
                      </a:r>
                      <a:endParaRPr lang="zh-CN" sz="105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46065" marR="4606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050" dirty="0" smtClean="0">
                          <a:effectLst/>
                        </a:rPr>
                        <a:t>Wi-Fi (5%)</a:t>
                      </a:r>
                      <a:endParaRPr lang="zh-CN" altLang="zh-CN" sz="105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46065" marR="4606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050" dirty="0" smtClean="0">
                          <a:effectLst/>
                        </a:rPr>
                        <a:t>Wi-Fi (mean)</a:t>
                      </a:r>
                      <a:endParaRPr lang="zh-CN" altLang="zh-CN" sz="105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46065" marR="4606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50" dirty="0">
                          <a:effectLst/>
                        </a:rPr>
                        <a:t>NRU </a:t>
                      </a:r>
                      <a:r>
                        <a:rPr lang="en-US" sz="1050" dirty="0" smtClean="0">
                          <a:effectLst/>
                        </a:rPr>
                        <a:t>(5</a:t>
                      </a:r>
                      <a:r>
                        <a:rPr lang="en-US" sz="1050" dirty="0">
                          <a:effectLst/>
                        </a:rPr>
                        <a:t>%)</a:t>
                      </a:r>
                      <a:endParaRPr lang="zh-CN" sz="105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46065" marR="4606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50" dirty="0">
                          <a:effectLst/>
                        </a:rPr>
                        <a:t>NRU </a:t>
                      </a:r>
                      <a:r>
                        <a:rPr lang="en-US" sz="1050" dirty="0" smtClean="0">
                          <a:effectLst/>
                        </a:rPr>
                        <a:t>(mean</a:t>
                      </a:r>
                      <a:r>
                        <a:rPr lang="en-US" sz="1050" dirty="0">
                          <a:effectLst/>
                        </a:rPr>
                        <a:t>)</a:t>
                      </a:r>
                      <a:endParaRPr lang="zh-CN" sz="105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46065" marR="46065" marT="0" marB="0" anchor="ctr"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12795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50" dirty="0" smtClean="0">
                          <a:effectLst/>
                        </a:rPr>
                        <a:t>Scheme </a:t>
                      </a:r>
                      <a:r>
                        <a:rPr lang="en-US" sz="1050" dirty="0">
                          <a:effectLst/>
                        </a:rPr>
                        <a:t>1</a:t>
                      </a:r>
                      <a:endParaRPr lang="zh-CN" sz="105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46065" marR="4606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13.15</a:t>
                      </a:r>
                      <a:endParaRPr lang="zh-CN" sz="105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46065" marR="4606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46.05</a:t>
                      </a:r>
                      <a:endParaRPr lang="zh-CN" sz="105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46065" marR="4606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21.14</a:t>
                      </a:r>
                      <a:endParaRPr lang="zh-CN" sz="105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46065" marR="4606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64.91</a:t>
                      </a:r>
                      <a:endParaRPr lang="zh-CN" sz="105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46065" marR="4606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8.96</a:t>
                      </a:r>
                      <a:endParaRPr lang="zh-CN" sz="105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46065" marR="4606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41.1</a:t>
                      </a:r>
                      <a:endParaRPr lang="zh-CN" sz="105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46065" marR="4606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13.76</a:t>
                      </a:r>
                      <a:endParaRPr lang="zh-CN" sz="105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46065" marR="4606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50" dirty="0">
                          <a:solidFill>
                            <a:schemeClr val="tx1"/>
                          </a:solidFill>
                          <a:effectLst/>
                        </a:rPr>
                        <a:t>49.63</a:t>
                      </a:r>
                      <a:endParaRPr lang="zh-CN" sz="105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46065" marR="4606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50" dirty="0" smtClean="0">
                          <a:solidFill>
                            <a:schemeClr val="tx1"/>
                          </a:solidFill>
                          <a:effectLst/>
                        </a:rPr>
                        <a:t>2.25</a:t>
                      </a:r>
                      <a:endParaRPr lang="zh-CN" sz="105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46065" marR="46065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1.14%</a:t>
                      </a:r>
                      <a:endParaRPr lang="zh-CN" sz="105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46065" marR="46065" marT="0" marB="0" anchor="b"/>
                </a:tc>
              </a:tr>
              <a:tr h="12795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050" dirty="0" smtClean="0">
                          <a:effectLst/>
                        </a:rPr>
                        <a:t>Scheme </a:t>
                      </a:r>
                      <a:r>
                        <a:rPr lang="en-US" sz="1050" dirty="0" smtClean="0">
                          <a:effectLst/>
                        </a:rPr>
                        <a:t>2</a:t>
                      </a:r>
                      <a:endParaRPr lang="zh-CN" sz="105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46065" marR="4606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12.9</a:t>
                      </a:r>
                      <a:endParaRPr lang="zh-CN" sz="105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46065" marR="4606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45.82</a:t>
                      </a:r>
                      <a:endParaRPr lang="zh-CN" sz="105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46065" marR="4606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21.94</a:t>
                      </a:r>
                      <a:endParaRPr lang="zh-CN" sz="105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46065" marR="4606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65.28</a:t>
                      </a:r>
                      <a:endParaRPr lang="zh-CN" sz="105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46065" marR="4606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9.12</a:t>
                      </a:r>
                      <a:endParaRPr lang="zh-CN" sz="105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46065" marR="4606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41.17</a:t>
                      </a:r>
                      <a:endParaRPr lang="zh-CN" sz="105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46065" marR="4606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13.34</a:t>
                      </a:r>
                      <a:endParaRPr lang="zh-CN" sz="105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46065" marR="4606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chemeClr val="tx1"/>
                          </a:solidFill>
                          <a:effectLst/>
                        </a:rPr>
                        <a:t>49.63</a:t>
                      </a:r>
                      <a:endParaRPr lang="zh-CN" sz="105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46065" marR="4606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50" dirty="0" smtClean="0">
                          <a:solidFill>
                            <a:schemeClr val="tx1"/>
                          </a:solidFill>
                          <a:effectLst/>
                        </a:rPr>
                        <a:t>2.63</a:t>
                      </a:r>
                      <a:endParaRPr lang="zh-CN" sz="105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46065" marR="46065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1.22%</a:t>
                      </a:r>
                      <a:endParaRPr lang="zh-CN" sz="105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46065" marR="46065" marT="0" marB="0" anchor="b"/>
                </a:tc>
              </a:tr>
              <a:tr h="12795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050" dirty="0" smtClean="0">
                          <a:effectLst/>
                        </a:rPr>
                        <a:t>Scheme </a:t>
                      </a:r>
                      <a:r>
                        <a:rPr lang="en-US" sz="1050" dirty="0" smtClean="0">
                          <a:effectLst/>
                        </a:rPr>
                        <a:t>3</a:t>
                      </a:r>
                      <a:endParaRPr lang="zh-CN" sz="105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46065" marR="4606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12.77</a:t>
                      </a:r>
                      <a:endParaRPr lang="zh-CN" sz="105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46065" marR="4606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45.98</a:t>
                      </a:r>
                      <a:endParaRPr lang="zh-CN" sz="105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46065" marR="4606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21.17</a:t>
                      </a:r>
                      <a:endParaRPr lang="zh-CN" sz="105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46065" marR="4606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65.17</a:t>
                      </a:r>
                      <a:endParaRPr lang="zh-CN" sz="105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46065" marR="4606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9.55</a:t>
                      </a:r>
                      <a:endParaRPr lang="zh-CN" sz="105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46065" marR="4606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41.71</a:t>
                      </a:r>
                      <a:endParaRPr lang="zh-CN" sz="105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46065" marR="4606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13.16</a:t>
                      </a:r>
                      <a:endParaRPr lang="zh-CN" sz="105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46065" marR="4606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chemeClr val="tx1"/>
                          </a:solidFill>
                          <a:effectLst/>
                        </a:rPr>
                        <a:t>49.38</a:t>
                      </a:r>
                      <a:endParaRPr lang="zh-CN" sz="105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46065" marR="4606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50" dirty="0" smtClean="0">
                          <a:solidFill>
                            <a:schemeClr val="tx1"/>
                          </a:solidFill>
                          <a:effectLst/>
                        </a:rPr>
                        <a:t>2.57</a:t>
                      </a:r>
                      <a:endParaRPr lang="zh-CN" sz="105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46065" marR="46065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1.04%</a:t>
                      </a:r>
                      <a:endParaRPr lang="zh-CN" sz="105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46065" marR="46065" marT="0" marB="0" anchor="b"/>
                </a:tc>
              </a:tr>
              <a:tr h="12795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050" dirty="0" smtClean="0">
                          <a:effectLst/>
                        </a:rPr>
                        <a:t>Scheme </a:t>
                      </a:r>
                      <a:r>
                        <a:rPr lang="en-US" sz="1050" dirty="0" smtClean="0">
                          <a:effectLst/>
                        </a:rPr>
                        <a:t>4</a:t>
                      </a:r>
                      <a:endParaRPr lang="zh-CN" sz="105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46065" marR="4606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12.77</a:t>
                      </a:r>
                      <a:endParaRPr lang="zh-CN" sz="105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46065" marR="4606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46.12</a:t>
                      </a:r>
                      <a:endParaRPr lang="zh-CN" sz="105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46065" marR="4606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20.6</a:t>
                      </a:r>
                      <a:endParaRPr lang="zh-CN" sz="105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46065" marR="4606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64.8</a:t>
                      </a:r>
                      <a:endParaRPr lang="zh-CN" sz="105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46065" marR="4606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8.46</a:t>
                      </a:r>
                      <a:endParaRPr lang="zh-CN" sz="105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46065" marR="4606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50" dirty="0">
                          <a:effectLst/>
                        </a:rPr>
                        <a:t>40.71</a:t>
                      </a:r>
                      <a:endParaRPr lang="zh-CN" sz="105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46065" marR="4606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13.29</a:t>
                      </a:r>
                      <a:endParaRPr lang="zh-CN" sz="105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46065" marR="4606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chemeClr val="tx1"/>
                          </a:solidFill>
                          <a:effectLst/>
                        </a:rPr>
                        <a:t>49.19</a:t>
                      </a:r>
                      <a:endParaRPr lang="zh-CN" sz="105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46065" marR="4606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50" dirty="0" smtClean="0">
                          <a:solidFill>
                            <a:schemeClr val="tx1"/>
                          </a:solidFill>
                          <a:effectLst/>
                        </a:rPr>
                        <a:t>2.26</a:t>
                      </a:r>
                      <a:endParaRPr lang="zh-CN" sz="105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46065" marR="46065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50" dirty="0">
                          <a:effectLst/>
                        </a:rPr>
                        <a:t>1.23%</a:t>
                      </a:r>
                      <a:endParaRPr lang="zh-CN" sz="105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46065" marR="46065" marT="0" marB="0" anchor="b"/>
                </a:tc>
              </a:tr>
            </a:tbl>
          </a:graphicData>
        </a:graphic>
      </p:graphicFrame>
      <p:sp>
        <p:nvSpPr>
          <p:cNvPr id="6" name="Rectangle 5"/>
          <p:cNvSpPr/>
          <p:nvPr/>
        </p:nvSpPr>
        <p:spPr>
          <a:xfrm>
            <a:off x="657556" y="1333647"/>
            <a:ext cx="1088387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Table 1. </a:t>
            </a:r>
            <a:r>
              <a:rPr lang="en-US" altLang="zh-CN" dirty="0" smtClean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UPT of DRS, DRS delay, and rate </a:t>
            </a:r>
            <a:r>
              <a:rPr lang="en-US" altLang="zh-CN" dirty="0">
                <a:latin typeface="Calibri" panose="020F0502020204030204" pitchFamily="34" charset="0"/>
                <a:ea typeface="宋体" panose="02010600030101010101" pitchFamily="2" charset="-122"/>
              </a:rPr>
              <a:t>of partial </a:t>
            </a:r>
            <a:r>
              <a:rPr lang="en-US" altLang="zh-CN" dirty="0" smtClean="0">
                <a:latin typeface="Calibri" panose="020F0502020204030204" pitchFamily="34" charset="0"/>
                <a:ea typeface="宋体" panose="02010600030101010101" pitchFamily="2" charset="-122"/>
              </a:rPr>
              <a:t>DRS in medium traffic load (FTP3 </a:t>
            </a:r>
            <a:r>
              <a:rPr lang="el-GR" altLang="zh-CN" dirty="0" smtClean="0">
                <a:latin typeface="Calibri" panose="020F0502020204030204" pitchFamily="34" charset="0"/>
                <a:ea typeface="宋体" panose="02010600030101010101" pitchFamily="2" charset="-122"/>
              </a:rPr>
              <a:t>λ</a:t>
            </a:r>
            <a:r>
              <a:rPr lang="en-US" altLang="zh-CN" dirty="0" smtClean="0">
                <a:latin typeface="Calibri" panose="020F0502020204030204" pitchFamily="34" charset="0"/>
                <a:ea typeface="宋体" panose="02010600030101010101" pitchFamily="2" charset="-122"/>
              </a:rPr>
              <a:t>=0.45, 40</a:t>
            </a:r>
            <a:r>
              <a:rPr lang="en-US" altLang="zh-CN" dirty="0">
                <a:latin typeface="Calibri" panose="020F0502020204030204" pitchFamily="34" charset="0"/>
                <a:ea typeface="宋体" panose="02010600030101010101" pitchFamily="2" charset="-122"/>
              </a:rPr>
              <a:t>% buffer occupancy)</a:t>
            </a:r>
            <a:endParaRPr lang="zh-CN" altLang="zh-CN" dirty="0">
              <a:effectLst/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61430398"/>
              </p:ext>
            </p:extLst>
          </p:nvPr>
        </p:nvGraphicFramePr>
        <p:xfrm>
          <a:off x="729175" y="4186639"/>
          <a:ext cx="10520362" cy="1120140"/>
        </p:xfrm>
        <a:graphic>
          <a:graphicData uri="http://schemas.openxmlformats.org/drawingml/2006/table">
            <a:tbl>
              <a:tblPr firstCol="1" bandRow="1">
                <a:tableStyleId>{93296810-A885-4BE3-A3E7-6D5BEEA58F35}</a:tableStyleId>
              </a:tblPr>
              <a:tblGrid>
                <a:gridCol w="1181021"/>
                <a:gridCol w="1091179"/>
                <a:gridCol w="1075994"/>
                <a:gridCol w="955361"/>
                <a:gridCol w="896732"/>
                <a:gridCol w="896732"/>
                <a:gridCol w="896732"/>
                <a:gridCol w="837259"/>
                <a:gridCol w="837259"/>
                <a:gridCol w="896732"/>
                <a:gridCol w="955361"/>
              </a:tblGrid>
              <a:tr h="127959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50" dirty="0" smtClean="0">
                          <a:effectLst/>
                        </a:rPr>
                        <a:t>High </a:t>
                      </a:r>
                      <a:r>
                        <a:rPr lang="en-US" sz="1050" dirty="0">
                          <a:effectLst/>
                        </a:rPr>
                        <a:t>load</a:t>
                      </a:r>
                      <a:endParaRPr lang="zh-CN" sz="105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46065" marR="46065" marT="0" marB="0" anchor="ctr"/>
                </a:tc>
                <a:tc grid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50" dirty="0" smtClean="0">
                          <a:effectLst/>
                        </a:rPr>
                        <a:t>DL (Mbps)</a:t>
                      </a:r>
                      <a:endParaRPr lang="zh-CN" sz="105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46065" marR="46065" marT="0" marB="0" anchor="ctr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50" dirty="0" smtClean="0">
                          <a:effectLst/>
                        </a:rPr>
                        <a:t>UL </a:t>
                      </a:r>
                      <a:r>
                        <a:rPr lang="en-US" altLang="zh-CN" sz="1050" dirty="0" smtClean="0">
                          <a:effectLst/>
                        </a:rPr>
                        <a:t>(Mbps)</a:t>
                      </a:r>
                      <a:endParaRPr lang="zh-CN" sz="105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46065" marR="46065" marT="0" marB="0" anchor="ctr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50" dirty="0">
                          <a:effectLst/>
                        </a:rPr>
                        <a:t>average DRS </a:t>
                      </a:r>
                      <a:r>
                        <a:rPr lang="en-US" sz="1050" dirty="0" smtClean="0">
                          <a:effectLst/>
                        </a:rPr>
                        <a:t>delay (</a:t>
                      </a:r>
                      <a:r>
                        <a:rPr lang="en-US" sz="1050" dirty="0" err="1">
                          <a:effectLst/>
                        </a:rPr>
                        <a:t>ms</a:t>
                      </a:r>
                      <a:r>
                        <a:rPr lang="en-US" sz="1050" dirty="0">
                          <a:effectLst/>
                        </a:rPr>
                        <a:t>)</a:t>
                      </a:r>
                      <a:endParaRPr lang="zh-CN" sz="105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46065" marR="46065" marT="0" marB="0" anchor="b"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050" dirty="0" smtClean="0">
                          <a:effectLst/>
                        </a:rPr>
                        <a:t>probability </a:t>
                      </a:r>
                      <a:r>
                        <a:rPr lang="en-US" sz="1050" dirty="0" smtClean="0">
                          <a:effectLst/>
                        </a:rPr>
                        <a:t>of </a:t>
                      </a:r>
                      <a:r>
                        <a:rPr lang="en-US" sz="1050" dirty="0">
                          <a:effectLst/>
                        </a:rPr>
                        <a:t>partial DRS</a:t>
                      </a:r>
                      <a:endParaRPr lang="zh-CN" sz="105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46065" marR="46065" marT="0" marB="0" anchor="b"/>
                </a:tc>
              </a:tr>
              <a:tr h="127959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50" dirty="0" smtClean="0">
                          <a:effectLst/>
                        </a:rPr>
                        <a:t>Wi-Fi (5</a:t>
                      </a:r>
                      <a:r>
                        <a:rPr lang="en-US" sz="1050" dirty="0">
                          <a:effectLst/>
                        </a:rPr>
                        <a:t>%)</a:t>
                      </a:r>
                      <a:endParaRPr lang="zh-CN" sz="105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46065" marR="4606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050" dirty="0" smtClean="0">
                          <a:effectLst/>
                        </a:rPr>
                        <a:t>Wi-Fi (mean)</a:t>
                      </a:r>
                      <a:endParaRPr lang="zh-CN" altLang="zh-CN" sz="105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46065" marR="4606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50" dirty="0">
                          <a:effectLst/>
                        </a:rPr>
                        <a:t>NRU </a:t>
                      </a:r>
                      <a:r>
                        <a:rPr lang="en-US" sz="1050" dirty="0" smtClean="0">
                          <a:effectLst/>
                        </a:rPr>
                        <a:t>(5</a:t>
                      </a:r>
                      <a:r>
                        <a:rPr lang="en-US" sz="1050" dirty="0">
                          <a:effectLst/>
                        </a:rPr>
                        <a:t>%)</a:t>
                      </a:r>
                      <a:endParaRPr lang="zh-CN" sz="105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46065" marR="4606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50" dirty="0">
                          <a:effectLst/>
                        </a:rPr>
                        <a:t>NRU </a:t>
                      </a:r>
                      <a:r>
                        <a:rPr lang="en-US" sz="1050" dirty="0" smtClean="0">
                          <a:effectLst/>
                        </a:rPr>
                        <a:t>(mean</a:t>
                      </a:r>
                      <a:r>
                        <a:rPr lang="en-US" sz="1050" dirty="0">
                          <a:effectLst/>
                        </a:rPr>
                        <a:t>)</a:t>
                      </a:r>
                      <a:endParaRPr lang="zh-CN" sz="105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46065" marR="4606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050" dirty="0" smtClean="0">
                          <a:effectLst/>
                        </a:rPr>
                        <a:t>Wi-Fi (5%)</a:t>
                      </a:r>
                      <a:endParaRPr lang="zh-CN" altLang="zh-CN" sz="105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46065" marR="4606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050" dirty="0" smtClean="0">
                          <a:effectLst/>
                        </a:rPr>
                        <a:t>Wi-Fi (mean)</a:t>
                      </a:r>
                      <a:endParaRPr lang="zh-CN" altLang="zh-CN" sz="105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46065" marR="4606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50" dirty="0">
                          <a:effectLst/>
                        </a:rPr>
                        <a:t>NRU </a:t>
                      </a:r>
                      <a:r>
                        <a:rPr lang="en-US" sz="1050" dirty="0" smtClean="0">
                          <a:effectLst/>
                        </a:rPr>
                        <a:t>(5</a:t>
                      </a:r>
                      <a:r>
                        <a:rPr lang="en-US" sz="1050" dirty="0">
                          <a:effectLst/>
                        </a:rPr>
                        <a:t>%)</a:t>
                      </a:r>
                      <a:endParaRPr lang="zh-CN" sz="105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46065" marR="4606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50" dirty="0">
                          <a:effectLst/>
                        </a:rPr>
                        <a:t>NRU </a:t>
                      </a:r>
                      <a:r>
                        <a:rPr lang="en-US" sz="1050" dirty="0" smtClean="0">
                          <a:effectLst/>
                        </a:rPr>
                        <a:t>(mean</a:t>
                      </a:r>
                      <a:r>
                        <a:rPr lang="en-US" sz="1050" dirty="0">
                          <a:effectLst/>
                        </a:rPr>
                        <a:t>)</a:t>
                      </a:r>
                      <a:endParaRPr lang="zh-CN" sz="105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46065" marR="46065" marT="0" marB="0" anchor="ctr"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12795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50" dirty="0" smtClean="0">
                          <a:effectLst/>
                        </a:rPr>
                        <a:t>Scheme </a:t>
                      </a:r>
                      <a:r>
                        <a:rPr lang="en-US" sz="1050" dirty="0">
                          <a:effectLst/>
                        </a:rPr>
                        <a:t>1</a:t>
                      </a:r>
                      <a:endParaRPr lang="zh-CN" sz="105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46065" marR="4606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050" dirty="0" smtClean="0"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</a:rPr>
                        <a:t>5.45</a:t>
                      </a:r>
                      <a:endParaRPr lang="zh-CN" sz="105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46065" marR="4606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050" dirty="0" smtClean="0"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</a:rPr>
                        <a:t>32.76</a:t>
                      </a:r>
                      <a:endParaRPr lang="zh-CN" sz="105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46065" marR="4606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05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</a:rPr>
                        <a:t>7.55</a:t>
                      </a:r>
                      <a:endParaRPr lang="zh-CN" sz="105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46065" marR="4606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050" dirty="0" smtClean="0"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</a:rPr>
                        <a:t>42.73</a:t>
                      </a:r>
                      <a:endParaRPr lang="zh-CN" sz="105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46065" marR="4606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050" dirty="0" smtClean="0"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</a:rPr>
                        <a:t>3.01</a:t>
                      </a:r>
                      <a:endParaRPr lang="zh-CN" sz="105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46065" marR="4606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050" dirty="0" smtClean="0"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</a:rPr>
                        <a:t>26.20</a:t>
                      </a:r>
                      <a:endParaRPr lang="zh-CN" sz="105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46065" marR="4606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050" dirty="0" smtClean="0"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</a:rPr>
                        <a:t>2.59</a:t>
                      </a:r>
                      <a:endParaRPr lang="zh-CN" sz="105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46065" marR="4606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05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</a:rPr>
                        <a:t>30.74</a:t>
                      </a:r>
                      <a:endParaRPr lang="zh-CN" sz="105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46065" marR="4606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05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</a:rPr>
                        <a:t>5.6</a:t>
                      </a:r>
                      <a:endParaRPr lang="zh-CN" sz="105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46065" marR="46065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050" dirty="0" smtClean="0"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</a:rPr>
                        <a:t>1.63%</a:t>
                      </a:r>
                      <a:endParaRPr lang="zh-CN" sz="105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46065" marR="46065" marT="0" marB="0" anchor="b"/>
                </a:tc>
              </a:tr>
              <a:tr h="12795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050" dirty="0" smtClean="0">
                          <a:effectLst/>
                        </a:rPr>
                        <a:t>Scheme </a:t>
                      </a:r>
                      <a:r>
                        <a:rPr lang="en-US" sz="1050" dirty="0" smtClean="0">
                          <a:effectLst/>
                        </a:rPr>
                        <a:t>2</a:t>
                      </a:r>
                      <a:endParaRPr lang="zh-CN" sz="105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46065" marR="4606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050" dirty="0" smtClean="0"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</a:rPr>
                        <a:t>5.85</a:t>
                      </a:r>
                      <a:endParaRPr lang="zh-CN" sz="105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46065" marR="4606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050" dirty="0" smtClean="0"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</a:rPr>
                        <a:t>32.93</a:t>
                      </a:r>
                      <a:endParaRPr lang="zh-CN" sz="105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46065" marR="4606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05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</a:rPr>
                        <a:t>6.56</a:t>
                      </a:r>
                      <a:endParaRPr lang="zh-CN" sz="105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46065" marR="4606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050" dirty="0" smtClean="0"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</a:rPr>
                        <a:t>42.33</a:t>
                      </a:r>
                      <a:endParaRPr lang="zh-CN" sz="105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46065" marR="4606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050" dirty="0" smtClean="0"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</a:rPr>
                        <a:t>3.00</a:t>
                      </a:r>
                      <a:endParaRPr lang="zh-CN" sz="105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46065" marR="4606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050" dirty="0" smtClean="0"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</a:rPr>
                        <a:t>26.56</a:t>
                      </a:r>
                      <a:endParaRPr lang="zh-CN" sz="105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46065" marR="4606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050" dirty="0" smtClean="0"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</a:rPr>
                        <a:t>2.78</a:t>
                      </a:r>
                      <a:endParaRPr lang="zh-CN" sz="105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46065" marR="4606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05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</a:rPr>
                        <a:t>30.37</a:t>
                      </a:r>
                      <a:endParaRPr lang="zh-CN" sz="105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46065" marR="4606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05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</a:rPr>
                        <a:t>6.44</a:t>
                      </a:r>
                      <a:endParaRPr lang="zh-CN" sz="105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46065" marR="46065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050" dirty="0" smtClean="0"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</a:rPr>
                        <a:t>1.62%</a:t>
                      </a:r>
                      <a:endParaRPr lang="zh-CN" sz="105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46065" marR="46065" marT="0" marB="0" anchor="b"/>
                </a:tc>
              </a:tr>
              <a:tr h="12795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050" dirty="0" smtClean="0">
                          <a:effectLst/>
                        </a:rPr>
                        <a:t>Scheme </a:t>
                      </a:r>
                      <a:r>
                        <a:rPr lang="en-US" sz="1050" dirty="0" smtClean="0">
                          <a:effectLst/>
                        </a:rPr>
                        <a:t>3</a:t>
                      </a:r>
                      <a:endParaRPr lang="zh-CN" sz="105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46065" marR="4606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050" dirty="0" smtClean="0"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</a:rPr>
                        <a:t>5.50</a:t>
                      </a:r>
                      <a:endParaRPr lang="zh-CN" sz="105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46065" marR="4606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050" dirty="0" smtClean="0"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</a:rPr>
                        <a:t>33.21</a:t>
                      </a:r>
                      <a:endParaRPr lang="zh-CN" sz="105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46065" marR="4606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050" dirty="0" smtClean="0"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</a:rPr>
                        <a:t>6.98</a:t>
                      </a:r>
                      <a:endParaRPr lang="zh-CN" sz="105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46065" marR="4606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050" dirty="0" smtClean="0"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</a:rPr>
                        <a:t>42.27</a:t>
                      </a:r>
                      <a:endParaRPr lang="zh-CN" sz="105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46065" marR="4606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050" dirty="0" smtClean="0"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</a:rPr>
                        <a:t>2.85</a:t>
                      </a:r>
                      <a:endParaRPr lang="zh-CN" sz="105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46065" marR="4606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050" dirty="0" smtClean="0"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</a:rPr>
                        <a:t>26.16</a:t>
                      </a:r>
                      <a:endParaRPr lang="zh-CN" sz="105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46065" marR="4606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050" dirty="0" smtClean="0"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</a:rPr>
                        <a:t>2.73</a:t>
                      </a:r>
                      <a:endParaRPr lang="zh-CN" sz="105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46065" marR="4606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05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</a:rPr>
                        <a:t>30.46</a:t>
                      </a:r>
                      <a:endParaRPr lang="zh-CN" sz="105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46065" marR="4606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05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</a:rPr>
                        <a:t>6.14</a:t>
                      </a:r>
                      <a:endParaRPr lang="zh-CN" sz="105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46065" marR="46065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050" dirty="0" smtClean="0"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</a:rPr>
                        <a:t>1.54%</a:t>
                      </a:r>
                      <a:endParaRPr lang="zh-CN" sz="105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46065" marR="46065" marT="0" marB="0" anchor="b"/>
                </a:tc>
              </a:tr>
              <a:tr h="12795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050" dirty="0" smtClean="0">
                          <a:effectLst/>
                        </a:rPr>
                        <a:t>Scheme </a:t>
                      </a:r>
                      <a:r>
                        <a:rPr lang="en-US" sz="1050" dirty="0" smtClean="0">
                          <a:effectLst/>
                        </a:rPr>
                        <a:t>4</a:t>
                      </a:r>
                      <a:endParaRPr lang="zh-CN" sz="105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46065" marR="4606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050" dirty="0" smtClean="0"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</a:rPr>
                        <a:t>5.85</a:t>
                      </a:r>
                      <a:endParaRPr lang="zh-CN" sz="105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46065" marR="4606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050" dirty="0" smtClean="0"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</a:rPr>
                        <a:t>32.65</a:t>
                      </a:r>
                      <a:endParaRPr lang="zh-CN" sz="105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46065" marR="4606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050" dirty="0" smtClean="0"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</a:rPr>
                        <a:t>6.85</a:t>
                      </a:r>
                      <a:endParaRPr lang="zh-CN" sz="105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46065" marR="4606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050" dirty="0" smtClean="0"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</a:rPr>
                        <a:t>42.05</a:t>
                      </a:r>
                      <a:endParaRPr lang="zh-CN" sz="105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46065" marR="4606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050" dirty="0" smtClean="0"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</a:rPr>
                        <a:t>2.86</a:t>
                      </a:r>
                      <a:endParaRPr lang="zh-CN" sz="105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46065" marR="4606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050" dirty="0" smtClean="0"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</a:rPr>
                        <a:t>25.80</a:t>
                      </a:r>
                      <a:endParaRPr lang="zh-CN" sz="105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46065" marR="4606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050" dirty="0" smtClean="0"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</a:rPr>
                        <a:t>2.96</a:t>
                      </a:r>
                      <a:endParaRPr lang="zh-CN" sz="105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46065" marR="4606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05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</a:rPr>
                        <a:t>30.41</a:t>
                      </a:r>
                      <a:endParaRPr lang="zh-CN" sz="105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46065" marR="4606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05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</a:rPr>
                        <a:t>5.66</a:t>
                      </a:r>
                      <a:endParaRPr lang="zh-CN" sz="105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46065" marR="46065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050" dirty="0" smtClean="0"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</a:rPr>
                        <a:t>1.74%</a:t>
                      </a:r>
                      <a:endParaRPr lang="zh-CN" sz="105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46065" marR="46065" marT="0" marB="0" anchor="b"/>
                </a:tc>
              </a:tr>
            </a:tbl>
          </a:graphicData>
        </a:graphic>
      </p:graphicFrame>
      <p:sp>
        <p:nvSpPr>
          <p:cNvPr id="8" name="Rectangle 7"/>
          <p:cNvSpPr/>
          <p:nvPr/>
        </p:nvSpPr>
        <p:spPr>
          <a:xfrm>
            <a:off x="656393" y="3535589"/>
            <a:ext cx="1050877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Table </a:t>
            </a:r>
            <a:r>
              <a:rPr lang="en-US" altLang="zh-CN" dirty="0" smtClean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2. </a:t>
            </a:r>
            <a:r>
              <a:rPr lang="en-US" altLang="zh-CN" dirty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UPT of DRS, DRS delay, and rate </a:t>
            </a:r>
            <a:r>
              <a:rPr lang="en-US" altLang="zh-CN" dirty="0">
                <a:latin typeface="Calibri" panose="020F0502020204030204" pitchFamily="34" charset="0"/>
                <a:ea typeface="宋体" panose="02010600030101010101" pitchFamily="2" charset="-122"/>
              </a:rPr>
              <a:t>of partial DRS in </a:t>
            </a:r>
            <a:r>
              <a:rPr lang="en-US" altLang="zh-CN" dirty="0" smtClean="0">
                <a:latin typeface="Calibri" panose="020F0502020204030204" pitchFamily="34" charset="0"/>
                <a:ea typeface="宋体" panose="02010600030101010101" pitchFamily="2" charset="-122"/>
              </a:rPr>
              <a:t>high traffic load (FTP3 </a:t>
            </a:r>
            <a:r>
              <a:rPr lang="el-GR" altLang="zh-CN" dirty="0">
                <a:latin typeface="Calibri" panose="020F0502020204030204" pitchFamily="34" charset="0"/>
                <a:ea typeface="宋体" panose="02010600030101010101" pitchFamily="2" charset="-122"/>
              </a:rPr>
              <a:t>λ</a:t>
            </a:r>
            <a:r>
              <a:rPr lang="en-US" altLang="zh-CN" dirty="0" smtClean="0">
                <a:latin typeface="Calibri" panose="020F0502020204030204" pitchFamily="34" charset="0"/>
                <a:ea typeface="宋体" panose="02010600030101010101" pitchFamily="2" charset="-122"/>
              </a:rPr>
              <a:t>=0.60, 60% buffer occupancy)</a:t>
            </a:r>
            <a:endParaRPr lang="zh-CN" altLang="zh-CN" dirty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29175" y="5588497"/>
            <a:ext cx="9692333" cy="98488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kumimoji="1" lang="en-US" altLang="zh-CN" sz="1600" dirty="0" smtClean="0">
                <a:ea typeface="Microsoft YaHei" panose="020B0503020204020204" pitchFamily="34" charset="-122"/>
                <a:cs typeface="Arial" panose="020B0604020202020204" pitchFamily="34" charset="0"/>
              </a:rPr>
              <a:t>DRS delay = The time between the actually DRS transmission point and the starting point of DMTC, if LBT </a:t>
            </a:r>
          </a:p>
          <a:p>
            <a:pPr algn="l"/>
            <a:r>
              <a:rPr kumimoji="1" lang="en-US" altLang="zh-CN" sz="1600" dirty="0">
                <a:ea typeface="Microsoft YaHei" panose="020B0503020204020204" pitchFamily="34" charset="-122"/>
                <a:cs typeface="Arial" panose="020B0604020202020204" pitchFamily="34" charset="0"/>
              </a:rPr>
              <a:t> </a:t>
            </a:r>
            <a:r>
              <a:rPr kumimoji="1" lang="en-US" altLang="zh-CN" sz="1600" dirty="0" smtClean="0">
                <a:ea typeface="Microsoft YaHei" panose="020B0503020204020204" pitchFamily="34" charset="-122"/>
                <a:cs typeface="Arial" panose="020B0604020202020204" pitchFamily="34" charset="0"/>
              </a:rPr>
              <a:t>                     failed in the </a:t>
            </a:r>
            <a:r>
              <a:rPr kumimoji="1" lang="en-US" altLang="zh-CN" sz="1600" dirty="0" smtClean="0">
                <a:ea typeface="Microsoft YaHei" panose="020B0503020204020204" pitchFamily="34" charset="-122"/>
                <a:cs typeface="Arial" panose="020B0604020202020204" pitchFamily="34" charset="0"/>
              </a:rPr>
              <a:t>DMTC</a:t>
            </a:r>
            <a:r>
              <a:rPr kumimoji="1" lang="en-US" altLang="zh-CN" sz="1600" dirty="0" smtClean="0">
                <a:ea typeface="Microsoft YaHei" panose="020B0503020204020204" pitchFamily="34" charset="-122"/>
                <a:cs typeface="Arial" panose="020B0604020202020204" pitchFamily="34" charset="0"/>
              </a:rPr>
              <a:t>, delay is counted as DRS period duration</a:t>
            </a:r>
            <a:r>
              <a:rPr kumimoji="1" lang="en-US" altLang="zh-CN" sz="1600" dirty="0" smtClean="0">
                <a:ea typeface="Microsoft YaHei" panose="020B0503020204020204" pitchFamily="34" charset="-122"/>
                <a:cs typeface="Arial" panose="020B0604020202020204" pitchFamily="34" charset="0"/>
              </a:rPr>
              <a:t>.</a:t>
            </a:r>
          </a:p>
          <a:p>
            <a:pPr algn="l"/>
            <a:endParaRPr kumimoji="1" lang="en-US" altLang="zh-CN" sz="1600" dirty="0" smtClean="0">
              <a:ea typeface="Microsoft YaHei" panose="020B0503020204020204" pitchFamily="34" charset="-122"/>
              <a:cs typeface="Arial" panose="020B0604020202020204" pitchFamily="34" charset="0"/>
            </a:endParaRPr>
          </a:p>
          <a:p>
            <a:pPr algn="l"/>
            <a:r>
              <a:rPr kumimoji="1" lang="en-US" altLang="zh-CN" sz="1600" i="1" dirty="0" smtClean="0">
                <a:ea typeface="Microsoft YaHei" panose="020B0503020204020204" pitchFamily="34" charset="-122"/>
                <a:cs typeface="Arial" panose="020B0604020202020204" pitchFamily="34" charset="0"/>
              </a:rPr>
              <a:t>	Note: DRS delay definition was corrected compared to v3 of this presentation</a:t>
            </a:r>
            <a:endParaRPr kumimoji="1" lang="zh-CN" altLang="en-US" sz="1600" i="1" dirty="0" err="1" smtClean="0">
              <a:ea typeface="Microsoft YaHei" panose="020B0503020204020204" pitchFamily="34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02271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520223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655250E6-9A98-A349-9E55-0FC2F62C7A0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marL="357187" lvl="0" indent="-342900">
              <a:buFont typeface="Arial" panose="020B0604020202020204" pitchFamily="34" charset="0"/>
              <a:buChar char="•"/>
            </a:pPr>
            <a:r>
              <a:rPr lang="en-US" dirty="0" smtClean="0"/>
              <a:t>Background</a:t>
            </a:r>
          </a:p>
          <a:p>
            <a:pPr marL="357187" lvl="0" indent="-342900">
              <a:buFont typeface="Arial" panose="020B0604020202020204" pitchFamily="34" charset="0"/>
              <a:buChar char="•"/>
            </a:pPr>
            <a:r>
              <a:rPr lang="en-US" altLang="zh-CN" dirty="0" smtClean="0"/>
              <a:t>Channel </a:t>
            </a:r>
            <a:r>
              <a:rPr lang="en-US" altLang="zh-CN" dirty="0"/>
              <a:t>access </a:t>
            </a:r>
            <a:r>
              <a:rPr lang="en-US" altLang="zh-CN" dirty="0" smtClean="0"/>
              <a:t>mechanisms </a:t>
            </a:r>
            <a:r>
              <a:rPr lang="en-US" altLang="zh-CN" dirty="0"/>
              <a:t>for NR-U DRS </a:t>
            </a:r>
            <a:endParaRPr lang="en-US" altLang="zh-CN" dirty="0" smtClean="0"/>
          </a:p>
          <a:p>
            <a:pPr marL="357187" lvl="0" indent="-342900">
              <a:buFont typeface="Arial" panose="020B0604020202020204" pitchFamily="34" charset="0"/>
              <a:buChar char="•"/>
            </a:pPr>
            <a:r>
              <a:rPr lang="en-US" dirty="0" smtClean="0"/>
              <a:t>Evaluation assumptions, methodologies and results</a:t>
            </a:r>
          </a:p>
          <a:p>
            <a:pPr marL="357187" lvl="0" indent="-342900">
              <a:buFont typeface="Arial" panose="020B0604020202020204" pitchFamily="34" charset="0"/>
              <a:buChar char="•"/>
            </a:pPr>
            <a:r>
              <a:rPr lang="en-US" dirty="0" smtClean="0"/>
              <a:t>Conclusions</a:t>
            </a:r>
            <a:endParaRPr lang="en-US" dirty="0"/>
          </a:p>
          <a:p>
            <a:pPr marL="14287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76811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xmlns="" id="{8653A0C7-E727-E943-B886-A847BF608D8A}"/>
              </a:ext>
            </a:extLst>
          </p:cNvPr>
          <p:cNvSpPr>
            <a:spLocks noGrp="1"/>
          </p:cNvSpPr>
          <p:nvPr>
            <p:ph idx="11"/>
          </p:nvPr>
        </p:nvSpPr>
        <p:spPr>
          <a:xfrm>
            <a:off x="726021" y="1134428"/>
            <a:ext cx="10733557" cy="5142547"/>
          </a:xfrm>
        </p:spPr>
        <p:txBody>
          <a:bodyPr/>
          <a:lstStyle/>
          <a:p>
            <a:r>
              <a:rPr lang="en-US" b="1" dirty="0" smtClean="0"/>
              <a:t>No LBT for transmission of short control signaling has been part of EN 301 893 for a long time</a:t>
            </a:r>
          </a:p>
          <a:p>
            <a:pPr lvl="1"/>
            <a:r>
              <a:rPr lang="en-US" dirty="0" smtClean="0"/>
              <a:t>Initially allowing up to 20% duty cycle, reduced to 5% duty cycle in v2.1.1 (suitable for LAA DRS and Wi-Fi)</a:t>
            </a:r>
          </a:p>
          <a:p>
            <a:pPr lvl="1"/>
            <a:r>
              <a:rPr lang="en-US" dirty="0" smtClean="0"/>
              <a:t>Proposals have been made to change “no LBT” to “short LBT” and to reduce from 5% to 1% duty cycle</a:t>
            </a:r>
          </a:p>
          <a:p>
            <a:pPr lvl="1"/>
            <a:endParaRPr lang="en-US" dirty="0"/>
          </a:p>
          <a:p>
            <a:pPr marL="179388" lvl="1" indent="-168275"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en-US" sz="1800" b="1" dirty="0" smtClean="0">
                <a:cs typeface="Arial" panose="020B0604020202020204" pitchFamily="34" charset="0"/>
              </a:rPr>
              <a:t>No LBT vs. Short (Cat2) LBT</a:t>
            </a:r>
          </a:p>
          <a:p>
            <a:pPr lvl="1"/>
            <a:r>
              <a:rPr lang="en-US" dirty="0" smtClean="0"/>
              <a:t>3GPP recognized that transmission of DRS in LAA can be relaxed to be pseudo-periodic without putting undue burden on UE implementations, which allows introducing Cat2 LBT before DRS transmission. Such behavior is further limited within DMTC windows (20 </a:t>
            </a:r>
            <a:r>
              <a:rPr lang="en-US" dirty="0" err="1" smtClean="0"/>
              <a:t>ms</a:t>
            </a:r>
            <a:r>
              <a:rPr lang="en-US" dirty="0" smtClean="0"/>
              <a:t> periodicity) and for DRS duration of at most 1 </a:t>
            </a:r>
            <a:r>
              <a:rPr lang="en-US" dirty="0" err="1" smtClean="0"/>
              <a:t>ms.</a:t>
            </a:r>
            <a:endParaRPr lang="en-US" dirty="0" smtClean="0"/>
          </a:p>
          <a:p>
            <a:pPr lvl="1"/>
            <a:endParaRPr lang="en-US" dirty="0"/>
          </a:p>
          <a:p>
            <a:r>
              <a:rPr lang="en-US" b="1" dirty="0" smtClean="0"/>
              <a:t>Maximum duty cycle </a:t>
            </a:r>
          </a:p>
          <a:p>
            <a:pPr lvl="1"/>
            <a:r>
              <a:rPr lang="en-US" dirty="0" smtClean="0"/>
              <a:t>Systems operating today in 5 GHz unlicensed bands use up to 5% duty cycle for short control signaling: LAA for DRS, and Wi-Fi for signaling to vacate the channel (as observed by </a:t>
            </a:r>
            <a:r>
              <a:rPr lang="en-US" altLang="zh-CN" dirty="0"/>
              <a:t>Rhode &amp; </a:t>
            </a:r>
            <a:r>
              <a:rPr lang="en-US" altLang="zh-CN" dirty="0" smtClean="0"/>
              <a:t>Schwarz at BRAN#102).</a:t>
            </a:r>
            <a:r>
              <a:rPr lang="en-US" dirty="0" smtClean="0"/>
              <a:t> </a:t>
            </a:r>
          </a:p>
          <a:p>
            <a:pPr lvl="2"/>
            <a:r>
              <a:rPr lang="en-US" dirty="0" err="1" smtClean="0"/>
              <a:t>Rohde&amp;Schwarz</a:t>
            </a:r>
            <a:r>
              <a:rPr lang="en-US" dirty="0" smtClean="0"/>
              <a:t> observed </a:t>
            </a:r>
            <a:r>
              <a:rPr lang="en-US" dirty="0"/>
              <a:t>Wi-Fi devices using Short Control </a:t>
            </a:r>
            <a:r>
              <a:rPr lang="en-US" dirty="0" err="1"/>
              <a:t>Signalling</a:t>
            </a:r>
            <a:r>
              <a:rPr lang="en-US" dirty="0"/>
              <a:t> Transmissions at &gt;1%, typically between 1% and 5%. So according to Michael, limiting this to 1% would result in certain equipment already on the market not being compliant</a:t>
            </a:r>
            <a:endParaRPr lang="en-US" dirty="0" smtClean="0"/>
          </a:p>
          <a:p>
            <a:pPr lvl="1"/>
            <a:endParaRPr lang="en-US" dirty="0"/>
          </a:p>
          <a:p>
            <a:r>
              <a:rPr lang="en-US" b="1" dirty="0"/>
              <a:t>Can anything be done better for the </a:t>
            </a:r>
            <a:r>
              <a:rPr lang="en-US" b="1" dirty="0" smtClean="0"/>
              <a:t>future?</a:t>
            </a:r>
            <a:endParaRPr lang="en-US" b="1" dirty="0"/>
          </a:p>
          <a:p>
            <a:pPr lvl="1"/>
            <a:r>
              <a:rPr lang="en-US" dirty="0" smtClean="0"/>
              <a:t>We start by looking at the impact of Cat2 LBT for the transmission of NR-U DRS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CB0D1B7A-1BF1-9243-B4C2-FD446E0C201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Background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7207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1"/>
          </p:nvPr>
        </p:nvSpPr>
        <p:spPr>
          <a:xfrm>
            <a:off x="623664" y="1323832"/>
            <a:ext cx="6270117" cy="4626591"/>
          </a:xfrm>
        </p:spPr>
        <p:txBody>
          <a:bodyPr/>
          <a:lstStyle/>
          <a:p>
            <a:r>
              <a:rPr lang="en-GB" b="1" dirty="0" smtClean="0"/>
              <a:t>Current NR-U agreement</a:t>
            </a:r>
            <a:r>
              <a:rPr lang="en-GB" b="1" dirty="0"/>
              <a:t> </a:t>
            </a:r>
            <a:r>
              <a:rPr lang="en-GB" b="1" dirty="0" smtClean="0"/>
              <a:t>on </a:t>
            </a:r>
            <a:r>
              <a:rPr lang="en-US" b="1" dirty="0"/>
              <a:t>Channel access schemes for </a:t>
            </a:r>
            <a:r>
              <a:rPr lang="en-US" b="1" dirty="0" err="1" smtClean="0"/>
              <a:t>gNB</a:t>
            </a:r>
            <a:r>
              <a:rPr lang="en-US" b="1" dirty="0" smtClean="0"/>
              <a:t> </a:t>
            </a:r>
            <a:r>
              <a:rPr lang="en-US" b="1" dirty="0"/>
              <a:t>as LBE device</a:t>
            </a:r>
            <a:endParaRPr lang="en-GB" b="1" dirty="0" smtClean="0"/>
          </a:p>
          <a:p>
            <a:pPr lvl="1"/>
            <a:r>
              <a:rPr lang="en-GB" u="sng" dirty="0" smtClean="0"/>
              <a:t>Scheme </a:t>
            </a:r>
            <a:r>
              <a:rPr lang="en-GB" u="sng" dirty="0" smtClean="0"/>
              <a:t>1</a:t>
            </a:r>
            <a:r>
              <a:rPr lang="en-GB" dirty="0" smtClean="0"/>
              <a:t>: always use Cat2 LBT within the DMTC only if DRS duration is up to 1 </a:t>
            </a:r>
            <a:r>
              <a:rPr lang="en-GB" dirty="0" err="1" smtClean="0"/>
              <a:t>ms</a:t>
            </a:r>
            <a:endParaRPr lang="en-GB" dirty="0" smtClean="0"/>
          </a:p>
          <a:p>
            <a:pPr lvl="2"/>
            <a:r>
              <a:rPr lang="en-GB" sz="1400" dirty="0" smtClean="0"/>
              <a:t>Allowing multiple </a:t>
            </a:r>
            <a:r>
              <a:rPr lang="en-GB" altLang="zh-CN" sz="1400" dirty="0"/>
              <a:t>Cat2 LBT </a:t>
            </a:r>
            <a:r>
              <a:rPr lang="en-GB" sz="1400" dirty="0" smtClean="0"/>
              <a:t>attempts within the DMTC</a:t>
            </a:r>
          </a:p>
          <a:p>
            <a:pPr lvl="2"/>
            <a:endParaRPr lang="en-GB" sz="1600" dirty="0" smtClean="0"/>
          </a:p>
          <a:p>
            <a:r>
              <a:rPr lang="en-GB" b="1" dirty="0" smtClean="0"/>
              <a:t>Potential other channel access mechanisms for DRS </a:t>
            </a:r>
          </a:p>
          <a:p>
            <a:pPr lvl="1"/>
            <a:r>
              <a:rPr lang="en-GB" u="sng" dirty="0" smtClean="0"/>
              <a:t>Scheme 2</a:t>
            </a:r>
            <a:r>
              <a:rPr lang="en-GB" dirty="0" smtClean="0"/>
              <a:t>: always use Cat4 LBT with high </a:t>
            </a:r>
            <a:r>
              <a:rPr lang="en-GB" dirty="0"/>
              <a:t>priority class with back off </a:t>
            </a:r>
            <a:r>
              <a:rPr lang="en-GB" dirty="0" smtClean="0"/>
              <a:t>window [</a:t>
            </a:r>
            <a:r>
              <a:rPr lang="en-GB" dirty="0"/>
              <a:t>3,7]</a:t>
            </a:r>
            <a:endParaRPr lang="en-GB" dirty="0" smtClean="0"/>
          </a:p>
          <a:p>
            <a:pPr lvl="2"/>
            <a:r>
              <a:rPr lang="en-GB" sz="1400" dirty="0" smtClean="0"/>
              <a:t>Probably limiting to a single attempt to transmit within the DMTC</a:t>
            </a:r>
          </a:p>
          <a:p>
            <a:pPr lvl="1"/>
            <a:r>
              <a:rPr lang="en-GB" u="sng" dirty="0"/>
              <a:t>Scheme 3</a:t>
            </a:r>
            <a:r>
              <a:rPr lang="en-GB" dirty="0"/>
              <a:t>: </a:t>
            </a:r>
            <a:r>
              <a:rPr lang="en-US" altLang="zh-CN" dirty="0"/>
              <a:t>DRS with </a:t>
            </a:r>
            <a:r>
              <a:rPr lang="en-US" altLang="zh-CN" dirty="0" smtClean="0"/>
              <a:t>Cat2 </a:t>
            </a:r>
            <a:r>
              <a:rPr lang="en-US" altLang="zh-CN" dirty="0"/>
              <a:t>LBT and </a:t>
            </a:r>
            <a:r>
              <a:rPr lang="en-US" altLang="zh-CN" dirty="0" smtClean="0"/>
              <a:t>Cat4 LBT</a:t>
            </a:r>
          </a:p>
          <a:p>
            <a:pPr lvl="2"/>
            <a:r>
              <a:rPr lang="en-US" altLang="zh-CN" sz="1400" dirty="0"/>
              <a:t>Allowing </a:t>
            </a:r>
            <a:r>
              <a:rPr lang="en-US" altLang="zh-CN" sz="1400" dirty="0" smtClean="0"/>
              <a:t>up to 5 Cat2 </a:t>
            </a:r>
            <a:r>
              <a:rPr lang="en-US" altLang="zh-CN" sz="1400" dirty="0"/>
              <a:t>LBT </a:t>
            </a:r>
            <a:r>
              <a:rPr lang="en-US" altLang="zh-CN" sz="1400" dirty="0" smtClean="0"/>
              <a:t>in </a:t>
            </a:r>
            <a:r>
              <a:rPr lang="en-US" altLang="zh-CN" sz="1400" dirty="0"/>
              <a:t>the DRS </a:t>
            </a:r>
            <a:r>
              <a:rPr lang="en-US" altLang="zh-CN" sz="1400" dirty="0" smtClean="0"/>
              <a:t>window. Cat4 LBT must be used for the other 15 DRS transmission occasions (within a 5 </a:t>
            </a:r>
            <a:r>
              <a:rPr lang="en-US" altLang="zh-CN" sz="1400" dirty="0" err="1" smtClean="0"/>
              <a:t>ms</a:t>
            </a:r>
            <a:r>
              <a:rPr lang="en-US" altLang="zh-CN" sz="1400" dirty="0" smtClean="0"/>
              <a:t> DRS window with 30 kHz subcarrier spacing)</a:t>
            </a:r>
            <a:endParaRPr lang="en-US" altLang="zh-CN" sz="1400" dirty="0"/>
          </a:p>
          <a:p>
            <a:pPr lvl="1"/>
            <a:r>
              <a:rPr lang="en-US" u="sng" dirty="0"/>
              <a:t>Scheme 4</a:t>
            </a:r>
            <a:r>
              <a:rPr lang="en-US" dirty="0"/>
              <a:t>: </a:t>
            </a:r>
            <a:r>
              <a:rPr lang="en-US" altLang="zh-CN" dirty="0"/>
              <a:t>DRS with hybrid </a:t>
            </a:r>
            <a:r>
              <a:rPr lang="en-US" altLang="zh-CN" dirty="0" smtClean="0"/>
              <a:t>Cat2/Cat4 </a:t>
            </a:r>
            <a:r>
              <a:rPr lang="en-US" altLang="zh-CN" dirty="0"/>
              <a:t>LBT, completing Cat4 LBT as a condition for using Cat2 LBT with </a:t>
            </a:r>
            <a:r>
              <a:rPr lang="en-US" altLang="zh-CN" dirty="0" smtClean="0"/>
              <a:t>DMTC</a:t>
            </a:r>
          </a:p>
          <a:p>
            <a:pPr lvl="2"/>
            <a:r>
              <a:rPr lang="en-US" altLang="zh-CN" sz="1400" dirty="0"/>
              <a:t>A</a:t>
            </a:r>
            <a:r>
              <a:rPr lang="en-GB" altLang="zh-CN" sz="1400" dirty="0" err="1"/>
              <a:t>llowing</a:t>
            </a:r>
            <a:r>
              <a:rPr lang="en-GB" altLang="zh-CN" sz="1400" dirty="0"/>
              <a:t> multiple Cat2 LBT attempts within the </a:t>
            </a:r>
            <a:r>
              <a:rPr lang="en-GB" altLang="zh-CN" sz="1400" dirty="0" smtClean="0"/>
              <a:t>DMTC only after completing Cat4 LBT</a:t>
            </a:r>
            <a:endParaRPr lang="en-GB" altLang="zh-CN" sz="1400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729175" y="456134"/>
            <a:ext cx="10740640" cy="458266"/>
          </a:xfrm>
        </p:spPr>
        <p:txBody>
          <a:bodyPr/>
          <a:lstStyle/>
          <a:p>
            <a:r>
              <a:rPr lang="en-US" dirty="0" smtClean="0"/>
              <a:t>Potential </a:t>
            </a:r>
            <a:r>
              <a:rPr lang="en-US" dirty="0"/>
              <a:t>A</a:t>
            </a:r>
            <a:r>
              <a:rPr lang="en-US" dirty="0" smtClean="0"/>
              <a:t>ccess Mechanisms for DRS 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/>
          <a:srcRect l="28409" t="19049" r="28091" b="23378"/>
          <a:stretch/>
        </p:blipFill>
        <p:spPr>
          <a:xfrm>
            <a:off x="7034951" y="1162371"/>
            <a:ext cx="4965042" cy="34334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2564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1"/>
          </p:nvPr>
        </p:nvSpPr>
        <p:spPr>
          <a:xfrm>
            <a:off x="341370" y="999823"/>
            <a:ext cx="11479842" cy="1667177"/>
          </a:xfrm>
        </p:spPr>
        <p:txBody>
          <a:bodyPr/>
          <a:lstStyle/>
          <a:p>
            <a:r>
              <a:rPr lang="en-US" altLang="zh-CN" dirty="0" smtClean="0"/>
              <a:t>Figure </a:t>
            </a:r>
            <a:r>
              <a:rPr lang="en-US" altLang="zh-CN" dirty="0"/>
              <a:t>1 is the DRS </a:t>
            </a:r>
            <a:r>
              <a:rPr lang="en-US" altLang="zh-CN" dirty="0" smtClean="0"/>
              <a:t>success rate </a:t>
            </a:r>
            <a:r>
              <a:rPr lang="en-US" altLang="zh-CN" dirty="0"/>
              <a:t>of the 4 </a:t>
            </a:r>
            <a:r>
              <a:rPr lang="en-US" altLang="zh-CN" dirty="0" smtClean="0"/>
              <a:t>cases/schemes in medium (BO = 40%) and high (BO = 60%) traffic load</a:t>
            </a:r>
          </a:p>
          <a:p>
            <a:pPr lvl="1"/>
            <a:r>
              <a:rPr lang="en-US" altLang="zh-CN" dirty="0"/>
              <a:t>DRS </a:t>
            </a:r>
            <a:r>
              <a:rPr lang="en-US" altLang="zh-CN" dirty="0" smtClean="0"/>
              <a:t>transmission success </a:t>
            </a:r>
            <a:r>
              <a:rPr lang="en-US" altLang="zh-CN" dirty="0"/>
              <a:t>rate = probability </a:t>
            </a:r>
            <a:r>
              <a:rPr lang="en-US" altLang="zh-CN" strike="sngStrike" dirty="0">
                <a:solidFill>
                  <a:schemeClr val="accent1">
                    <a:lumMod val="75000"/>
                  </a:schemeClr>
                </a:solidFill>
              </a:rPr>
              <a:t>of LBT success for each attempt</a:t>
            </a:r>
            <a:r>
              <a:rPr lang="en-US" altLang="zh-CN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altLang="zh-CN" dirty="0"/>
              <a:t>to transmit </a:t>
            </a:r>
            <a:r>
              <a:rPr lang="en-US" altLang="zh-CN" dirty="0" smtClean="0"/>
              <a:t>DRS within </a:t>
            </a:r>
            <a:r>
              <a:rPr lang="en-US" altLang="zh-CN" dirty="0"/>
              <a:t>the </a:t>
            </a:r>
            <a:r>
              <a:rPr lang="en-US" altLang="zh-CN" dirty="0" smtClean="0"/>
              <a:t>DMTC</a:t>
            </a:r>
          </a:p>
          <a:p>
            <a:r>
              <a:rPr lang="en-US" altLang="zh-CN" dirty="0" smtClean="0"/>
              <a:t>The results show some differences between the 4 cases of DRS success rate, the DRS success rate is more affected by Cat4 LBT compared to Cat2 LBT, especially in high traffic load.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729175" y="141978"/>
            <a:ext cx="10740640" cy="713700"/>
          </a:xfrm>
        </p:spPr>
        <p:txBody>
          <a:bodyPr>
            <a:normAutofit/>
          </a:bodyPr>
          <a:lstStyle/>
          <a:p>
            <a:r>
              <a:rPr lang="en-US" altLang="zh-CN" sz="2800" dirty="0"/>
              <a:t>Evaluations </a:t>
            </a:r>
            <a:r>
              <a:rPr lang="en-US" altLang="zh-CN" sz="2800" dirty="0" smtClean="0"/>
              <a:t>of DRS transmission success rate</a:t>
            </a:r>
            <a:endParaRPr lang="en-US" sz="2800" dirty="0"/>
          </a:p>
        </p:txBody>
      </p:sp>
      <p:pic>
        <p:nvPicPr>
          <p:cNvPr id="3074" name="图表 1" descr="image00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1406" y="3008686"/>
            <a:ext cx="4572000" cy="274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"/>
          <p:cNvSpPr/>
          <p:nvPr/>
        </p:nvSpPr>
        <p:spPr>
          <a:xfrm>
            <a:off x="2233653" y="6311302"/>
            <a:ext cx="730270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dirty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Figure 1. DRS transmission </a:t>
            </a:r>
            <a:r>
              <a:rPr lang="en-US" altLang="zh-CN" dirty="0" smtClean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success rate</a:t>
            </a:r>
            <a:endParaRPr lang="zh-CN" altLang="zh-CN" dirty="0">
              <a:effectLst/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97964" y="2996255"/>
            <a:ext cx="4584589" cy="2755631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2663844" y="5809899"/>
            <a:ext cx="1667123" cy="43601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>
              <a:lnSpc>
                <a:spcPts val="3440"/>
              </a:lnSpc>
            </a:pPr>
            <a:r>
              <a:rPr kumimoji="1" lang="en-US" dirty="0" smtClean="0">
                <a:solidFill>
                  <a:srgbClr val="000000"/>
                </a:solidFill>
                <a:ea typeface="Microsoft YaHei" panose="020B0503020204020204" pitchFamily="34" charset="-122"/>
                <a:cs typeface="Arial" panose="020B0604020202020204" pitchFamily="34" charset="0"/>
              </a:rPr>
              <a:t>(a) Medium load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8056696" y="5789087"/>
            <a:ext cx="1320874" cy="43601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>
              <a:lnSpc>
                <a:spcPts val="3440"/>
              </a:lnSpc>
            </a:pPr>
            <a:r>
              <a:rPr kumimoji="1" lang="en-US" dirty="0" smtClean="0">
                <a:solidFill>
                  <a:srgbClr val="000000"/>
                </a:solidFill>
                <a:ea typeface="Microsoft YaHei" panose="020B0503020204020204" pitchFamily="34" charset="-122"/>
                <a:cs typeface="Arial" panose="020B0604020202020204" pitchFamily="34" charset="0"/>
              </a:rPr>
              <a:t>(b) High load</a:t>
            </a:r>
          </a:p>
        </p:txBody>
      </p:sp>
    </p:spTree>
    <p:extLst>
      <p:ext uri="{BB962C8B-B14F-4D97-AF65-F5344CB8AC3E}">
        <p14:creationId xmlns:p14="http://schemas.microsoft.com/office/powerpoint/2010/main" val="2523300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FD3D876C-8287-0742-B6A3-6E7B0411218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Evaluations of </a:t>
            </a:r>
            <a:r>
              <a:rPr lang="en-US" altLang="zh-CN" dirty="0" smtClean="0"/>
              <a:t>mean Wi-Fi beacon </a:t>
            </a:r>
            <a:r>
              <a:rPr lang="en-US" altLang="zh-CN" dirty="0"/>
              <a:t>delay </a:t>
            </a:r>
            <a:r>
              <a:rPr lang="en-US" altLang="zh-CN" dirty="0" smtClean="0"/>
              <a:t>with </a:t>
            </a:r>
            <a:r>
              <a:rPr lang="en-US" altLang="zh-CN" dirty="0"/>
              <a:t>average UPT of NRU and </a:t>
            </a:r>
            <a:r>
              <a:rPr lang="en-US" altLang="zh-CN" dirty="0" smtClean="0"/>
              <a:t>Wi-Fi </a:t>
            </a:r>
            <a:r>
              <a:rPr lang="en-US" altLang="zh-CN" dirty="0"/>
              <a:t>under </a:t>
            </a:r>
            <a:r>
              <a:rPr lang="en-US" altLang="zh-CN" dirty="0" smtClean="0"/>
              <a:t>low/medium/high </a:t>
            </a:r>
            <a:r>
              <a:rPr lang="en-US" altLang="zh-CN" dirty="0"/>
              <a:t>traffic </a:t>
            </a:r>
            <a:r>
              <a:rPr lang="en-US" altLang="zh-CN" dirty="0" smtClean="0"/>
              <a:t>loads</a:t>
            </a:r>
            <a:endParaRPr lang="en-US" dirty="0"/>
          </a:p>
          <a:p>
            <a:endParaRPr lang="en-US" dirty="0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39689742"/>
              </p:ext>
            </p:extLst>
          </p:nvPr>
        </p:nvGraphicFramePr>
        <p:xfrm>
          <a:off x="729175" y="1779866"/>
          <a:ext cx="10520362" cy="1066800"/>
        </p:xfrm>
        <a:graphic>
          <a:graphicData uri="http://schemas.openxmlformats.org/drawingml/2006/table">
            <a:tbl>
              <a:tblPr firstCol="1" bandRow="1">
                <a:tableStyleId>{93296810-A885-4BE3-A3E7-6D5BEEA58F35}</a:tableStyleId>
              </a:tblPr>
              <a:tblGrid>
                <a:gridCol w="2338490"/>
                <a:gridCol w="2032128"/>
                <a:gridCol w="1808899"/>
                <a:gridCol w="1808473"/>
                <a:gridCol w="1628136"/>
                <a:gridCol w="904236"/>
              </a:tblGrid>
              <a:tr h="140917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</a:rPr>
                        <a:t>Table</a:t>
                      </a:r>
                      <a:r>
                        <a:rPr lang="en-US" sz="1400" baseline="0" dirty="0" smtClean="0">
                          <a:effectLst/>
                        </a:rPr>
                        <a:t> 1: </a:t>
                      </a:r>
                      <a:r>
                        <a:rPr lang="en-US" sz="1400" dirty="0" smtClean="0">
                          <a:effectLst/>
                        </a:rPr>
                        <a:t>High </a:t>
                      </a:r>
                      <a:r>
                        <a:rPr lang="en-US" sz="1400" dirty="0">
                          <a:effectLst/>
                        </a:rPr>
                        <a:t>load</a:t>
                      </a:r>
                      <a:endParaRPr lang="zh-CN" sz="14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50730" marR="50730" marT="0" marB="0" anchor="ctr"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</a:rPr>
                        <a:t>DL </a:t>
                      </a:r>
                      <a:r>
                        <a:rPr lang="en-US" altLang="zh-CN" sz="1400" dirty="0" smtClean="0">
                          <a:effectLst/>
                        </a:rPr>
                        <a:t>(Mbps)</a:t>
                      </a:r>
                      <a:endParaRPr lang="zh-CN" sz="14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50730" marR="50730" marT="0" marB="0" anchor="ctr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</a:rPr>
                        <a:t>UL </a:t>
                      </a:r>
                      <a:r>
                        <a:rPr lang="en-US" altLang="zh-CN" sz="1400" dirty="0" smtClean="0">
                          <a:effectLst/>
                        </a:rPr>
                        <a:t>(Mbps)</a:t>
                      </a:r>
                      <a:endParaRPr lang="zh-CN" sz="14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50730" marR="50730" marT="0" marB="0" anchor="ctr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average beacon delay(ms)</a:t>
                      </a:r>
                      <a:endParaRPr lang="zh-CN" sz="14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50730" marR="50730" marT="0" marB="0" anchor="b"/>
                </a:tc>
              </a:tr>
              <a:tr h="140917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</a:rPr>
                        <a:t>Wi-Fi</a:t>
                      </a:r>
                      <a:endParaRPr lang="zh-CN" sz="14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50730" marR="5073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</a:rPr>
                        <a:t>NRU</a:t>
                      </a:r>
                      <a:endParaRPr lang="zh-CN" sz="14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50730" marR="5073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400" dirty="0" smtClean="0">
                          <a:effectLst/>
                        </a:rPr>
                        <a:t>Wi-Fi</a:t>
                      </a:r>
                      <a:endParaRPr lang="zh-CN" sz="14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50730" marR="5073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</a:rPr>
                        <a:t>NRU</a:t>
                      </a:r>
                      <a:endParaRPr lang="zh-CN" sz="14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50730" marR="50730" marT="0" marB="0" anchor="ctr"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14091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</a:rPr>
                        <a:t>Scheme</a:t>
                      </a:r>
                      <a:r>
                        <a:rPr lang="en-US" sz="1400" baseline="0" dirty="0" smtClean="0">
                          <a:effectLst/>
                        </a:rPr>
                        <a:t> </a:t>
                      </a:r>
                      <a:r>
                        <a:rPr lang="en-US" sz="1400" dirty="0" smtClean="0">
                          <a:effectLst/>
                        </a:rPr>
                        <a:t>1 (DRS Cat2</a:t>
                      </a:r>
                      <a:r>
                        <a:rPr lang="en-US" sz="1400" baseline="0" dirty="0" smtClean="0">
                          <a:effectLst/>
                        </a:rPr>
                        <a:t> LBT)</a:t>
                      </a:r>
                      <a:endParaRPr lang="zh-CN" sz="14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50730" marR="5073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37.00</a:t>
                      </a:r>
                      <a:endParaRPr lang="zh-CN" sz="14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50730" marR="5073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45.27</a:t>
                      </a:r>
                      <a:endParaRPr lang="zh-CN" sz="14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50730" marR="5073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33.64</a:t>
                      </a:r>
                      <a:endParaRPr lang="zh-CN" sz="14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50730" marR="5073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34.56</a:t>
                      </a:r>
                      <a:endParaRPr lang="zh-CN" sz="14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50730" marR="5073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9.4</a:t>
                      </a:r>
                      <a:endParaRPr lang="zh-CN" sz="14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50730" marR="50730" marT="0" marB="0" anchor="b"/>
                </a:tc>
              </a:tr>
              <a:tr h="14091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400" dirty="0" smtClean="0">
                          <a:effectLst/>
                        </a:rPr>
                        <a:t>Scheme</a:t>
                      </a:r>
                      <a:r>
                        <a:rPr lang="en-US" altLang="zh-CN" sz="1400" baseline="0" dirty="0" smtClean="0">
                          <a:effectLst/>
                        </a:rPr>
                        <a:t> </a:t>
                      </a:r>
                      <a:r>
                        <a:rPr lang="en-US" sz="1400" dirty="0" smtClean="0">
                          <a:effectLst/>
                        </a:rPr>
                        <a:t>2 (DRS Cat4 LBT)</a:t>
                      </a:r>
                      <a:endParaRPr lang="zh-CN" sz="14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50730" marR="5073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36.24</a:t>
                      </a:r>
                      <a:endParaRPr lang="zh-CN" sz="14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50730" marR="5073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44.38</a:t>
                      </a:r>
                      <a:endParaRPr lang="zh-CN" sz="14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50730" marR="5073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32.83</a:t>
                      </a:r>
                      <a:endParaRPr lang="zh-CN" sz="14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50730" marR="5073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32.94</a:t>
                      </a:r>
                      <a:endParaRPr lang="zh-CN" sz="14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50730" marR="5073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9.0</a:t>
                      </a:r>
                      <a:endParaRPr lang="zh-CN" sz="14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50730" marR="50730" marT="0" marB="0" anchor="b"/>
                </a:tc>
              </a:tr>
            </a:tbl>
          </a:graphicData>
        </a:graphic>
      </p:graphicFrame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8649724"/>
              </p:ext>
            </p:extLst>
          </p:nvPr>
        </p:nvGraphicFramePr>
        <p:xfrm>
          <a:off x="729175" y="3268405"/>
          <a:ext cx="10520362" cy="1066800"/>
        </p:xfrm>
        <a:graphic>
          <a:graphicData uri="http://schemas.openxmlformats.org/drawingml/2006/table">
            <a:tbl>
              <a:tblPr firstCol="1" bandRow="1">
                <a:tableStyleId>{7DF18680-E054-41AD-8BC1-D1AEF772440D}</a:tableStyleId>
              </a:tblPr>
              <a:tblGrid>
                <a:gridCol w="2348322"/>
                <a:gridCol w="2022296"/>
                <a:gridCol w="1808899"/>
                <a:gridCol w="1808473"/>
                <a:gridCol w="1628136"/>
                <a:gridCol w="904236"/>
              </a:tblGrid>
              <a:tr h="140917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400" dirty="0" smtClean="0">
                          <a:effectLst/>
                        </a:rPr>
                        <a:t>Table</a:t>
                      </a:r>
                      <a:r>
                        <a:rPr lang="en-US" altLang="zh-CN" sz="1400" baseline="0" dirty="0" smtClean="0">
                          <a:effectLst/>
                        </a:rPr>
                        <a:t> 2: </a:t>
                      </a:r>
                      <a:r>
                        <a:rPr lang="en-US" sz="1400" dirty="0" smtClean="0">
                          <a:effectLst/>
                        </a:rPr>
                        <a:t>Medium </a:t>
                      </a:r>
                      <a:r>
                        <a:rPr lang="en-US" sz="1400" dirty="0">
                          <a:effectLst/>
                        </a:rPr>
                        <a:t>load</a:t>
                      </a:r>
                      <a:endParaRPr lang="zh-CN" sz="14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50730" marR="50730" marT="0" marB="0" anchor="ctr"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</a:rPr>
                        <a:t>DL </a:t>
                      </a:r>
                      <a:r>
                        <a:rPr lang="en-US" altLang="zh-CN" sz="1400" dirty="0" smtClean="0">
                          <a:effectLst/>
                        </a:rPr>
                        <a:t>(Mbps)</a:t>
                      </a:r>
                      <a:endParaRPr lang="zh-CN" sz="14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50730" marR="50730" marT="0" marB="0" anchor="ctr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</a:rPr>
                        <a:t>UL </a:t>
                      </a:r>
                      <a:r>
                        <a:rPr lang="en-US" altLang="zh-CN" sz="1400" dirty="0" smtClean="0">
                          <a:effectLst/>
                        </a:rPr>
                        <a:t>(Mbps)</a:t>
                      </a:r>
                      <a:endParaRPr lang="zh-CN" sz="14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50730" marR="50730" marT="0" marB="0" anchor="ctr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average beacon delay(ms)</a:t>
                      </a:r>
                      <a:endParaRPr lang="zh-CN" sz="14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50730" marR="50730" marT="0" marB="0" anchor="b"/>
                </a:tc>
              </a:tr>
              <a:tr h="140917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</a:rPr>
                        <a:t>Wi-Fi</a:t>
                      </a:r>
                      <a:endParaRPr lang="zh-CN" sz="14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50730" marR="5073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</a:rPr>
                        <a:t>NRU</a:t>
                      </a:r>
                      <a:endParaRPr lang="zh-CN" sz="14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50730" marR="5073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400" dirty="0" smtClean="0">
                          <a:effectLst/>
                        </a:rPr>
                        <a:t>Wi-Fi</a:t>
                      </a:r>
                      <a:endParaRPr lang="zh-CN" sz="14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50730" marR="5073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</a:rPr>
                        <a:t>NRU</a:t>
                      </a:r>
                      <a:endParaRPr lang="zh-CN" sz="14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50730" marR="50730" marT="0" marB="0" anchor="ctr"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14091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400" dirty="0" smtClean="0">
                          <a:effectLst/>
                        </a:rPr>
                        <a:t>Scheme</a:t>
                      </a:r>
                      <a:r>
                        <a:rPr lang="en-US" altLang="zh-CN" sz="1400" baseline="0" dirty="0" smtClean="0">
                          <a:effectLst/>
                        </a:rPr>
                        <a:t> </a:t>
                      </a:r>
                      <a:r>
                        <a:rPr lang="en-US" sz="1400" dirty="0" smtClean="0">
                          <a:effectLst/>
                        </a:rPr>
                        <a:t>1 (DRS Cat2</a:t>
                      </a:r>
                      <a:r>
                        <a:rPr lang="en-US" sz="1400" baseline="0" dirty="0" smtClean="0">
                          <a:effectLst/>
                        </a:rPr>
                        <a:t> LBT)</a:t>
                      </a:r>
                      <a:endParaRPr lang="zh-CN" sz="14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50730" marR="5073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45.76</a:t>
                      </a:r>
                      <a:endParaRPr lang="zh-CN" sz="14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50730" marR="5073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63.67</a:t>
                      </a:r>
                      <a:endParaRPr lang="zh-CN" sz="14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50730" marR="5073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45.16</a:t>
                      </a:r>
                      <a:endParaRPr lang="zh-CN" sz="14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50730" marR="5073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51.75</a:t>
                      </a:r>
                      <a:endParaRPr lang="zh-CN" sz="14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50730" marR="5073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8.9</a:t>
                      </a:r>
                      <a:endParaRPr lang="zh-CN" sz="14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50730" marR="50730" marT="0" marB="0" anchor="b"/>
                </a:tc>
              </a:tr>
              <a:tr h="14091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400" dirty="0" smtClean="0">
                          <a:effectLst/>
                        </a:rPr>
                        <a:t>Scheme</a:t>
                      </a:r>
                      <a:r>
                        <a:rPr lang="en-US" altLang="zh-CN" sz="1400" baseline="0" dirty="0" smtClean="0">
                          <a:effectLst/>
                        </a:rPr>
                        <a:t> </a:t>
                      </a:r>
                      <a:r>
                        <a:rPr lang="en-US" sz="1400" dirty="0" smtClean="0">
                          <a:effectLst/>
                        </a:rPr>
                        <a:t>2 (DRS Cat4 LBT)</a:t>
                      </a:r>
                      <a:endParaRPr lang="zh-CN" sz="14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50730" marR="5073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46.05</a:t>
                      </a:r>
                      <a:endParaRPr lang="zh-CN" sz="14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50730" marR="5073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62.86</a:t>
                      </a:r>
                      <a:endParaRPr lang="zh-CN" sz="14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50730" marR="5073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45.27</a:t>
                      </a:r>
                      <a:endParaRPr lang="zh-CN" sz="14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50730" marR="5073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52.10</a:t>
                      </a:r>
                      <a:endParaRPr lang="zh-CN" sz="14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50730" marR="5073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8.7</a:t>
                      </a:r>
                      <a:endParaRPr lang="zh-CN" sz="14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50730" marR="50730" marT="0" marB="0" anchor="b"/>
                </a:tc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99126127"/>
              </p:ext>
            </p:extLst>
          </p:nvPr>
        </p:nvGraphicFramePr>
        <p:xfrm>
          <a:off x="729175" y="4784512"/>
          <a:ext cx="10520362" cy="1066800"/>
        </p:xfrm>
        <a:graphic>
          <a:graphicData uri="http://schemas.openxmlformats.org/drawingml/2006/table">
            <a:tbl>
              <a:tblPr firstCol="1" bandRow="1">
                <a:tableStyleId>{0505E3EF-67EA-436B-97B2-0124C06EBD24}</a:tableStyleId>
              </a:tblPr>
              <a:tblGrid>
                <a:gridCol w="2338490"/>
                <a:gridCol w="2032128"/>
                <a:gridCol w="1808899"/>
                <a:gridCol w="1808473"/>
                <a:gridCol w="1628136"/>
                <a:gridCol w="904236"/>
              </a:tblGrid>
              <a:tr h="140917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400" dirty="0" smtClean="0">
                          <a:effectLst/>
                        </a:rPr>
                        <a:t>Table</a:t>
                      </a:r>
                      <a:r>
                        <a:rPr lang="en-US" altLang="zh-CN" sz="1400" baseline="0" dirty="0" smtClean="0">
                          <a:effectLst/>
                        </a:rPr>
                        <a:t> 3: </a:t>
                      </a:r>
                      <a:r>
                        <a:rPr lang="en-US" sz="1400" dirty="0" smtClean="0">
                          <a:effectLst/>
                        </a:rPr>
                        <a:t>Low </a:t>
                      </a:r>
                      <a:r>
                        <a:rPr lang="en-US" sz="1400" dirty="0">
                          <a:effectLst/>
                        </a:rPr>
                        <a:t>load</a:t>
                      </a:r>
                      <a:endParaRPr lang="zh-CN" sz="14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50730" marR="50730" marT="0" marB="0" anchor="ctr"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</a:rPr>
                        <a:t>DL </a:t>
                      </a:r>
                      <a:r>
                        <a:rPr lang="en-US" altLang="zh-CN" sz="1400" dirty="0" smtClean="0">
                          <a:effectLst/>
                        </a:rPr>
                        <a:t>(Mbps)</a:t>
                      </a:r>
                      <a:endParaRPr lang="zh-CN" sz="14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50730" marR="50730" marT="0" marB="0" anchor="ctr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</a:rPr>
                        <a:t>UL </a:t>
                      </a:r>
                      <a:r>
                        <a:rPr lang="en-US" altLang="zh-CN" sz="1400" dirty="0" smtClean="0">
                          <a:effectLst/>
                        </a:rPr>
                        <a:t>(Mbps)</a:t>
                      </a:r>
                      <a:endParaRPr lang="zh-CN" sz="14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50730" marR="50730" marT="0" marB="0" anchor="ctr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average beacon delay(ms)</a:t>
                      </a:r>
                      <a:endParaRPr lang="zh-CN" sz="14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50730" marR="50730" marT="0" marB="0" anchor="b"/>
                </a:tc>
              </a:tr>
              <a:tr h="140917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</a:rPr>
                        <a:t>Wi-Fi</a:t>
                      </a:r>
                      <a:endParaRPr lang="zh-CN" sz="14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50730" marR="5073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</a:rPr>
                        <a:t>NRU</a:t>
                      </a:r>
                      <a:endParaRPr lang="zh-CN" sz="14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50730" marR="5073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400" dirty="0" smtClean="0">
                          <a:effectLst/>
                        </a:rPr>
                        <a:t>Wi-Fi</a:t>
                      </a:r>
                      <a:endParaRPr lang="zh-CN" sz="14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50730" marR="5073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</a:rPr>
                        <a:t>NRU</a:t>
                      </a:r>
                      <a:endParaRPr lang="zh-CN" sz="14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50730" marR="50730" marT="0" marB="0" anchor="ctr"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14091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400" dirty="0" smtClean="0">
                          <a:effectLst/>
                        </a:rPr>
                        <a:t>Scheme</a:t>
                      </a:r>
                      <a:r>
                        <a:rPr lang="en-US" altLang="zh-CN" sz="1400" baseline="0" dirty="0" smtClean="0">
                          <a:effectLst/>
                        </a:rPr>
                        <a:t> </a:t>
                      </a:r>
                      <a:r>
                        <a:rPr lang="en-US" sz="1400" dirty="0" smtClean="0">
                          <a:effectLst/>
                        </a:rPr>
                        <a:t>1 (DRS Cat2</a:t>
                      </a:r>
                      <a:r>
                        <a:rPr lang="en-US" sz="1400" baseline="0" dirty="0" smtClean="0">
                          <a:effectLst/>
                        </a:rPr>
                        <a:t> LBT)</a:t>
                      </a:r>
                      <a:endParaRPr lang="zh-CN" sz="14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50730" marR="5073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54.52</a:t>
                      </a:r>
                      <a:endParaRPr lang="zh-CN" sz="14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50730" marR="5073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74.47</a:t>
                      </a:r>
                      <a:endParaRPr lang="zh-CN" sz="14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50730" marR="5073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52.37</a:t>
                      </a:r>
                      <a:endParaRPr lang="zh-CN" sz="14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50730" marR="5073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63.07</a:t>
                      </a:r>
                      <a:endParaRPr lang="zh-CN" sz="14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50730" marR="5073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8.6</a:t>
                      </a:r>
                      <a:endParaRPr lang="zh-CN" sz="14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50730" marR="50730" marT="0" marB="0" anchor="b"/>
                </a:tc>
              </a:tr>
              <a:tr h="14091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400" dirty="0" smtClean="0">
                          <a:effectLst/>
                        </a:rPr>
                        <a:t>Scheme</a:t>
                      </a:r>
                      <a:r>
                        <a:rPr lang="en-US" altLang="zh-CN" sz="1400" baseline="0" dirty="0" smtClean="0">
                          <a:effectLst/>
                        </a:rPr>
                        <a:t> </a:t>
                      </a:r>
                      <a:r>
                        <a:rPr lang="en-US" sz="1400" dirty="0" smtClean="0">
                          <a:effectLst/>
                        </a:rPr>
                        <a:t>2 (DRS Cat4 LBT)</a:t>
                      </a:r>
                      <a:endParaRPr lang="zh-CN" sz="14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50730" marR="5073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54.05</a:t>
                      </a:r>
                      <a:endParaRPr lang="zh-CN" sz="14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50730" marR="5073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73.70</a:t>
                      </a:r>
                      <a:endParaRPr lang="zh-CN" sz="14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50730" marR="5073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52.76</a:t>
                      </a:r>
                      <a:endParaRPr lang="zh-CN" sz="14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50730" marR="5073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62.91</a:t>
                      </a:r>
                      <a:endParaRPr lang="zh-CN" sz="14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50730" marR="5073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8.6</a:t>
                      </a:r>
                      <a:endParaRPr lang="zh-CN" sz="14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50730" marR="50730" marT="0" marB="0" anchor="b"/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989234" y="5977453"/>
            <a:ext cx="9186612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1400" i="1" dirty="0" smtClean="0">
                <a:latin typeface="Calibri" panose="020F0502020204030204" pitchFamily="34" charset="0"/>
                <a:cs typeface="Calibri" panose="020F0502020204030204" pitchFamily="34" charset="0"/>
              </a:rPr>
              <a:t>Note 1: in Wi-Fi/Wi-Fi coexistence, average beacon delay is 18.3/10.9/8.6 </a:t>
            </a:r>
            <a:r>
              <a:rPr lang="en-US" altLang="zh-CN" sz="1400" i="1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ms</a:t>
            </a:r>
            <a:r>
              <a:rPr lang="en-US" altLang="zh-CN" sz="1400" i="1" dirty="0" smtClean="0">
                <a:latin typeface="Calibri" panose="020F0502020204030204" pitchFamily="34" charset="0"/>
                <a:cs typeface="Calibri" panose="020F0502020204030204" pitchFamily="34" charset="0"/>
              </a:rPr>
              <a:t> at high/medium/low load, respectively. </a:t>
            </a:r>
          </a:p>
          <a:p>
            <a:r>
              <a:rPr lang="en-US" altLang="zh-CN" sz="1400" i="1" dirty="0">
                <a:latin typeface="Calibri" panose="020F0502020204030204" pitchFamily="34" charset="0"/>
                <a:cs typeface="Calibri" panose="020F0502020204030204" pitchFamily="34" charset="0"/>
              </a:rPr>
              <a:t>Note </a:t>
            </a:r>
            <a:r>
              <a:rPr lang="en-US" altLang="zh-CN" sz="1400" i="1" dirty="0" smtClean="0">
                <a:latin typeface="Calibri" panose="020F0502020204030204" pitchFamily="34" charset="0"/>
                <a:cs typeface="Calibri" panose="020F0502020204030204" pitchFamily="34" charset="0"/>
              </a:rPr>
              <a:t>2: The </a:t>
            </a:r>
            <a:r>
              <a:rPr lang="en-US" altLang="zh-CN" sz="1400" i="1" dirty="0">
                <a:latin typeface="Calibri" panose="020F0502020204030204" pitchFamily="34" charset="0"/>
                <a:cs typeface="Calibri" panose="020F0502020204030204" pitchFamily="34" charset="0"/>
              </a:rPr>
              <a:t>period of Wi-Fi beacon is 100ms. The </a:t>
            </a:r>
            <a:r>
              <a:rPr lang="en-US" altLang="zh-CN" sz="1400" i="1" dirty="0" smtClean="0">
                <a:latin typeface="Calibri" panose="020F0502020204030204" pitchFamily="34" charset="0"/>
                <a:cs typeface="Calibri" panose="020F0502020204030204" pitchFamily="34" charset="0"/>
              </a:rPr>
              <a:t>NR-U DRS </a:t>
            </a:r>
            <a:r>
              <a:rPr lang="en-US" altLang="zh-CN" sz="1400" i="1" dirty="0">
                <a:latin typeface="Calibri" panose="020F0502020204030204" pitchFamily="34" charset="0"/>
                <a:cs typeface="Calibri" panose="020F0502020204030204" pitchFamily="34" charset="0"/>
              </a:rPr>
              <a:t>window </a:t>
            </a:r>
            <a:r>
              <a:rPr lang="en-US" altLang="zh-CN" sz="1400" i="1" dirty="0" smtClean="0">
                <a:latin typeface="Calibri" panose="020F0502020204030204" pitchFamily="34" charset="0"/>
                <a:cs typeface="Calibri" panose="020F0502020204030204" pitchFamily="34" charset="0"/>
              </a:rPr>
              <a:t>periodicity is 20ms.</a:t>
            </a:r>
            <a:endParaRPr kumimoji="1" lang="zh-CN" altLang="en-US" sz="1400" i="1" dirty="0" err="1" smtClean="0">
              <a:solidFill>
                <a:srgbClr val="000000"/>
              </a:solidFill>
              <a:latin typeface="Calibri" panose="020F0502020204030204" pitchFamily="34" charset="0"/>
              <a:ea typeface="Microsoft YaHei" panose="020B0503020204020204" pitchFamily="34" charset="-122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9294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1"/>
          </p:nvPr>
        </p:nvSpPr>
        <p:spPr>
          <a:xfrm>
            <a:off x="726021" y="1233182"/>
            <a:ext cx="10733557" cy="4907560"/>
          </a:xfrm>
        </p:spPr>
        <p:txBody>
          <a:bodyPr>
            <a:normAutofit/>
          </a:bodyPr>
          <a:lstStyle/>
          <a:p>
            <a:pPr marL="354013" indent="-342900">
              <a:buFont typeface="+mj-lt"/>
              <a:buAutoNum type="arabicPeriod"/>
            </a:pPr>
            <a:r>
              <a:rPr lang="en-US" altLang="zh-CN" dirty="0" smtClean="0"/>
              <a:t>How does DRS cope with varying traffic loads?</a:t>
            </a:r>
          </a:p>
          <a:p>
            <a:pPr lvl="1"/>
            <a:r>
              <a:rPr lang="en-US" altLang="zh-CN" dirty="0" smtClean="0"/>
              <a:t>In </a:t>
            </a:r>
            <a:r>
              <a:rPr lang="en-US" altLang="zh-CN" dirty="0"/>
              <a:t>high traffic load </a:t>
            </a:r>
            <a:r>
              <a:rPr lang="en-US" altLang="zh-CN" dirty="0" smtClean="0"/>
              <a:t>DRS transmission with limited transmission attempts within a DMTC will be punished by Wi-Fi and other data, </a:t>
            </a:r>
            <a:r>
              <a:rPr lang="en-US" altLang="zh-CN" dirty="0"/>
              <a:t>so </a:t>
            </a:r>
            <a:r>
              <a:rPr lang="en-US" altLang="zh-CN" dirty="0" smtClean="0"/>
              <a:t>the </a:t>
            </a:r>
            <a:r>
              <a:rPr lang="en-US" altLang="zh-CN" dirty="0"/>
              <a:t>network will </a:t>
            </a:r>
            <a:r>
              <a:rPr lang="en-US" altLang="zh-CN" dirty="0" smtClean="0"/>
              <a:t>likely try and switch </a:t>
            </a:r>
            <a:r>
              <a:rPr lang="en-US" altLang="zh-CN" dirty="0"/>
              <a:t>to a less loaded operating channel</a:t>
            </a:r>
            <a:r>
              <a:rPr lang="en-US" altLang="zh-CN" dirty="0" smtClean="0"/>
              <a:t>.</a:t>
            </a:r>
          </a:p>
          <a:p>
            <a:pPr lvl="1"/>
            <a:r>
              <a:rPr lang="en-US" altLang="zh-CN" dirty="0"/>
              <a:t>In low load it should not be problematic to use up to 5% duty cycle with short LBT, </a:t>
            </a:r>
            <a:r>
              <a:rPr lang="en-US" altLang="zh-CN" dirty="0" smtClean="0"/>
              <a:t>although </a:t>
            </a:r>
            <a:r>
              <a:rPr lang="en-US" altLang="zh-CN" dirty="0"/>
              <a:t>if many networks transmit DRS in uncoordinated </a:t>
            </a:r>
            <a:r>
              <a:rPr lang="en-US" altLang="zh-CN" dirty="0" smtClean="0"/>
              <a:t>manner </a:t>
            </a:r>
            <a:r>
              <a:rPr lang="en-US" altLang="zh-CN" dirty="0"/>
              <a:t>then </a:t>
            </a:r>
            <a:r>
              <a:rPr lang="en-US" altLang="zh-CN" dirty="0" smtClean="0"/>
              <a:t>congestion could occur (see bullet #2 below). A </a:t>
            </a:r>
            <a:r>
              <a:rPr lang="en-US" altLang="zh-CN" dirty="0"/>
              <a:t>network </a:t>
            </a:r>
            <a:r>
              <a:rPr lang="en-US" altLang="zh-CN" dirty="0" smtClean="0"/>
              <a:t>will </a:t>
            </a:r>
            <a:r>
              <a:rPr lang="en-US" altLang="zh-CN" dirty="0"/>
              <a:t>likely switch to a less loaded operating channel once it is observed that CCA </a:t>
            </a:r>
            <a:r>
              <a:rPr lang="en-US" altLang="zh-CN" dirty="0" smtClean="0"/>
              <a:t>for DRS is </a:t>
            </a:r>
            <a:r>
              <a:rPr lang="en-US" altLang="zh-CN" dirty="0"/>
              <a:t>frequently unsuccessful</a:t>
            </a:r>
            <a:r>
              <a:rPr lang="en-US" altLang="zh-CN" dirty="0" smtClean="0"/>
              <a:t>.</a:t>
            </a:r>
          </a:p>
          <a:p>
            <a:pPr lvl="1"/>
            <a:endParaRPr lang="en-US" altLang="zh-CN" dirty="0" smtClean="0"/>
          </a:p>
          <a:p>
            <a:pPr marL="354013" indent="-342900">
              <a:buFont typeface="+mj-lt"/>
              <a:buAutoNum type="arabicPeriod"/>
            </a:pPr>
            <a:r>
              <a:rPr lang="en-US" altLang="zh-CN" dirty="0"/>
              <a:t>It has been argued that for standalone NR-U the use of short LBT for DRS signals </a:t>
            </a:r>
            <a:r>
              <a:rPr lang="en-US" altLang="zh-CN" dirty="0" smtClean="0"/>
              <a:t>with up to 5% duty cycle may </a:t>
            </a:r>
            <a:r>
              <a:rPr lang="en-US" altLang="zh-CN" dirty="0"/>
              <a:t>be problematic if </a:t>
            </a:r>
            <a:r>
              <a:rPr lang="en-US" altLang="zh-CN" dirty="0" smtClean="0"/>
              <a:t>multiple </a:t>
            </a:r>
            <a:r>
              <a:rPr lang="en-US" altLang="zh-CN" dirty="0" err="1"/>
              <a:t>gNBs</a:t>
            </a:r>
            <a:r>
              <a:rPr lang="en-US" altLang="zh-CN" dirty="0"/>
              <a:t> </a:t>
            </a:r>
            <a:r>
              <a:rPr lang="en-US" altLang="zh-CN" dirty="0" smtClean="0"/>
              <a:t>operate asynchronously on </a:t>
            </a:r>
            <a:r>
              <a:rPr lang="en-US" altLang="zh-CN" dirty="0"/>
              <a:t>the same </a:t>
            </a:r>
            <a:r>
              <a:rPr lang="en-US" altLang="zh-CN" dirty="0" smtClean="0"/>
              <a:t>channel.</a:t>
            </a:r>
            <a:endParaRPr lang="en-US" altLang="zh-CN" dirty="0"/>
          </a:p>
          <a:p>
            <a:pPr lvl="1"/>
            <a:r>
              <a:rPr lang="en-US" altLang="zh-CN" dirty="0"/>
              <a:t>If alleviating congestion due to DRS only in dense NR-U networks is deemed problematic, solutions such as scheme 4 could be considered, which may also be beneficial in coexistence with Wi-Fi in extreme conditions.</a:t>
            </a:r>
          </a:p>
          <a:p>
            <a:pPr marL="354013" indent="-342900">
              <a:buFont typeface="+mj-lt"/>
              <a:buAutoNum type="arabicPeriod"/>
            </a:pPr>
            <a:endParaRPr lang="en-US" altLang="zh-CN" dirty="0" smtClean="0"/>
          </a:p>
          <a:p>
            <a:pPr marL="354013" indent="-342900">
              <a:buFont typeface="+mj-lt"/>
              <a:buAutoNum type="arabicPeriod"/>
            </a:pPr>
            <a:r>
              <a:rPr lang="en-US" altLang="zh-CN" dirty="0" smtClean="0"/>
              <a:t>It </a:t>
            </a:r>
            <a:r>
              <a:rPr lang="en-US" altLang="zh-CN" dirty="0"/>
              <a:t>has been suggested that 3GPP should depart from the synchronized and scheduled nature of transmissions used for NR and </a:t>
            </a:r>
            <a:r>
              <a:rPr lang="en-US" altLang="zh-CN" dirty="0" smtClean="0"/>
              <a:t>LTE, including DRS. </a:t>
            </a:r>
            <a:r>
              <a:rPr lang="en-US" altLang="zh-CN" dirty="0"/>
              <a:t>However 3GPP </a:t>
            </a:r>
            <a:r>
              <a:rPr lang="en-US" altLang="zh-CN" dirty="0" smtClean="0"/>
              <a:t>also considered </a:t>
            </a:r>
            <a:r>
              <a:rPr lang="en-US" altLang="zh-CN" dirty="0"/>
              <a:t>constraints on implementations. It is beneficial for the 3GPP ecosystem to reuse UE implementations and </a:t>
            </a:r>
            <a:r>
              <a:rPr lang="en-US" altLang="zh-CN" dirty="0" smtClean="0"/>
              <a:t>mechanisms </a:t>
            </a:r>
            <a:r>
              <a:rPr lang="en-US" altLang="zh-CN" dirty="0"/>
              <a:t>specified </a:t>
            </a:r>
            <a:r>
              <a:rPr lang="en-US" altLang="zh-CN" dirty="0" smtClean="0"/>
              <a:t>for RRM </a:t>
            </a:r>
            <a:r>
              <a:rPr lang="en-US" altLang="zh-CN" dirty="0"/>
              <a:t>measurements and </a:t>
            </a:r>
            <a:r>
              <a:rPr lang="en-US" altLang="zh-CN" dirty="0" smtClean="0"/>
              <a:t>requirements in licensed bands.</a:t>
            </a:r>
            <a:endParaRPr 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729175" y="456134"/>
            <a:ext cx="10740640" cy="468098"/>
          </a:xfrm>
        </p:spPr>
        <p:txBody>
          <a:bodyPr/>
          <a:lstStyle/>
          <a:p>
            <a:r>
              <a:rPr lang="en-US" dirty="0" smtClean="0"/>
              <a:t>Potential improvements to NR-U DRS channel access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5888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1"/>
          </p:nvPr>
        </p:nvSpPr>
        <p:spPr>
          <a:xfrm>
            <a:off x="726021" y="1512875"/>
            <a:ext cx="10733557" cy="4451697"/>
          </a:xfrm>
        </p:spPr>
        <p:txBody>
          <a:bodyPr/>
          <a:lstStyle/>
          <a:p>
            <a:r>
              <a:rPr lang="en-US" sz="2000" i="1" dirty="0" smtClean="0"/>
              <a:t>No significant difference in coexistence with Wi-Fi and in DRS success rate is observed by using Cat2 LBT or high-priority class Cat4 LBT for the channel access mechanism of NR-U DRS. The use of Cat2 LBT with a DMTC is considered beneficial for UE implementations.</a:t>
            </a:r>
          </a:p>
          <a:p>
            <a:endParaRPr lang="en-US" sz="2000" i="1" dirty="0" smtClean="0"/>
          </a:p>
          <a:p>
            <a:r>
              <a:rPr lang="en-US" sz="2000" i="1" dirty="0" smtClean="0"/>
              <a:t>More analysis would be required to determine whether a change of 3GPP agreement on DRS channel access mechanism (e.g. from Cat2 LBT to a hybrid of Cat2+Cat4 LBT) would be essential for future coexistence scenarios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6727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Annex: evaluation assumptions and methodology</a:t>
            </a:r>
            <a:endParaRPr lang="en-US" dirty="0"/>
          </a:p>
          <a:p>
            <a:endParaRPr lang="en-US" dirty="0"/>
          </a:p>
        </p:txBody>
      </p:sp>
      <p:pic>
        <p:nvPicPr>
          <p:cNvPr id="4" name="Picture 9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919" y="3026665"/>
            <a:ext cx="3522980" cy="185801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1354737" y="4301307"/>
            <a:ext cx="11791260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7" name="文本框 6"/>
          <p:cNvSpPr txBox="1"/>
          <p:nvPr/>
        </p:nvSpPr>
        <p:spPr>
          <a:xfrm>
            <a:off x="1516234" y="2591185"/>
            <a:ext cx="1780349" cy="43601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>
              <a:lnSpc>
                <a:spcPts val="3440"/>
              </a:lnSpc>
            </a:pPr>
            <a:r>
              <a:rPr kumimoji="1" lang="en-US" dirty="0" smtClean="0">
                <a:solidFill>
                  <a:srgbClr val="000000"/>
                </a:solidFill>
                <a:ea typeface="Microsoft YaHei" panose="020B0503020204020204" pitchFamily="34" charset="-122"/>
                <a:cs typeface="Arial" panose="020B0604020202020204" pitchFamily="34" charset="0"/>
              </a:rPr>
              <a:t>Indoor scenario</a:t>
            </a:r>
          </a:p>
        </p:txBody>
      </p:sp>
      <p:graphicFrame>
        <p:nvGraphicFramePr>
          <p:cNvPr id="10" name="表格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71489245"/>
              </p:ext>
            </p:extLst>
          </p:nvPr>
        </p:nvGraphicFramePr>
        <p:xfrm>
          <a:off x="5382813" y="1059565"/>
          <a:ext cx="5785485" cy="3063240"/>
        </p:xfrm>
        <a:graphic>
          <a:graphicData uri="http://schemas.openxmlformats.org/drawingml/2006/table">
            <a:tbl>
              <a:tblPr firstRow="1" firstCol="1" bandRow="1"/>
              <a:tblGrid>
                <a:gridCol w="2298146"/>
                <a:gridCol w="3487339"/>
              </a:tblGrid>
              <a:tr h="0"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Common configurations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  <a:latin typeface="Times" panose="02020603050405020304" pitchFamily="18" charset="0"/>
                          <a:ea typeface="Batang" panose="02030600000101010101" pitchFamily="18" charset="-127"/>
                          <a:cs typeface="Times New Roman" panose="02020603050405020304" pitchFamily="18" charset="0"/>
                        </a:rPr>
                        <a:t>Carrier Frequency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effectLst/>
                          <a:latin typeface="Times" panose="02020603050405020304" pitchFamily="18" charset="0"/>
                          <a:ea typeface="Batang" panose="02030600000101010101" pitchFamily="18" charset="-127"/>
                          <a:cs typeface="Times New Roman" panose="02020603050405020304" pitchFamily="18" charset="0"/>
                        </a:rPr>
                        <a:t>6GHz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  <a:latin typeface="Times" panose="02020603050405020304" pitchFamily="18" charset="0"/>
                          <a:ea typeface="Batang" panose="02030600000101010101" pitchFamily="18" charset="-127"/>
                          <a:cs typeface="Times New Roman" panose="02020603050405020304" pitchFamily="18" charset="0"/>
                        </a:rPr>
                        <a:t>Carrier Channel Bandwidth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1187798" rtl="0" eaLnBrk="1" latinLnBrk="0" hangingPunct="1">
                        <a:spcAft>
                          <a:spcPts val="0"/>
                        </a:spcAft>
                      </a:pPr>
                      <a:r>
                        <a:rPr lang="en-GB" sz="1000" kern="1200" dirty="0">
                          <a:solidFill>
                            <a:schemeClr val="tx1"/>
                          </a:solidFill>
                          <a:effectLst/>
                          <a:latin typeface="Times" panose="02020603050405020304" pitchFamily="18" charset="0"/>
                          <a:ea typeface="Batang" panose="02030600000101010101" pitchFamily="18" charset="-127"/>
                          <a:cs typeface="Times New Roman" panose="02020603050405020304" pitchFamily="18" charset="0"/>
                        </a:rPr>
                        <a:t>20MHz baseline</a:t>
                      </a:r>
                      <a:endParaRPr lang="en-US" sz="1000" kern="1200" dirty="0">
                        <a:solidFill>
                          <a:schemeClr val="tx1"/>
                        </a:solidFill>
                        <a:effectLst/>
                        <a:latin typeface="Times" panose="02020603050405020304" pitchFamily="18" charset="0"/>
                        <a:ea typeface="Batang" panose="02030600000101010101" pitchFamily="18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  <a:latin typeface="Times" panose="02020603050405020304" pitchFamily="18" charset="0"/>
                          <a:ea typeface="Batang" panose="02030600000101010101" pitchFamily="18" charset="-127"/>
                          <a:cs typeface="Times New Roman" panose="02020603050405020304" pitchFamily="18" charset="0"/>
                        </a:rPr>
                        <a:t>Number of carriers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1187798" rtl="0" eaLnBrk="1" latinLnBrk="0" hangingPunct="1">
                        <a:spcAft>
                          <a:spcPts val="0"/>
                        </a:spcAft>
                      </a:pPr>
                      <a:r>
                        <a:rPr lang="en-GB" sz="1000" kern="1200" dirty="0">
                          <a:solidFill>
                            <a:schemeClr val="tx1"/>
                          </a:solidFill>
                          <a:effectLst/>
                          <a:latin typeface="Times" panose="02020603050405020304" pitchFamily="18" charset="0"/>
                          <a:ea typeface="Batang" panose="02030600000101010101" pitchFamily="18" charset="-127"/>
                          <a:cs typeface="Times New Roman" panose="02020603050405020304" pitchFamily="18" charset="0"/>
                        </a:rPr>
                        <a:t>1</a:t>
                      </a:r>
                      <a:endParaRPr lang="en-US" sz="1000" kern="1200" dirty="0">
                        <a:solidFill>
                          <a:schemeClr val="tx1"/>
                        </a:solidFill>
                        <a:effectLst/>
                        <a:latin typeface="Times" panose="02020603050405020304" pitchFamily="18" charset="0"/>
                        <a:ea typeface="Batang" panose="02030600000101010101" pitchFamily="18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  <a:latin typeface="Times" panose="02020603050405020304" pitchFamily="18" charset="0"/>
                          <a:ea typeface="Batang" panose="02030600000101010101" pitchFamily="18" charset="-127"/>
                          <a:cs typeface="Times New Roman" panose="02020603050405020304" pitchFamily="18" charset="0"/>
                        </a:rPr>
                        <a:t>Number of users per operator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1187798" rtl="0" eaLnBrk="1" latinLnBrk="0" hangingPunct="1">
                        <a:spcAft>
                          <a:spcPts val="0"/>
                        </a:spcAft>
                      </a:pPr>
                      <a:r>
                        <a:rPr lang="en-GB" sz="1000" kern="1200" dirty="0">
                          <a:solidFill>
                            <a:schemeClr val="tx1"/>
                          </a:solidFill>
                          <a:effectLst/>
                          <a:latin typeface="Times" panose="02020603050405020304" pitchFamily="18" charset="0"/>
                          <a:ea typeface="Batang" panose="02030600000101010101" pitchFamily="18" charset="-127"/>
                          <a:cs typeface="Times New Roman" panose="02020603050405020304" pitchFamily="18" charset="0"/>
                        </a:rPr>
                        <a:t>Exactly 5 per </a:t>
                      </a:r>
                      <a:r>
                        <a:rPr lang="en-GB" sz="1000" kern="1200" dirty="0" err="1">
                          <a:solidFill>
                            <a:schemeClr val="tx1"/>
                          </a:solidFill>
                          <a:effectLst/>
                          <a:latin typeface="Times" panose="02020603050405020304" pitchFamily="18" charset="0"/>
                          <a:ea typeface="Batang" panose="02030600000101010101" pitchFamily="18" charset="-127"/>
                          <a:cs typeface="Times New Roman" panose="02020603050405020304" pitchFamily="18" charset="0"/>
                        </a:rPr>
                        <a:t>gNB</a:t>
                      </a:r>
                      <a:r>
                        <a:rPr lang="en-GB" sz="1000" kern="1200" dirty="0">
                          <a:solidFill>
                            <a:schemeClr val="tx1"/>
                          </a:solidFill>
                          <a:effectLst/>
                          <a:latin typeface="Times" panose="02020603050405020304" pitchFamily="18" charset="0"/>
                          <a:ea typeface="Batang" panose="02030600000101010101" pitchFamily="18" charset="-127"/>
                          <a:cs typeface="Times New Roman" panose="02020603050405020304" pitchFamily="18" charset="0"/>
                        </a:rPr>
                        <a:t> per 20MHz</a:t>
                      </a:r>
                      <a:endParaRPr lang="en-US" sz="1000" kern="1200" dirty="0">
                        <a:solidFill>
                          <a:schemeClr val="tx1"/>
                        </a:solidFill>
                        <a:effectLst/>
                        <a:latin typeface="Times" panose="02020603050405020304" pitchFamily="18" charset="0"/>
                        <a:ea typeface="Batang" panose="02030600000101010101" pitchFamily="18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  <a:latin typeface="Times" panose="02020603050405020304" pitchFamily="18" charset="0"/>
                          <a:ea typeface="Batang" panose="02030600000101010101" pitchFamily="18" charset="-127"/>
                          <a:cs typeface="Times New Roman" panose="02020603050405020304" pitchFamily="18" charset="0"/>
                        </a:rPr>
                        <a:t>Channel Model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1187798" rtl="0" eaLnBrk="1" latinLnBrk="0" hangingPunct="1">
                        <a:spcAft>
                          <a:spcPts val="0"/>
                        </a:spcAft>
                      </a:pPr>
                      <a:r>
                        <a:rPr lang="en-US" sz="1000" kern="1200" dirty="0" smtClean="0">
                          <a:solidFill>
                            <a:schemeClr val="tx1"/>
                          </a:solidFill>
                          <a:effectLst/>
                          <a:latin typeface="Times" panose="02020603050405020304" pitchFamily="18" charset="0"/>
                          <a:ea typeface="Batang" panose="02030600000101010101" pitchFamily="18" charset="-127"/>
                          <a:cs typeface="Times New Roman" panose="02020603050405020304" pitchFamily="18" charset="0"/>
                        </a:rPr>
                        <a:t>Indoor: NR </a:t>
                      </a:r>
                      <a:r>
                        <a:rPr lang="en-US" sz="1000" kern="1200" dirty="0" err="1">
                          <a:solidFill>
                            <a:schemeClr val="tx1"/>
                          </a:solidFill>
                          <a:effectLst/>
                          <a:latin typeface="Times" panose="02020603050405020304" pitchFamily="18" charset="0"/>
                          <a:ea typeface="Batang" panose="02030600000101010101" pitchFamily="18" charset="-127"/>
                          <a:cs typeface="Times New Roman" panose="02020603050405020304" pitchFamily="18" charset="0"/>
                        </a:rPr>
                        <a:t>InH</a:t>
                      </a:r>
                      <a:r>
                        <a:rPr lang="en-US" sz="1000" kern="1200" dirty="0">
                          <a:solidFill>
                            <a:schemeClr val="tx1"/>
                          </a:solidFill>
                          <a:effectLst/>
                          <a:latin typeface="Times" panose="02020603050405020304" pitchFamily="18" charset="0"/>
                          <a:ea typeface="Batang" panose="02030600000101010101" pitchFamily="18" charset="-127"/>
                          <a:cs typeface="Times New Roman" panose="02020603050405020304" pitchFamily="18" charset="0"/>
                        </a:rPr>
                        <a:t> Mixed Office </a:t>
                      </a:r>
                      <a:r>
                        <a:rPr lang="en-US" sz="1000" kern="1200" dirty="0" smtClean="0">
                          <a:solidFill>
                            <a:schemeClr val="tx1"/>
                          </a:solidFill>
                          <a:effectLst/>
                          <a:latin typeface="Times" panose="02020603050405020304" pitchFamily="18" charset="0"/>
                          <a:ea typeface="Batang" panose="02030600000101010101" pitchFamily="18" charset="-127"/>
                          <a:cs typeface="Times New Roman" panose="02020603050405020304" pitchFamily="18" charset="0"/>
                        </a:rPr>
                        <a:t>model for all links</a:t>
                      </a:r>
                    </a:p>
                    <a:p>
                      <a:pPr marL="0" algn="l" defTabSz="1187798" rtl="0" eaLnBrk="1" latinLnBrk="0" hangingPunct="1">
                        <a:spcAft>
                          <a:spcPts val="0"/>
                        </a:spcAft>
                      </a:pPr>
                      <a:r>
                        <a:rPr lang="en-US" sz="1000" kern="1200" dirty="0" err="1" smtClean="0">
                          <a:solidFill>
                            <a:schemeClr val="tx1"/>
                          </a:solidFill>
                          <a:effectLst/>
                          <a:latin typeface="Times" panose="02020603050405020304" pitchFamily="18" charset="0"/>
                          <a:ea typeface="Batang" panose="02030600000101010101" pitchFamily="18" charset="-127"/>
                          <a:cs typeface="Times New Roman" panose="02020603050405020304" pitchFamily="18" charset="0"/>
                        </a:rPr>
                        <a:t>Outdoor:NR</a:t>
                      </a:r>
                      <a:r>
                        <a:rPr lang="en-US" sz="1000" kern="1200" dirty="0" smtClean="0">
                          <a:solidFill>
                            <a:schemeClr val="tx1"/>
                          </a:solidFill>
                          <a:effectLst/>
                          <a:latin typeface="Times" panose="02020603050405020304" pitchFamily="18" charset="0"/>
                          <a:ea typeface="Batang" panose="02030600000101010101" pitchFamily="18" charset="-127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000" kern="1200" dirty="0" err="1" smtClean="0">
                          <a:solidFill>
                            <a:schemeClr val="tx1"/>
                          </a:solidFill>
                          <a:effectLst/>
                          <a:latin typeface="Times" panose="02020603050405020304" pitchFamily="18" charset="0"/>
                          <a:ea typeface="Batang" panose="02030600000101010101" pitchFamily="18" charset="-127"/>
                          <a:cs typeface="Times New Roman" panose="02020603050405020304" pitchFamily="18" charset="0"/>
                        </a:rPr>
                        <a:t>UMi</a:t>
                      </a:r>
                      <a:r>
                        <a:rPr lang="en-US" sz="1000" kern="1200" dirty="0" smtClean="0">
                          <a:solidFill>
                            <a:schemeClr val="tx1"/>
                          </a:solidFill>
                          <a:effectLst/>
                          <a:latin typeface="Times" panose="02020603050405020304" pitchFamily="18" charset="0"/>
                          <a:ea typeface="Batang" panose="02030600000101010101" pitchFamily="18" charset="-127"/>
                          <a:cs typeface="Times New Roman" panose="02020603050405020304" pitchFamily="18" charset="0"/>
                        </a:rPr>
                        <a:t> street canyon for all links</a:t>
                      </a:r>
                      <a:endParaRPr lang="en-US" sz="1000" kern="1200" dirty="0">
                        <a:solidFill>
                          <a:schemeClr val="tx1"/>
                        </a:solidFill>
                        <a:effectLst/>
                        <a:latin typeface="Times" panose="02020603050405020304" pitchFamily="18" charset="0"/>
                        <a:ea typeface="Batang" panose="02030600000101010101" pitchFamily="18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  <a:latin typeface="Times" panose="02020603050405020304" pitchFamily="18" charset="0"/>
                          <a:ea typeface="Batang" panose="02030600000101010101" pitchFamily="18" charset="-127"/>
                          <a:cs typeface="Times New Roman" panose="02020603050405020304" pitchFamily="18" charset="0"/>
                        </a:rPr>
                        <a:t>BS/AP Tx Power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1187798" rtl="0" eaLnBrk="1" latinLnBrk="0" hangingPunct="1">
                        <a:spcAft>
                          <a:spcPts val="0"/>
                        </a:spcAft>
                      </a:pPr>
                      <a:r>
                        <a:rPr lang="en-GB" sz="1000" kern="1200" dirty="0">
                          <a:solidFill>
                            <a:schemeClr val="tx1"/>
                          </a:solidFill>
                          <a:effectLst/>
                          <a:latin typeface="Times" panose="02020603050405020304" pitchFamily="18" charset="0"/>
                          <a:ea typeface="Batang" panose="02030600000101010101" pitchFamily="18" charset="-127"/>
                          <a:cs typeface="Times New Roman" panose="02020603050405020304" pitchFamily="18" charset="0"/>
                        </a:rPr>
                        <a:t>23dBm (total across all TX antennas)</a:t>
                      </a:r>
                      <a:endParaRPr lang="en-US" sz="1000" kern="1200" dirty="0">
                        <a:solidFill>
                          <a:schemeClr val="tx1"/>
                        </a:solidFill>
                        <a:effectLst/>
                        <a:latin typeface="Times" panose="02020603050405020304" pitchFamily="18" charset="0"/>
                        <a:ea typeface="Batang" panose="02030600000101010101" pitchFamily="18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  <a:latin typeface="Times" panose="02020603050405020304" pitchFamily="18" charset="0"/>
                          <a:ea typeface="Batang" panose="02030600000101010101" pitchFamily="18" charset="-127"/>
                          <a:cs typeface="Times New Roman" panose="02020603050405020304" pitchFamily="18" charset="0"/>
                        </a:rPr>
                        <a:t>UE/STA Tx Power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1187798" rtl="0" eaLnBrk="1" latinLnBrk="0" hangingPunct="1">
                        <a:spcAft>
                          <a:spcPts val="0"/>
                        </a:spcAft>
                      </a:pPr>
                      <a:r>
                        <a:rPr lang="en-GB" sz="1000" kern="1200" dirty="0">
                          <a:solidFill>
                            <a:schemeClr val="tx1"/>
                          </a:solidFill>
                          <a:effectLst/>
                          <a:latin typeface="Times" panose="02020603050405020304" pitchFamily="18" charset="0"/>
                          <a:ea typeface="Batang" panose="02030600000101010101" pitchFamily="18" charset="-127"/>
                          <a:cs typeface="Times New Roman" panose="02020603050405020304" pitchFamily="18" charset="0"/>
                        </a:rPr>
                        <a:t>18dBm (total across all TX antennas)</a:t>
                      </a:r>
                      <a:endParaRPr lang="en-US" sz="1000" kern="1200" dirty="0">
                        <a:solidFill>
                          <a:schemeClr val="tx1"/>
                        </a:solidFill>
                        <a:effectLst/>
                        <a:latin typeface="Times" panose="02020603050405020304" pitchFamily="18" charset="0"/>
                        <a:ea typeface="Batang" panose="02030600000101010101" pitchFamily="18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  <a:latin typeface="Times" panose="02020603050405020304" pitchFamily="18" charset="0"/>
                          <a:ea typeface="Batang" panose="02030600000101010101" pitchFamily="18" charset="-127"/>
                          <a:cs typeface="Times New Roman" panose="02020603050405020304" pitchFamily="18" charset="0"/>
                        </a:rPr>
                        <a:t>BS/AP Antenna gain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1187798" rtl="0" eaLnBrk="1" latinLnBrk="0" hangingPunct="1">
                        <a:spcAft>
                          <a:spcPts val="0"/>
                        </a:spcAft>
                      </a:pPr>
                      <a:r>
                        <a:rPr lang="en-GB" sz="1000" kern="1200" dirty="0">
                          <a:solidFill>
                            <a:schemeClr val="tx1"/>
                          </a:solidFill>
                          <a:effectLst/>
                          <a:latin typeface="Times" panose="02020603050405020304" pitchFamily="18" charset="0"/>
                          <a:ea typeface="Batang" panose="02030600000101010101" pitchFamily="18" charset="-127"/>
                          <a:cs typeface="Times New Roman" panose="02020603050405020304" pitchFamily="18" charset="0"/>
                        </a:rPr>
                        <a:t>0 </a:t>
                      </a:r>
                      <a:r>
                        <a:rPr lang="en-GB" sz="1000" kern="1200" dirty="0" err="1">
                          <a:solidFill>
                            <a:schemeClr val="tx1"/>
                          </a:solidFill>
                          <a:effectLst/>
                          <a:latin typeface="Times" panose="02020603050405020304" pitchFamily="18" charset="0"/>
                          <a:ea typeface="Batang" panose="02030600000101010101" pitchFamily="18" charset="-127"/>
                          <a:cs typeface="Times New Roman" panose="02020603050405020304" pitchFamily="18" charset="0"/>
                        </a:rPr>
                        <a:t>dBi</a:t>
                      </a:r>
                      <a:r>
                        <a:rPr lang="en-GB" sz="1000" kern="1200" dirty="0">
                          <a:solidFill>
                            <a:schemeClr val="tx1"/>
                          </a:solidFill>
                          <a:effectLst/>
                          <a:latin typeface="Times" panose="02020603050405020304" pitchFamily="18" charset="0"/>
                          <a:ea typeface="Batang" panose="02030600000101010101" pitchFamily="18" charset="-127"/>
                          <a:cs typeface="Times New Roman" panose="02020603050405020304" pitchFamily="18" charset="0"/>
                        </a:rPr>
                        <a:t>   </a:t>
                      </a:r>
                      <a:endParaRPr lang="en-US" sz="1000" kern="1200" dirty="0">
                        <a:solidFill>
                          <a:schemeClr val="tx1"/>
                        </a:solidFill>
                        <a:effectLst/>
                        <a:latin typeface="Times" panose="02020603050405020304" pitchFamily="18" charset="0"/>
                        <a:ea typeface="Batang" panose="02030600000101010101" pitchFamily="18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  <a:latin typeface="Times" panose="02020603050405020304" pitchFamily="18" charset="0"/>
                          <a:ea typeface="Batang" panose="02030600000101010101" pitchFamily="18" charset="-127"/>
                          <a:cs typeface="Times New Roman" panose="02020603050405020304" pitchFamily="18" charset="0"/>
                        </a:rPr>
                        <a:t>UE/STA Antenna gain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1187798" rtl="0" eaLnBrk="1" latinLnBrk="0" hangingPunct="1">
                        <a:spcAft>
                          <a:spcPts val="0"/>
                        </a:spcAft>
                      </a:pPr>
                      <a:r>
                        <a:rPr lang="en-GB" sz="1000" kern="1200" dirty="0">
                          <a:solidFill>
                            <a:schemeClr val="tx1"/>
                          </a:solidFill>
                          <a:effectLst/>
                          <a:latin typeface="Times" panose="02020603050405020304" pitchFamily="18" charset="0"/>
                          <a:ea typeface="Batang" panose="02030600000101010101" pitchFamily="18" charset="-127"/>
                          <a:cs typeface="Times New Roman" panose="02020603050405020304" pitchFamily="18" charset="0"/>
                        </a:rPr>
                        <a:t>0 </a:t>
                      </a:r>
                      <a:r>
                        <a:rPr lang="en-GB" sz="1000" kern="1200" dirty="0" err="1">
                          <a:solidFill>
                            <a:schemeClr val="tx1"/>
                          </a:solidFill>
                          <a:effectLst/>
                          <a:latin typeface="Times" panose="02020603050405020304" pitchFamily="18" charset="0"/>
                          <a:ea typeface="Batang" panose="02030600000101010101" pitchFamily="18" charset="-127"/>
                          <a:cs typeface="Times New Roman" panose="02020603050405020304" pitchFamily="18" charset="0"/>
                        </a:rPr>
                        <a:t>dBi</a:t>
                      </a:r>
                      <a:endParaRPr lang="en-US" sz="1000" kern="1200" dirty="0">
                        <a:solidFill>
                          <a:schemeClr val="tx1"/>
                        </a:solidFill>
                        <a:effectLst/>
                        <a:latin typeface="Times" panose="02020603050405020304" pitchFamily="18" charset="0"/>
                        <a:ea typeface="Batang" panose="02030600000101010101" pitchFamily="18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  <a:latin typeface="Times" panose="02020603050405020304" pitchFamily="18" charset="0"/>
                          <a:ea typeface="Batang" panose="02030600000101010101" pitchFamily="18" charset="-127"/>
                          <a:cs typeface="Times New Roman" panose="02020603050405020304" pitchFamily="18" charset="0"/>
                        </a:rPr>
                        <a:t>BS/AP Noise Figure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1187798" rtl="0" eaLnBrk="1" latinLnBrk="0" hangingPunct="1">
                        <a:spcAft>
                          <a:spcPts val="0"/>
                        </a:spcAft>
                      </a:pPr>
                      <a:r>
                        <a:rPr lang="en-GB" sz="1000" kern="1200" dirty="0">
                          <a:solidFill>
                            <a:schemeClr val="tx1"/>
                          </a:solidFill>
                          <a:effectLst/>
                          <a:latin typeface="Times" panose="02020603050405020304" pitchFamily="18" charset="0"/>
                          <a:ea typeface="Batang" panose="02030600000101010101" pitchFamily="18" charset="-127"/>
                          <a:cs typeface="Times New Roman" panose="02020603050405020304" pitchFamily="18" charset="0"/>
                        </a:rPr>
                        <a:t>5dB</a:t>
                      </a:r>
                      <a:endParaRPr lang="en-US" sz="1000" kern="1200" dirty="0">
                        <a:solidFill>
                          <a:schemeClr val="tx1"/>
                        </a:solidFill>
                        <a:effectLst/>
                        <a:latin typeface="Times" panose="02020603050405020304" pitchFamily="18" charset="0"/>
                        <a:ea typeface="Batang" panose="02030600000101010101" pitchFamily="18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  <a:latin typeface="Times" panose="02020603050405020304" pitchFamily="18" charset="0"/>
                          <a:ea typeface="Batang" panose="02030600000101010101" pitchFamily="18" charset="-127"/>
                          <a:cs typeface="Times New Roman" panose="02020603050405020304" pitchFamily="18" charset="0"/>
                        </a:rPr>
                        <a:t>UE/STA Receiver Noise Figure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1187798" rtl="0" eaLnBrk="1" latinLnBrk="0" hangingPunct="1">
                        <a:spcAft>
                          <a:spcPts val="0"/>
                        </a:spcAft>
                      </a:pPr>
                      <a:r>
                        <a:rPr lang="en-GB" sz="1000" kern="1200" dirty="0">
                          <a:solidFill>
                            <a:schemeClr val="tx1"/>
                          </a:solidFill>
                          <a:effectLst/>
                          <a:latin typeface="Times" panose="02020603050405020304" pitchFamily="18" charset="0"/>
                          <a:ea typeface="Batang" panose="02030600000101010101" pitchFamily="18" charset="-127"/>
                          <a:cs typeface="Times New Roman" panose="02020603050405020304" pitchFamily="18" charset="0"/>
                        </a:rPr>
                        <a:t>9dB</a:t>
                      </a:r>
                      <a:endParaRPr lang="en-US" sz="1000" kern="1200" dirty="0">
                        <a:solidFill>
                          <a:schemeClr val="tx1"/>
                        </a:solidFill>
                        <a:effectLst/>
                        <a:latin typeface="Times" panose="02020603050405020304" pitchFamily="18" charset="0"/>
                        <a:ea typeface="Batang" panose="02030600000101010101" pitchFamily="18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  <a:latin typeface="Times" panose="02020603050405020304" pitchFamily="18" charset="0"/>
                          <a:ea typeface="Batang" panose="02030600000101010101" pitchFamily="18" charset="-127"/>
                          <a:cs typeface="Times New Roman" panose="02020603050405020304" pitchFamily="18" charset="0"/>
                        </a:rPr>
                        <a:t>UE receiver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1187798" rtl="0" eaLnBrk="1" latinLnBrk="0" hangingPunct="1">
                        <a:spcAft>
                          <a:spcPts val="0"/>
                        </a:spcAft>
                      </a:pPr>
                      <a:r>
                        <a:rPr lang="en-GB" sz="1000" kern="1200" dirty="0">
                          <a:solidFill>
                            <a:schemeClr val="tx1"/>
                          </a:solidFill>
                          <a:effectLst/>
                          <a:latin typeface="Times" panose="02020603050405020304" pitchFamily="18" charset="0"/>
                          <a:ea typeface="Batang" panose="02030600000101010101" pitchFamily="18" charset="-127"/>
                          <a:cs typeface="Times New Roman" panose="02020603050405020304" pitchFamily="18" charset="0"/>
                        </a:rPr>
                        <a:t>MMSE-IRC </a:t>
                      </a:r>
                      <a:endParaRPr lang="en-US" sz="1000" kern="1200" dirty="0">
                        <a:solidFill>
                          <a:schemeClr val="tx1"/>
                        </a:solidFill>
                        <a:effectLst/>
                        <a:latin typeface="Times" panose="02020603050405020304" pitchFamily="18" charset="0"/>
                        <a:ea typeface="Batang" panose="02030600000101010101" pitchFamily="18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  <a:latin typeface="Times" panose="02020603050405020304" pitchFamily="18" charset="0"/>
                          <a:ea typeface="Batang" panose="02030600000101010101" pitchFamily="18" charset="-127"/>
                          <a:cs typeface="Times New Roman" panose="02020603050405020304" pitchFamily="18" charset="0"/>
                        </a:rPr>
                        <a:t>MIMO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1187798" rtl="0" eaLnBrk="1" latinLnBrk="0" hangingPunct="1">
                        <a:spcAft>
                          <a:spcPts val="0"/>
                        </a:spcAft>
                      </a:pPr>
                      <a:r>
                        <a:rPr lang="en-GB" sz="1000" kern="1200" dirty="0" smtClean="0">
                          <a:solidFill>
                            <a:schemeClr val="tx1"/>
                          </a:solidFill>
                          <a:effectLst/>
                          <a:latin typeface="Times" panose="02020603050405020304" pitchFamily="18" charset="0"/>
                          <a:ea typeface="Batang" panose="02030600000101010101" pitchFamily="18" charset="-127"/>
                          <a:cs typeface="Times New Roman" panose="02020603050405020304" pitchFamily="18" charset="0"/>
                        </a:rPr>
                        <a:t>DL/UL MU MIMO + DL/UL OFDMA, ideal CSI/CQI feedback</a:t>
                      </a:r>
                      <a:endParaRPr lang="en-US" sz="1000" kern="1200" dirty="0">
                        <a:solidFill>
                          <a:schemeClr val="tx1"/>
                        </a:solidFill>
                        <a:effectLst/>
                        <a:latin typeface="Times" panose="02020603050405020304" pitchFamily="18" charset="0"/>
                        <a:ea typeface="Batang" panose="02030600000101010101" pitchFamily="18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  <a:latin typeface="Times" panose="02020603050405020304" pitchFamily="18" charset="0"/>
                          <a:ea typeface="Batang" panose="02030600000101010101" pitchFamily="18" charset="-127"/>
                          <a:cs typeface="Times New Roman" panose="02020603050405020304" pitchFamily="18" charset="0"/>
                        </a:rPr>
                        <a:t>BS/AP antenna Array configuration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1187798" rtl="0" eaLnBrk="1" latinLnBrk="0" hangingPunct="1">
                        <a:spcAft>
                          <a:spcPts val="0"/>
                        </a:spcAft>
                      </a:pPr>
                      <a:r>
                        <a:rPr lang="en-GB" sz="1000" kern="1200" dirty="0">
                          <a:solidFill>
                            <a:schemeClr val="tx1"/>
                          </a:solidFill>
                          <a:effectLst/>
                          <a:latin typeface="Times" panose="02020603050405020304" pitchFamily="18" charset="0"/>
                          <a:ea typeface="Batang" panose="02030600000101010101" pitchFamily="18" charset="-127"/>
                          <a:cs typeface="Times New Roman" panose="02020603050405020304" pitchFamily="18" charset="0"/>
                        </a:rPr>
                        <a:t>(M, N, P, Mg, Ng)  = (1, 2, 2, 1, 1), </a:t>
                      </a:r>
                      <a:r>
                        <a:rPr lang="en-GB" sz="1000" kern="1200" dirty="0" err="1">
                          <a:solidFill>
                            <a:schemeClr val="tx1"/>
                          </a:solidFill>
                          <a:effectLst/>
                          <a:latin typeface="Times" panose="02020603050405020304" pitchFamily="18" charset="0"/>
                          <a:ea typeface="Batang" panose="02030600000101010101" pitchFamily="18" charset="-127"/>
                          <a:cs typeface="Times New Roman" panose="02020603050405020304" pitchFamily="18" charset="0"/>
                        </a:rPr>
                        <a:t>dH</a:t>
                      </a:r>
                      <a:r>
                        <a:rPr lang="en-GB" sz="1000" kern="1200" dirty="0">
                          <a:solidFill>
                            <a:schemeClr val="tx1"/>
                          </a:solidFill>
                          <a:effectLst/>
                          <a:latin typeface="Times" panose="02020603050405020304" pitchFamily="18" charset="0"/>
                          <a:ea typeface="Batang" panose="02030600000101010101" pitchFamily="18" charset="-127"/>
                          <a:cs typeface="Times New Roman" panose="02020603050405020304" pitchFamily="18" charset="0"/>
                        </a:rPr>
                        <a:t> = </a:t>
                      </a:r>
                      <a:r>
                        <a:rPr lang="en-GB" sz="1000" kern="1200" dirty="0" err="1">
                          <a:solidFill>
                            <a:schemeClr val="tx1"/>
                          </a:solidFill>
                          <a:effectLst/>
                          <a:latin typeface="Times" panose="02020603050405020304" pitchFamily="18" charset="0"/>
                          <a:ea typeface="Batang" panose="02030600000101010101" pitchFamily="18" charset="-127"/>
                          <a:cs typeface="Times New Roman" panose="02020603050405020304" pitchFamily="18" charset="0"/>
                        </a:rPr>
                        <a:t>dV</a:t>
                      </a:r>
                      <a:r>
                        <a:rPr lang="en-GB" sz="1000" kern="1200" dirty="0">
                          <a:solidFill>
                            <a:schemeClr val="tx1"/>
                          </a:solidFill>
                          <a:effectLst/>
                          <a:latin typeface="Times" panose="02020603050405020304" pitchFamily="18" charset="0"/>
                          <a:ea typeface="Batang" panose="02030600000101010101" pitchFamily="18" charset="-127"/>
                          <a:cs typeface="Times New Roman" panose="02020603050405020304" pitchFamily="18" charset="0"/>
                        </a:rPr>
                        <a:t> = 0.5 λ</a:t>
                      </a:r>
                      <a:endParaRPr lang="en-US" sz="1000" kern="1200" dirty="0">
                        <a:solidFill>
                          <a:schemeClr val="tx1"/>
                        </a:solidFill>
                        <a:effectLst/>
                        <a:latin typeface="Times" panose="02020603050405020304" pitchFamily="18" charset="0"/>
                        <a:ea typeface="Batang" panose="02030600000101010101" pitchFamily="18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  <a:latin typeface="Times" panose="02020603050405020304" pitchFamily="18" charset="0"/>
                          <a:ea typeface="Batang" panose="02030600000101010101" pitchFamily="18" charset="-127"/>
                          <a:cs typeface="Times New Roman" panose="02020603050405020304" pitchFamily="18" charset="0"/>
                        </a:rPr>
                        <a:t>UE/STA antenna Array configuration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1187798" rtl="0" eaLnBrk="1" latinLnBrk="0" hangingPunct="1">
                        <a:spcAft>
                          <a:spcPts val="0"/>
                        </a:spcAft>
                      </a:pPr>
                      <a:r>
                        <a:rPr lang="en-GB" sz="1000" kern="1200" dirty="0" err="1">
                          <a:solidFill>
                            <a:schemeClr val="tx1"/>
                          </a:solidFill>
                          <a:effectLst/>
                          <a:latin typeface="Times" panose="02020603050405020304" pitchFamily="18" charset="0"/>
                          <a:ea typeface="Batang" panose="02030600000101010101" pitchFamily="18" charset="-127"/>
                          <a:cs typeface="Times New Roman" panose="02020603050405020304" pitchFamily="18" charset="0"/>
                        </a:rPr>
                        <a:t>Tx</a:t>
                      </a:r>
                      <a:r>
                        <a:rPr lang="en-GB" sz="1000" kern="1200" dirty="0">
                          <a:solidFill>
                            <a:schemeClr val="tx1"/>
                          </a:solidFill>
                          <a:effectLst/>
                          <a:latin typeface="Times" panose="02020603050405020304" pitchFamily="18" charset="0"/>
                          <a:ea typeface="Batang" panose="02030600000101010101" pitchFamily="18" charset="-127"/>
                          <a:cs typeface="Times New Roman" panose="02020603050405020304" pitchFamily="18" charset="0"/>
                        </a:rPr>
                        <a:t>/Rx: (M, N, P, Mg, Ng) = (1, 1, 2, 1, 1), </a:t>
                      </a:r>
                      <a:r>
                        <a:rPr lang="en-GB" sz="1000" kern="1200" dirty="0" err="1">
                          <a:solidFill>
                            <a:schemeClr val="tx1"/>
                          </a:solidFill>
                          <a:effectLst/>
                          <a:latin typeface="Times" panose="02020603050405020304" pitchFamily="18" charset="0"/>
                          <a:ea typeface="Batang" panose="02030600000101010101" pitchFamily="18" charset="-127"/>
                          <a:cs typeface="Times New Roman" panose="02020603050405020304" pitchFamily="18" charset="0"/>
                        </a:rPr>
                        <a:t>dH</a:t>
                      </a:r>
                      <a:r>
                        <a:rPr lang="en-GB" sz="1000" kern="1200" dirty="0">
                          <a:solidFill>
                            <a:schemeClr val="tx1"/>
                          </a:solidFill>
                          <a:effectLst/>
                          <a:latin typeface="Times" panose="02020603050405020304" pitchFamily="18" charset="0"/>
                          <a:ea typeface="Batang" panose="02030600000101010101" pitchFamily="18" charset="-127"/>
                          <a:cs typeface="Times New Roman" panose="02020603050405020304" pitchFamily="18" charset="0"/>
                        </a:rPr>
                        <a:t> = </a:t>
                      </a:r>
                      <a:r>
                        <a:rPr lang="en-GB" sz="1000" kern="1200" dirty="0" err="1">
                          <a:solidFill>
                            <a:schemeClr val="tx1"/>
                          </a:solidFill>
                          <a:effectLst/>
                          <a:latin typeface="Times" panose="02020603050405020304" pitchFamily="18" charset="0"/>
                          <a:ea typeface="Batang" panose="02030600000101010101" pitchFamily="18" charset="-127"/>
                          <a:cs typeface="Times New Roman" panose="02020603050405020304" pitchFamily="18" charset="0"/>
                        </a:rPr>
                        <a:t>dV</a:t>
                      </a:r>
                      <a:r>
                        <a:rPr lang="en-GB" sz="1000" kern="1200" dirty="0">
                          <a:solidFill>
                            <a:schemeClr val="tx1"/>
                          </a:solidFill>
                          <a:effectLst/>
                          <a:latin typeface="Times" panose="02020603050405020304" pitchFamily="18" charset="0"/>
                          <a:ea typeface="Batang" panose="02030600000101010101" pitchFamily="18" charset="-127"/>
                          <a:cs typeface="Times New Roman" panose="02020603050405020304" pitchFamily="18" charset="0"/>
                        </a:rPr>
                        <a:t> = 0.5 λ</a:t>
                      </a:r>
                      <a:endParaRPr lang="en-US" sz="1000" kern="1200" dirty="0">
                        <a:solidFill>
                          <a:schemeClr val="tx1"/>
                        </a:solidFill>
                        <a:effectLst/>
                        <a:latin typeface="Times" panose="02020603050405020304" pitchFamily="18" charset="0"/>
                        <a:ea typeface="Batang" panose="02030600000101010101" pitchFamily="18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7168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Traffic model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1187798" rtl="0" eaLnBrk="1" latinLnBrk="0" hangingPunct="1">
                        <a:spcAft>
                          <a:spcPts val="0"/>
                        </a:spcAft>
                      </a:pPr>
                      <a:r>
                        <a:rPr lang="en-GB" sz="1000" kern="1200" dirty="0">
                          <a:solidFill>
                            <a:schemeClr val="tx1"/>
                          </a:solidFill>
                          <a:effectLst/>
                          <a:latin typeface="Times" panose="02020603050405020304" pitchFamily="18" charset="0"/>
                          <a:ea typeface="Batang" panose="02030600000101010101" pitchFamily="18" charset="-127"/>
                          <a:cs typeface="Times New Roman" panose="02020603050405020304" pitchFamily="18" charset="0"/>
                        </a:rPr>
                        <a:t>Use 36.889 Table A.1.1. </a:t>
                      </a:r>
                      <a:endParaRPr lang="en-GB" sz="1000" kern="1200" dirty="0" smtClean="0">
                        <a:solidFill>
                          <a:schemeClr val="tx1"/>
                        </a:solidFill>
                        <a:effectLst/>
                        <a:latin typeface="Times" panose="02020603050405020304" pitchFamily="18" charset="0"/>
                        <a:ea typeface="Batang" panose="02030600000101010101" pitchFamily="18" charset="-127"/>
                        <a:cs typeface="Times New Roman" panose="02020603050405020304" pitchFamily="18" charset="0"/>
                      </a:endParaRPr>
                    </a:p>
                    <a:p>
                      <a:pPr marL="0" algn="l" defTabSz="1187798" rtl="0" eaLnBrk="1" latinLnBrk="0" hangingPunct="1">
                        <a:spcAft>
                          <a:spcPts val="0"/>
                        </a:spcAft>
                      </a:pPr>
                      <a:r>
                        <a:rPr lang="en-US" sz="1000" kern="1200" dirty="0" smtClean="0">
                          <a:solidFill>
                            <a:schemeClr val="tx1"/>
                          </a:solidFill>
                          <a:effectLst/>
                          <a:latin typeface="Times" panose="02020603050405020304" pitchFamily="18" charset="0"/>
                          <a:ea typeface="Batang" panose="02030600000101010101" pitchFamily="18" charset="-127"/>
                          <a:cs typeface="Times New Roman" panose="02020603050405020304" pitchFamily="18" charset="0"/>
                        </a:rPr>
                        <a:t>Note: Results based on the mixed traffic models can be used to determine the design.</a:t>
                      </a:r>
                      <a:endParaRPr lang="en-US" sz="1000" kern="1200" dirty="0">
                        <a:solidFill>
                          <a:schemeClr val="tx1"/>
                        </a:solidFill>
                        <a:effectLst/>
                        <a:latin typeface="Times" panose="02020603050405020304" pitchFamily="18" charset="0"/>
                        <a:ea typeface="Batang" panose="02030600000101010101" pitchFamily="18" charset="-127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11" name="表格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46481494"/>
              </p:ext>
            </p:extLst>
          </p:nvPr>
        </p:nvGraphicFramePr>
        <p:xfrm>
          <a:off x="5382812" y="4279409"/>
          <a:ext cx="5785486" cy="2011680"/>
        </p:xfrm>
        <a:graphic>
          <a:graphicData uri="http://schemas.openxmlformats.org/drawingml/2006/table">
            <a:tbl>
              <a:tblPr firstRow="1" firstCol="1" bandRow="1"/>
              <a:tblGrid>
                <a:gridCol w="1224570"/>
                <a:gridCol w="2280458"/>
                <a:gridCol w="2280458"/>
              </a:tblGrid>
              <a:tr h="0"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System specific</a:t>
                      </a:r>
                      <a:r>
                        <a:rPr lang="en-US" sz="1100" baseline="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 configurations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NR-U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802.11ax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Numerology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60kHz SCS + ~1.2us</a:t>
                      </a:r>
                      <a:r>
                        <a:rPr lang="en-US" sz="1100" baseline="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 CP for data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100" baseline="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30kHz SCS for DRS (SSB)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78.125kHz SCS + 0.8us CP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MCOT/TXOP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8ms 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4ms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Response timing</a:t>
                      </a:r>
                      <a:r>
                        <a:rPr lang="en-US" sz="1100" baseline="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 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K1 &gt;= 0.75ms, K2 &gt;= 0.75ms  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100" baseline="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16us SIFS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Max MCS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NR LDPC with 256QAM 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802.11ac/ax LDPC with 256QAM 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DMTC duration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5 </a:t>
                      </a:r>
                      <a:r>
                        <a:rPr lang="en-US" sz="1100" dirty="0" err="1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ms</a:t>
                      </a:r>
                      <a:r>
                        <a:rPr lang="en-US" sz="110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, with 0.25 </a:t>
                      </a:r>
                      <a:r>
                        <a:rPr lang="en-US" sz="1100" dirty="0" err="1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ms</a:t>
                      </a:r>
                      <a:r>
                        <a:rPr lang="en-US" sz="110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 shift</a:t>
                      </a:r>
                      <a:r>
                        <a:rPr lang="en-US" sz="1100" baseline="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 for DRS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DRS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1 </a:t>
                      </a:r>
                      <a:r>
                        <a:rPr lang="en-US" sz="1100" dirty="0" err="1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ms</a:t>
                      </a:r>
                      <a:r>
                        <a:rPr lang="en-US" sz="110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 duration, only transmitted with data if TXOP starts</a:t>
                      </a:r>
                      <a:r>
                        <a:rPr lang="en-US" sz="1100" baseline="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 before DMTC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Other 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CC-HARQ, 1</a:t>
                      </a:r>
                      <a:r>
                        <a:rPr lang="en-US" sz="1100" baseline="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 switching point within a COT. 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MPDU: 1500B MSDU + 14 B header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RTS/CTS off;</a:t>
                      </a:r>
                      <a:r>
                        <a:rPr lang="en-US" sz="1100" baseline="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 </a:t>
                      </a:r>
                      <a:r>
                        <a:rPr lang="en-US" sz="110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NAV on MAC header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43324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over page_Image version">
  <a:themeElements>
    <a:clrScheme name="HuaWei colour 3">
      <a:dk1>
        <a:srgbClr val="1D1D1A"/>
      </a:dk1>
      <a:lt1>
        <a:srgbClr val="666666"/>
      </a:lt1>
      <a:dk2>
        <a:srgbClr val="FFFFFF"/>
      </a:dk2>
      <a:lt2>
        <a:srgbClr val="DDDDDD"/>
      </a:lt2>
      <a:accent1>
        <a:srgbClr val="E9002F"/>
      </a:accent1>
      <a:accent2>
        <a:srgbClr val="7F0000"/>
      </a:accent2>
      <a:accent3>
        <a:srgbClr val="ED6D00"/>
      </a:accent3>
      <a:accent4>
        <a:srgbClr val="FCC800"/>
      </a:accent4>
      <a:accent5>
        <a:srgbClr val="61B230"/>
      </a:accent5>
      <a:accent6>
        <a:srgbClr val="30B5C5"/>
      </a:accent6>
      <a:hlink>
        <a:srgbClr val="C7000B"/>
      </a:hlink>
      <a:folHlink>
        <a:srgbClr val="666666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noFill/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lIns="0" tIns="0" rIns="0" bIns="0" rtlCol="0">
        <a:spAutoFit/>
      </a:bodyPr>
      <a:lstStyle>
        <a:defPPr algn="l">
          <a:lnSpc>
            <a:spcPts val="3440"/>
          </a:lnSpc>
          <a:defRPr kumimoji="1" sz="3200" dirty="0" err="1" smtClean="0">
            <a:solidFill>
              <a:srgbClr val="000000"/>
            </a:solidFill>
            <a:latin typeface="Arial" panose="020B0604020202020204" pitchFamily="34" charset="0"/>
            <a:ea typeface="Microsoft YaHei" panose="020B0503020204020204" pitchFamily="34" charset="-122"/>
            <a:cs typeface="Arial" panose="020B0604020202020204" pitchFamily="34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PPT template_White_16_9" id="{BDFD6F5B-4BC7-4C81-9FD3-41A2F4B78F42}" vid="{210C7350-4248-4334-97EB-025EA8D71AD8}"/>
    </a:ext>
  </a:extLst>
</a:theme>
</file>

<file path=ppt/theme/theme2.xml><?xml version="1.0" encoding="utf-8"?>
<a:theme xmlns:a="http://schemas.openxmlformats.org/drawingml/2006/main" name="Contents page">
  <a:themeElements>
    <a:clrScheme name="HuaWei colour 3">
      <a:dk1>
        <a:srgbClr val="1D1D1A"/>
      </a:dk1>
      <a:lt1>
        <a:srgbClr val="666666"/>
      </a:lt1>
      <a:dk2>
        <a:srgbClr val="FFFFFF"/>
      </a:dk2>
      <a:lt2>
        <a:srgbClr val="DDDDDD"/>
      </a:lt2>
      <a:accent1>
        <a:srgbClr val="E9002F"/>
      </a:accent1>
      <a:accent2>
        <a:srgbClr val="7F0000"/>
      </a:accent2>
      <a:accent3>
        <a:srgbClr val="ED6D00"/>
      </a:accent3>
      <a:accent4>
        <a:srgbClr val="FCC800"/>
      </a:accent4>
      <a:accent5>
        <a:srgbClr val="61B230"/>
      </a:accent5>
      <a:accent6>
        <a:srgbClr val="30B5C5"/>
      </a:accent6>
      <a:hlink>
        <a:srgbClr val="C7000B"/>
      </a:hlink>
      <a:folHlink>
        <a:srgbClr val="666666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noFill/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lIns="0" tIns="0" rIns="0" bIns="0" rtlCol="0">
        <a:spAutoFit/>
      </a:bodyPr>
      <a:lstStyle>
        <a:defPPr algn="l">
          <a:lnSpc>
            <a:spcPts val="3440"/>
          </a:lnSpc>
          <a:defRPr kumimoji="1" sz="2200" dirty="0" err="1" smtClean="0">
            <a:solidFill>
              <a:srgbClr val="000000"/>
            </a:solidFill>
            <a:ea typeface="Microsoft YaHei" panose="020B0503020204020204" pitchFamily="34" charset="-122"/>
            <a:cs typeface="Arial" panose="020B0604020202020204" pitchFamily="34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PPT template_White_16_9" id="{BDFD6F5B-4BC7-4C81-9FD3-41A2F4B78F42}" vid="{2CBAAE0D-8E59-4540-9078-0690DAC0D68E}"/>
    </a:ext>
  </a:extLst>
</a:theme>
</file>

<file path=ppt/theme/theme3.xml><?xml version="1.0" encoding="utf-8"?>
<a:theme xmlns:a="http://schemas.openxmlformats.org/drawingml/2006/main" name="Chapter page">
  <a:themeElements>
    <a:clrScheme name="HuaWei colour 3">
      <a:dk1>
        <a:srgbClr val="1D1D1A"/>
      </a:dk1>
      <a:lt1>
        <a:srgbClr val="666666"/>
      </a:lt1>
      <a:dk2>
        <a:srgbClr val="FFFFFF"/>
      </a:dk2>
      <a:lt2>
        <a:srgbClr val="DDDDDD"/>
      </a:lt2>
      <a:accent1>
        <a:srgbClr val="E9002F"/>
      </a:accent1>
      <a:accent2>
        <a:srgbClr val="7F0000"/>
      </a:accent2>
      <a:accent3>
        <a:srgbClr val="ED6D00"/>
      </a:accent3>
      <a:accent4>
        <a:srgbClr val="FCC800"/>
      </a:accent4>
      <a:accent5>
        <a:srgbClr val="61B230"/>
      </a:accent5>
      <a:accent6>
        <a:srgbClr val="30B5C5"/>
      </a:accent6>
      <a:hlink>
        <a:srgbClr val="C7000B"/>
      </a:hlink>
      <a:folHlink>
        <a:srgbClr val="666666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noFill/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lIns="0" tIns="0" rIns="0" bIns="0" rtlCol="0">
        <a:spAutoFit/>
      </a:bodyPr>
      <a:lstStyle>
        <a:defPPr algn="l">
          <a:lnSpc>
            <a:spcPts val="3440"/>
          </a:lnSpc>
          <a:defRPr kumimoji="1" dirty="0" err="1" smtClean="0">
            <a:solidFill>
              <a:srgbClr val="000000"/>
            </a:solidFill>
            <a:ea typeface="Microsoft YaHei" panose="020B0503020204020204" pitchFamily="34" charset="-122"/>
            <a:cs typeface="Arial" panose="020B0604020202020204" pitchFamily="34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PPT template_White_16_9" id="{BDFD6F5B-4BC7-4C81-9FD3-41A2F4B78F42}" vid="{3C27F64E-6550-4998-BCA3-2F68D6823AB9}"/>
    </a:ext>
  </a:extLst>
</a:theme>
</file>

<file path=ppt/theme/theme4.xml><?xml version="1.0" encoding="utf-8"?>
<a:theme xmlns:a="http://schemas.openxmlformats.org/drawingml/2006/main" name="End page">
  <a:themeElements>
    <a:clrScheme name="HuaWei colour 3">
      <a:dk1>
        <a:srgbClr val="1D1D1A"/>
      </a:dk1>
      <a:lt1>
        <a:srgbClr val="666666"/>
      </a:lt1>
      <a:dk2>
        <a:srgbClr val="FFFFFF"/>
      </a:dk2>
      <a:lt2>
        <a:srgbClr val="DDDDDD"/>
      </a:lt2>
      <a:accent1>
        <a:srgbClr val="E9002F"/>
      </a:accent1>
      <a:accent2>
        <a:srgbClr val="7F0000"/>
      </a:accent2>
      <a:accent3>
        <a:srgbClr val="ED6D00"/>
      </a:accent3>
      <a:accent4>
        <a:srgbClr val="FCC800"/>
      </a:accent4>
      <a:accent5>
        <a:srgbClr val="61B230"/>
      </a:accent5>
      <a:accent6>
        <a:srgbClr val="30B5C5"/>
      </a:accent6>
      <a:hlink>
        <a:srgbClr val="C7000B"/>
      </a:hlink>
      <a:folHlink>
        <a:srgbClr val="666666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noFill/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lIns="0" tIns="0" rIns="0" bIns="0" rtlCol="0">
        <a:spAutoFit/>
      </a:bodyPr>
      <a:lstStyle>
        <a:defPPr algn="l">
          <a:defRPr kumimoji="1" sz="4800" dirty="0" err="1" smtClean="0">
            <a:solidFill>
              <a:srgbClr val="000000"/>
            </a:solidFill>
            <a:latin typeface="Arial" panose="020B0604020202020204" pitchFamily="34" charset="0"/>
            <a:ea typeface="Microsoft YaHei" panose="020B0503020204020204" pitchFamily="34" charset="-122"/>
            <a:cs typeface="Arial" panose="020B0604020202020204" pitchFamily="34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PPT template_White_16_9" id="{BDFD6F5B-4BC7-4C81-9FD3-41A2F4B78F42}" vid="{00515C43-B946-43FC-9D73-340FC06EA727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13579</TotalTime>
  <Words>1687</Words>
  <Application>Microsoft Office PowerPoint</Application>
  <PresentationFormat>Custom</PresentationFormat>
  <Paragraphs>304</Paragraphs>
  <Slides>11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11</vt:i4>
      </vt:variant>
    </vt:vector>
  </HeadingPairs>
  <TitlesOfParts>
    <vt:vector size="25" baseType="lpstr">
      <vt:lpstr>.AppleSystemUIFont</vt:lpstr>
      <vt:lpstr>Batang</vt:lpstr>
      <vt:lpstr>宋体</vt:lpstr>
      <vt:lpstr>Microsoft YaHei</vt:lpstr>
      <vt:lpstr>等线</vt:lpstr>
      <vt:lpstr>黑体</vt:lpstr>
      <vt:lpstr>Arial</vt:lpstr>
      <vt:lpstr>Calibri</vt:lpstr>
      <vt:lpstr>Times</vt:lpstr>
      <vt:lpstr>Times New Roman</vt:lpstr>
      <vt:lpstr>Cover page_Image version</vt:lpstr>
      <vt:lpstr>Contents page</vt:lpstr>
      <vt:lpstr>Chapter page</vt:lpstr>
      <vt:lpstr>End page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Huawei Technologies Co.,Ltd.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Zhangjiayin</dc:creator>
  <cp:lastModifiedBy>David mazzarese</cp:lastModifiedBy>
  <cp:revision>87</cp:revision>
  <dcterms:created xsi:type="dcterms:W3CDTF">2019-06-18T02:17:38Z</dcterms:created>
  <dcterms:modified xsi:type="dcterms:W3CDTF">2019-07-16T06:53:59Z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2015_ms_pID_725343">
    <vt:lpwstr>(3)cJSSgp0Euj2kkWqjEcwFN5pJvbFyD5pwFCTzFS8l58DfNbtS/j3QHyMDWOT6GacHQmHKlPCL
5C0lw+8sMBTlOo5Asw1XwIf5Y2s0MdQlzNW0R+aEclh6nSnEedIukU7hBIK5TGHC49vjcdwz
xDaizZGMGUaRANpY/tlgmtY0ZNhuzwo3B+eJQU1uUSYxgoVH6OLqKq5hEqD1rM5od7n/5jx1
TaZDm45Vxru64rta6f</vt:lpwstr>
  </property>
  <property fmtid="{D5CDD505-2E9C-101B-9397-08002B2CF9AE}" pid="3" name="_2015_ms_pID_7253431">
    <vt:lpwstr>z3jmSESx0HIiCy+JsoUCvCyaa110s9l/T5b7EqcuUW+t2N8TlP2KSb
8r2CmRMXpv1SmRgEVR9CQVrbzquItunZbeKHAkb9tcJ5bs3WwpGakADsu5UYTuj92fOgqie6
UzMvSHFd3e95sLtnHI2vfd4jKyDF1uoBPsh+cHbtoNMHoJWmk6aV8zmLEJ7TUQO0suZ9zarX
qzls4biqYwSa0NDahzuzWbDu26qCTYaIauuy</vt:lpwstr>
  </property>
  <property fmtid="{D5CDD505-2E9C-101B-9397-08002B2CF9AE}" pid="4" name="_2015_ms_pID_7253432">
    <vt:lpwstr>yg==</vt:lpwstr>
  </property>
  <property fmtid="{D5CDD505-2E9C-101B-9397-08002B2CF9AE}" pid="5" name="_readonly">
    <vt:lpwstr/>
  </property>
  <property fmtid="{D5CDD505-2E9C-101B-9397-08002B2CF9AE}" pid="6" name="_change">
    <vt:lpwstr/>
  </property>
  <property fmtid="{D5CDD505-2E9C-101B-9397-08002B2CF9AE}" pid="7" name="_full-control">
    <vt:lpwstr/>
  </property>
  <property fmtid="{D5CDD505-2E9C-101B-9397-08002B2CF9AE}" pid="8" name="sflag">
    <vt:lpwstr>1563083610</vt:lpwstr>
  </property>
</Properties>
</file>