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7"/>
  </p:notesMasterIdLst>
  <p:sldIdLst>
    <p:sldId id="260" r:id="rId2"/>
    <p:sldId id="257" r:id="rId3"/>
    <p:sldId id="280" r:id="rId4"/>
    <p:sldId id="282" r:id="rId5"/>
    <p:sldId id="283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Times New Roman" pitchFamily="18" charset="0"/>
        <a:ea typeface="+mn-ea"/>
        <a:cs typeface="+mn-cs"/>
        <a:sym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Times New Roman" pitchFamily="18" charset="0"/>
        <a:ea typeface="+mn-ea"/>
        <a:cs typeface="+mn-cs"/>
        <a:sym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Times New Roman" pitchFamily="18" charset="0"/>
        <a:ea typeface="+mn-ea"/>
        <a:cs typeface="+mn-cs"/>
        <a:sym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Times New Roman" pitchFamily="18" charset="0"/>
        <a:ea typeface="+mn-ea"/>
        <a:cs typeface="+mn-cs"/>
        <a:sym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rgbClr val="000000"/>
        </a:solidFill>
        <a:latin typeface="Times New Roman" pitchFamily="18" charset="0"/>
        <a:ea typeface="+mn-ea"/>
        <a:cs typeface="+mn-cs"/>
        <a:sym typeface="Times New Roman" pitchFamily="18" charset="0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Times New Roman" pitchFamily="18" charset="0"/>
        <a:ea typeface="+mn-ea"/>
        <a:cs typeface="+mn-cs"/>
        <a:sym typeface="Times New Roman" pitchFamily="18" charset="0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Times New Roman" pitchFamily="18" charset="0"/>
        <a:ea typeface="+mn-ea"/>
        <a:cs typeface="+mn-cs"/>
        <a:sym typeface="Times New Roman" pitchFamily="18" charset="0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Times New Roman" pitchFamily="18" charset="0"/>
        <a:ea typeface="+mn-ea"/>
        <a:cs typeface="+mn-cs"/>
        <a:sym typeface="Times New Roman" pitchFamily="18" charset="0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Times New Roman" pitchFamily="18" charset="0"/>
        <a:ea typeface="+mn-ea"/>
        <a:cs typeface="+mn-cs"/>
        <a:sym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CBECDE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826" autoAdjust="0"/>
  </p:normalViewPr>
  <p:slideViewPr>
    <p:cSldViewPr>
      <p:cViewPr varScale="1">
        <p:scale>
          <a:sx n="91" d="100"/>
          <a:sy n="91" d="100"/>
        </p:scale>
        <p:origin x="-96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ja-JP" altLang="ja-JP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B6E729-1D16-47B3-9463-2E509DC32494}" type="datetimeFigureOut">
              <a:rPr lang="en-US" altLang="ja-JP"/>
              <a:pPr/>
              <a:t>7/18/2011</a:t>
            </a:fld>
            <a:endParaRPr lang="en-US" altLang="ja-JP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ja-JP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79D7F1E-3D6D-4D05-8CBB-5B7299D9305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3013431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ja-JP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4A37DFC-7ADD-44EC-A8AD-F94384D350E2}" type="slidenum">
              <a:rPr lang="en-US" altLang="ja-JP"/>
              <a:pPr/>
              <a:t>1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smtClean="0">
              <a:sym typeface="Times" charset="0"/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>
              <a:sym typeface="Times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164" r:id="rId1"/>
    <p:sldLayoutId id="2147484165" r:id="rId2"/>
    <p:sldLayoutId id="2147484166" r:id="rId3"/>
    <p:sldLayoutId id="2147484167" r:id="rId4"/>
    <p:sldLayoutId id="2147484168" r:id="rId5"/>
    <p:sldLayoutId id="2147484169" r:id="rId6"/>
    <p:sldLayoutId id="2147484170" r:id="rId7"/>
    <p:sldLayoutId id="2147484171" r:id="rId8"/>
    <p:sldLayoutId id="2147484172" r:id="rId9"/>
    <p:sldLayoutId id="2147484173" r:id="rId10"/>
    <p:sldLayoutId id="2147484174" r:id="rId11"/>
    <p:sldLayoutId id="2147484175" r:id="rId12"/>
  </p:sldLayoutIdLst>
  <p:transition/>
  <p:hf hdr="0" ftr="0" dt="0"/>
  <p:txStyles>
    <p:titleStyle>
      <a:lvl1pPr marL="39688" indent="-39688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  <a:sym typeface="Times" charset="0"/>
        </a:defRPr>
      </a:lvl1pPr>
      <a:lvl2pPr marL="39688" indent="-39688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charset="0"/>
        </a:defRPr>
      </a:lvl2pPr>
      <a:lvl3pPr marL="39688" indent="-39688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charset="0"/>
        </a:defRPr>
      </a:lvl3pPr>
      <a:lvl4pPr marL="39688" indent="-39688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charset="0"/>
        </a:defRPr>
      </a:lvl4pPr>
      <a:lvl5pPr marL="39688" indent="-39688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charset="0"/>
        </a:defRPr>
      </a:lvl5pPr>
      <a:lvl6pPr marL="496888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charset="0"/>
        </a:defRPr>
      </a:lvl6pPr>
      <a:lvl7pPr marL="954088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charset="0"/>
        </a:defRPr>
      </a:lvl7pPr>
      <a:lvl8pPr marL="1411288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charset="0"/>
        </a:defRPr>
      </a:lvl8pPr>
      <a:lvl9pPr marL="1868488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" charset="0"/>
          <a:sym typeface="Times" charset="0"/>
        </a:defRPr>
      </a:lvl9pPr>
    </p:titleStyle>
    <p:bodyStyle>
      <a:lvl1pPr marL="382588" indent="-342900" algn="l" rtl="0" eaLnBrk="0" fontAlgn="base" hangingPunct="0">
        <a:spcBef>
          <a:spcPts val="800"/>
        </a:spcBef>
        <a:spcAft>
          <a:spcPct val="0"/>
        </a:spcAft>
        <a:buSzPct val="100000"/>
        <a:buFont typeface="Times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  <a:sym typeface="Times" charset="0"/>
        </a:defRPr>
      </a:lvl1pPr>
      <a:lvl2pPr marL="782638" indent="-285750" algn="l" rtl="0" eaLnBrk="0" fontAlgn="base" hangingPunct="0">
        <a:spcBef>
          <a:spcPts val="700"/>
        </a:spcBef>
        <a:spcAft>
          <a:spcPct val="0"/>
        </a:spcAft>
        <a:buSzPct val="100000"/>
        <a:buFont typeface="Times" charset="0"/>
        <a:buChar char="–"/>
        <a:defRPr sz="2800">
          <a:solidFill>
            <a:schemeClr val="tx1"/>
          </a:solidFill>
          <a:latin typeface="+mn-lt"/>
          <a:sym typeface="Times" charset="0"/>
        </a:defRPr>
      </a:lvl2pPr>
      <a:lvl3pPr marL="1125538" indent="-228600" algn="l" rtl="0" eaLnBrk="0" fontAlgn="base" hangingPunct="0">
        <a:spcBef>
          <a:spcPts val="600"/>
        </a:spcBef>
        <a:spcAft>
          <a:spcPct val="0"/>
        </a:spcAft>
        <a:buSzPct val="100000"/>
        <a:buFont typeface="Times" charset="0"/>
        <a:buChar char="•"/>
        <a:defRPr sz="2400">
          <a:solidFill>
            <a:schemeClr val="tx1"/>
          </a:solidFill>
          <a:latin typeface="+mn-lt"/>
          <a:sym typeface="Times" charset="0"/>
        </a:defRPr>
      </a:lvl3pPr>
      <a:lvl4pPr marL="146843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Times" charset="0"/>
        <a:buChar char="–"/>
        <a:defRPr sz="2000">
          <a:solidFill>
            <a:schemeClr val="tx1"/>
          </a:solidFill>
          <a:latin typeface="+mn-lt"/>
          <a:sym typeface="Times" charset="0"/>
        </a:defRPr>
      </a:lvl4pPr>
      <a:lvl5pPr marL="1811338" indent="-228600" algn="l" rtl="0" eaLnBrk="0" fontAlgn="base" hangingPunct="0">
        <a:spcBef>
          <a:spcPts val="500"/>
        </a:spcBef>
        <a:spcAft>
          <a:spcPct val="0"/>
        </a:spcAft>
        <a:buSzPct val="100000"/>
        <a:buFont typeface="Times" charset="0"/>
        <a:buChar char="•"/>
        <a:defRPr sz="2000">
          <a:solidFill>
            <a:schemeClr val="tx1"/>
          </a:solidFill>
          <a:latin typeface="+mn-lt"/>
          <a:sym typeface="Times" charset="0"/>
        </a:defRPr>
      </a:lvl5pPr>
      <a:lvl6pPr marL="226853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•"/>
        <a:defRPr sz="2000">
          <a:solidFill>
            <a:schemeClr val="tx1"/>
          </a:solidFill>
          <a:latin typeface="+mn-lt"/>
          <a:sym typeface="Times" charset="0"/>
        </a:defRPr>
      </a:lvl6pPr>
      <a:lvl7pPr marL="272573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•"/>
        <a:defRPr sz="2000">
          <a:solidFill>
            <a:schemeClr val="tx1"/>
          </a:solidFill>
          <a:latin typeface="+mn-lt"/>
          <a:sym typeface="Times" charset="0"/>
        </a:defRPr>
      </a:lvl7pPr>
      <a:lvl8pPr marL="318293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•"/>
        <a:defRPr sz="2000">
          <a:solidFill>
            <a:schemeClr val="tx1"/>
          </a:solidFill>
          <a:latin typeface="+mn-lt"/>
          <a:sym typeface="Times" charset="0"/>
        </a:defRPr>
      </a:lvl8pPr>
      <a:lvl9pPr marL="3640138" indent="-228600" algn="l" rtl="0" fontAlgn="base">
        <a:spcBef>
          <a:spcPts val="500"/>
        </a:spcBef>
        <a:spcAft>
          <a:spcPct val="0"/>
        </a:spcAft>
        <a:buSzPct val="100000"/>
        <a:buFont typeface="Times" charset="0"/>
        <a:buChar char="•"/>
        <a:defRPr sz="2000">
          <a:solidFill>
            <a:schemeClr val="tx1"/>
          </a:solidFill>
          <a:latin typeface="+mn-lt"/>
          <a:sym typeface="Times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0"/>
            <a:ext cx="8229600" cy="12827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40639" bIns="45720" numCol="1" anchor="ctr" anchorCtr="0" compatLnSpc="1">
            <a:prstTxWarp prst="textNoShape">
              <a:avLst/>
            </a:prstTxWarp>
          </a:bodyPr>
          <a:lstStyle/>
          <a:p>
            <a:pPr indent="0" eaLnBrk="1" hangingPunct="1"/>
            <a:r>
              <a:rPr lang="en-US" altLang="ja-JP" sz="3600" b="1" dirty="0" smtClean="0">
                <a:latin typeface="Trebuchet MS" pitchFamily="34" charset="0"/>
                <a:ea typeface="ＭＳ Ｐゴシック" pitchFamily="50" charset="-128"/>
                <a:cs typeface="Arial" pitchFamily="34" charset="0"/>
                <a:sym typeface="Arial" pitchFamily="34" charset="0"/>
              </a:rPr>
              <a:t>Second WATO Meeting</a:t>
            </a:r>
            <a:endParaRPr lang="en-US" altLang="ja-JP" sz="3600" b="1" dirty="0" smtClean="0">
              <a:latin typeface="Trebuchet MS" pitchFamily="34" charset="0"/>
              <a:ea typeface="ＭＳ Ｐゴシック" pitchFamily="50" charset="-128"/>
              <a:sym typeface="Arial" pitchFamily="34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57300"/>
            <a:ext cx="8229600" cy="52578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40639" bIns="45720" numCol="1" anchor="t" anchorCtr="0" compatLnSpc="1">
            <a:prstTxWarp prst="textNoShape">
              <a:avLst/>
            </a:prstTxWarp>
          </a:bodyPr>
          <a:lstStyle/>
          <a:p>
            <a:pPr marL="0" lvl="1" indent="0" algn="ctr" eaLnBrk="1" hangingPunct="1">
              <a:lnSpc>
                <a:spcPct val="90000"/>
              </a:lnSpc>
              <a:buFont typeface="Times" charset="0"/>
              <a:buNone/>
            </a:pPr>
            <a:endParaRPr lang="en-US" altLang="ja-JP" dirty="0" smtClean="0">
              <a:latin typeface="Trebuchet MS" pitchFamily="34" charset="0"/>
              <a:ea typeface="ＭＳ Ｐゴシック" pitchFamily="50" charset="-128"/>
              <a:sym typeface="Arial" pitchFamily="34" charset="0"/>
            </a:endParaRPr>
          </a:p>
          <a:p>
            <a:pPr marL="0" lvl="1" indent="0" algn="ctr" eaLnBrk="1" hangingPunct="1">
              <a:lnSpc>
                <a:spcPct val="90000"/>
              </a:lnSpc>
              <a:buFont typeface="Times" charset="0"/>
              <a:buNone/>
            </a:pPr>
            <a:endParaRPr lang="en-US" altLang="ja-JP" dirty="0" smtClean="0">
              <a:latin typeface="Trebuchet MS" pitchFamily="34" charset="0"/>
              <a:ea typeface="ＭＳ Ｐゴシック" pitchFamily="50" charset="-128"/>
              <a:sym typeface="Arial" pitchFamily="34" charset="0"/>
            </a:endParaRPr>
          </a:p>
          <a:p>
            <a:pPr marL="0" lvl="1" indent="0" algn="ctr" eaLnBrk="1" hangingPunct="1">
              <a:lnSpc>
                <a:spcPct val="90000"/>
              </a:lnSpc>
              <a:buFont typeface="Times" charset="0"/>
              <a:buNone/>
            </a:pPr>
            <a:endParaRPr lang="en-US" altLang="ja-JP" dirty="0" smtClean="0">
              <a:latin typeface="Trebuchet MS" pitchFamily="34" charset="0"/>
              <a:ea typeface="ＭＳ Ｐゴシック" pitchFamily="50" charset="-128"/>
              <a:sym typeface="Arial" pitchFamily="34" charset="0"/>
            </a:endParaRPr>
          </a:p>
          <a:p>
            <a:pPr marL="0" lvl="1" indent="0" algn="ctr" eaLnBrk="1" hangingPunct="1">
              <a:lnSpc>
                <a:spcPct val="90000"/>
              </a:lnSpc>
              <a:buFont typeface="Times" charset="0"/>
              <a:buNone/>
            </a:pPr>
            <a:endParaRPr lang="en-US" altLang="ja-JP" dirty="0" smtClean="0">
              <a:latin typeface="Trebuchet MS" pitchFamily="34" charset="0"/>
              <a:ea typeface="ＭＳ Ｐゴシック" pitchFamily="50" charset="-128"/>
              <a:cs typeface="Arial" pitchFamily="34" charset="0"/>
              <a:sym typeface="Arial" pitchFamily="34" charset="0"/>
            </a:endParaRPr>
          </a:p>
          <a:p>
            <a:pPr marL="0" lvl="1" indent="0" algn="ctr" eaLnBrk="1" hangingPunct="1">
              <a:lnSpc>
                <a:spcPct val="90000"/>
              </a:lnSpc>
              <a:buFont typeface="Times" charset="0"/>
              <a:buNone/>
            </a:pPr>
            <a:endParaRPr lang="en-US" altLang="ja-JP" dirty="0">
              <a:latin typeface="Trebuchet MS" pitchFamily="34" charset="0"/>
              <a:ea typeface="ＭＳ Ｐゴシック" pitchFamily="50" charset="-128"/>
              <a:cs typeface="Arial" pitchFamily="34" charset="0"/>
              <a:sym typeface="Arial" pitchFamily="34" charset="0"/>
            </a:endParaRPr>
          </a:p>
          <a:p>
            <a:pPr marL="0" lvl="1" indent="0" algn="ctr" eaLnBrk="1" hangingPunct="1">
              <a:lnSpc>
                <a:spcPct val="90000"/>
              </a:lnSpc>
              <a:buFont typeface="Times" charset="0"/>
              <a:buNone/>
            </a:pPr>
            <a:r>
              <a:rPr lang="en-US" altLang="ja-JP" dirty="0" smtClean="0">
                <a:latin typeface="Trebuchet MS" pitchFamily="34" charset="0"/>
                <a:ea typeface="ＭＳ Ｐゴシック" pitchFamily="50" charset="-128"/>
                <a:cs typeface="Arial" pitchFamily="34" charset="0"/>
                <a:sym typeface="Arial" pitchFamily="34" charset="0"/>
              </a:rPr>
              <a:t>San </a:t>
            </a:r>
            <a:r>
              <a:rPr lang="en-US" altLang="ja-JP" dirty="0" smtClean="0">
                <a:latin typeface="Trebuchet MS" pitchFamily="34" charset="0"/>
                <a:ea typeface="ＭＳ Ｐゴシック" pitchFamily="50" charset="-128"/>
                <a:cs typeface="Arial" pitchFamily="34" charset="0"/>
                <a:sym typeface="Arial" pitchFamily="34" charset="0"/>
              </a:rPr>
              <a:t>Francisco, USA, </a:t>
            </a:r>
            <a:r>
              <a:rPr lang="en-US" altLang="ja-JP" dirty="0" smtClean="0">
                <a:latin typeface="Trebuchet MS" pitchFamily="34" charset="0"/>
                <a:ea typeface="ＭＳ Ｐゴシック" pitchFamily="50" charset="-128"/>
                <a:cs typeface="Arial" pitchFamily="34" charset="0"/>
                <a:sym typeface="Arial" pitchFamily="34" charset="0"/>
              </a:rPr>
              <a:t>19</a:t>
            </a:r>
            <a:r>
              <a:rPr lang="en-US" altLang="ja-JP" dirty="0" smtClean="0">
                <a:latin typeface="Trebuchet MS" pitchFamily="34" charset="0"/>
                <a:ea typeface="ＭＳ Ｐゴシック" pitchFamily="50" charset="-128"/>
                <a:cs typeface="Arial" pitchFamily="34" charset="0"/>
                <a:sym typeface="Arial" pitchFamily="34" charset="0"/>
              </a:rPr>
              <a:t> </a:t>
            </a:r>
            <a:r>
              <a:rPr lang="en-US" altLang="ja-JP" dirty="0" smtClean="0">
                <a:latin typeface="Trebuchet MS" pitchFamily="34" charset="0"/>
                <a:ea typeface="ＭＳ Ｐゴシック" pitchFamily="50" charset="-128"/>
                <a:cs typeface="Arial" pitchFamily="34" charset="0"/>
                <a:sym typeface="Arial" pitchFamily="34" charset="0"/>
              </a:rPr>
              <a:t>July 2011</a:t>
            </a:r>
            <a:endParaRPr lang="en-US" altLang="ja-JP" dirty="0" smtClean="0">
              <a:latin typeface="Trebuchet MS" pitchFamily="34" charset="0"/>
              <a:ea typeface="ＭＳ Ｐゴシック" pitchFamily="50" charset="-128"/>
              <a:sym typeface="Arial" pitchFamily="34" charset="0"/>
            </a:endParaRPr>
          </a:p>
          <a:p>
            <a:pPr marL="0" lvl="1" indent="0" algn="ctr" eaLnBrk="1" hangingPunct="1">
              <a:lnSpc>
                <a:spcPct val="90000"/>
              </a:lnSpc>
              <a:buFont typeface="Times" charset="0"/>
              <a:buNone/>
            </a:pPr>
            <a:endParaRPr lang="en-US" altLang="ja-JP" dirty="0" smtClean="0">
              <a:latin typeface="Trebuchet MS" pitchFamily="34" charset="0"/>
              <a:ea typeface="ＭＳ Ｐゴシック" pitchFamily="50" charset="-128"/>
              <a:sym typeface="Arial" pitchFamily="34" charset="0"/>
            </a:endParaRPr>
          </a:p>
          <a:p>
            <a:pPr marL="0" lvl="1" indent="0" algn="ctr" eaLnBrk="1" hangingPunct="1">
              <a:lnSpc>
                <a:spcPct val="90000"/>
              </a:lnSpc>
              <a:buFont typeface="Times" charset="0"/>
              <a:buNone/>
            </a:pPr>
            <a:endParaRPr lang="en-US" altLang="ja-JP" i="1" dirty="0" smtClean="0">
              <a:latin typeface="Trebuchet MS" pitchFamily="34" charset="0"/>
              <a:ea typeface="ＭＳ Ｐゴシック" pitchFamily="50" charset="-128"/>
              <a:sym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3838"/>
            <a:ext cx="8229600" cy="6985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40639" bIns="45720" numCol="1" anchor="t" anchorCtr="0" compatLnSpc="1">
            <a:prstTxWarp prst="textNoShape">
              <a:avLst/>
            </a:prstTxWarp>
          </a:bodyPr>
          <a:lstStyle/>
          <a:p>
            <a:pPr indent="0" eaLnBrk="1" hangingPunct="1"/>
            <a:r>
              <a:rPr lang="en-US" altLang="ja-JP" b="1" dirty="0" smtClean="0">
                <a:latin typeface="Trebuchet MS" pitchFamily="34" charset="0"/>
                <a:ea typeface="ＭＳ Ｐゴシック" pitchFamily="50" charset="-128"/>
              </a:rPr>
              <a:t>Agenda</a:t>
            </a:r>
            <a:endParaRPr lang="en-US" altLang="ja-JP" b="1" u="sng" dirty="0" smtClean="0">
              <a:latin typeface="Trebuchet MS" pitchFamily="34" charset="0"/>
              <a:ea typeface="ＭＳ Ｐゴシック" pitchFamily="50" charset="-128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9073834"/>
              </p:ext>
            </p:extLst>
          </p:nvPr>
        </p:nvGraphicFramePr>
        <p:xfrm>
          <a:off x="304800" y="1143000"/>
          <a:ext cx="8534399" cy="5410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2292"/>
                <a:gridCol w="1761687"/>
                <a:gridCol w="4602621"/>
                <a:gridCol w="1447799"/>
              </a:tblGrid>
              <a:tr h="3731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rebuchet MS" pitchFamily="34" charset="0"/>
                        </a:rPr>
                        <a:t>Item</a:t>
                      </a:r>
                      <a:endParaRPr lang="ja-JP" sz="1800" kern="100" dirty="0">
                        <a:effectLst/>
                        <a:latin typeface="Trebuchet MS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rebuchet MS" pitchFamily="34" charset="0"/>
                        </a:rPr>
                        <a:t>Time</a:t>
                      </a:r>
                      <a:endParaRPr lang="ja-JP" sz="1800" kern="100">
                        <a:effectLst/>
                        <a:latin typeface="Trebuchet MS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rebuchet MS" pitchFamily="34" charset="0"/>
                        </a:rPr>
                        <a:t>Description</a:t>
                      </a:r>
                      <a:endParaRPr lang="ja-JP" sz="1800" kern="100">
                        <a:effectLst/>
                        <a:latin typeface="Trebuchet MS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 smtClean="0">
                          <a:effectLst/>
                          <a:latin typeface="Trebuchet MS" pitchFamily="34" charset="0"/>
                        </a:rPr>
                        <a:t>Note</a:t>
                      </a:r>
                      <a:endParaRPr lang="ja-JP" sz="1800" kern="100" dirty="0">
                        <a:effectLst/>
                        <a:latin typeface="Trebuchet MS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31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rebuchet MS" pitchFamily="34" charset="0"/>
                        </a:rPr>
                        <a:t>1</a:t>
                      </a:r>
                      <a:endParaRPr lang="ja-JP" sz="1800" kern="100">
                        <a:effectLst/>
                        <a:latin typeface="Trebuchet MS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rebuchet MS" pitchFamily="34" charset="0"/>
                        </a:rPr>
                        <a:t>09:00</a:t>
                      </a:r>
                      <a:endParaRPr lang="ja-JP" sz="1800" kern="100">
                        <a:effectLst/>
                        <a:latin typeface="Trebuchet MS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rebuchet MS" pitchFamily="34" charset="0"/>
                        </a:rPr>
                        <a:t>Introduction</a:t>
                      </a:r>
                      <a:endParaRPr lang="ja-JP" sz="1800" kern="100" dirty="0">
                        <a:effectLst/>
                        <a:latin typeface="Trebuchet MS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rebuchet MS" pitchFamily="34" charset="0"/>
                        </a:rPr>
                        <a:t>802.16 WG</a:t>
                      </a:r>
                      <a:endParaRPr lang="ja-JP" sz="1800" kern="100">
                        <a:effectLst/>
                        <a:latin typeface="Trebuchet MS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1662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rebuchet MS" pitchFamily="34" charset="0"/>
                        </a:rPr>
                        <a:t>2</a:t>
                      </a:r>
                      <a:endParaRPr lang="ja-JP" sz="1800" kern="100">
                        <a:effectLst/>
                        <a:latin typeface="Trebuchet MS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rebuchet MS" pitchFamily="34" charset="0"/>
                        </a:rPr>
                        <a:t>09:05</a:t>
                      </a:r>
                      <a:endParaRPr lang="ja-JP" sz="1800" kern="100">
                        <a:effectLst/>
                        <a:latin typeface="Trebuchet MS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rebuchet MS" pitchFamily="34" charset="0"/>
                        </a:rPr>
                        <a:t>IEEE presentation:</a:t>
                      </a:r>
                      <a:endParaRPr lang="ja-JP" sz="1800" kern="100" dirty="0">
                        <a:effectLst/>
                        <a:latin typeface="Trebuchet MS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kern="100" dirty="0">
                          <a:effectLst/>
                          <a:latin typeface="Trebuchet MS" pitchFamily="34" charset="0"/>
                        </a:rPr>
                        <a:t>Status of standards development pertinent to IEEE </a:t>
                      </a:r>
                      <a:r>
                        <a:rPr lang="en-US" sz="1800" kern="100" dirty="0" err="1">
                          <a:effectLst/>
                          <a:latin typeface="Trebuchet MS" pitchFamily="34" charset="0"/>
                        </a:rPr>
                        <a:t>Std</a:t>
                      </a:r>
                      <a:r>
                        <a:rPr lang="en-US" sz="1800" kern="100" dirty="0">
                          <a:effectLst/>
                          <a:latin typeface="Trebuchet MS" pitchFamily="34" charset="0"/>
                        </a:rPr>
                        <a:t> 802.16</a:t>
                      </a:r>
                      <a:endParaRPr lang="ja-JP" sz="1800" kern="100" dirty="0">
                        <a:effectLst/>
                        <a:latin typeface="Trebuchet MS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rebuchet MS" pitchFamily="34" charset="0"/>
                        </a:rPr>
                        <a:t>802.16 WG</a:t>
                      </a:r>
                      <a:endParaRPr lang="ja-JP" sz="1800" kern="100" dirty="0">
                        <a:effectLst/>
                        <a:latin typeface="Trebuchet MS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6597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rebuchet MS" pitchFamily="34" charset="0"/>
                        </a:rPr>
                        <a:t>3</a:t>
                      </a:r>
                      <a:endParaRPr lang="ja-JP" sz="1800" kern="100">
                        <a:effectLst/>
                        <a:latin typeface="Trebuchet MS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rebuchet MS" pitchFamily="34" charset="0"/>
                        </a:rPr>
                        <a:t>09:30</a:t>
                      </a:r>
                      <a:endParaRPr lang="ja-JP" sz="1800" kern="100">
                        <a:effectLst/>
                        <a:latin typeface="Trebuchet MS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rebuchet MS" pitchFamily="34" charset="0"/>
                        </a:rPr>
                        <a:t>Presentations: Status of transpositions</a:t>
                      </a:r>
                      <a:endParaRPr lang="ja-JP" sz="1800" kern="100">
                        <a:effectLst/>
                        <a:latin typeface="Trebuchet MS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kern="100">
                          <a:effectLst/>
                          <a:latin typeface="Trebuchet MS" pitchFamily="34" charset="0"/>
                        </a:rPr>
                        <a:t>ARIB</a:t>
                      </a:r>
                      <a:endParaRPr lang="ja-JP" sz="1800" kern="100">
                        <a:effectLst/>
                        <a:latin typeface="Trebuchet MS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kern="100">
                          <a:effectLst/>
                          <a:latin typeface="Trebuchet MS" pitchFamily="34" charset="0"/>
                        </a:rPr>
                        <a:t>TTA</a:t>
                      </a:r>
                      <a:endParaRPr lang="ja-JP" sz="1800" kern="100">
                        <a:effectLst/>
                        <a:latin typeface="Trebuchet MS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kern="100">
                          <a:effectLst/>
                          <a:latin typeface="Trebuchet MS" pitchFamily="34" charset="0"/>
                        </a:rPr>
                        <a:t>WiMAX Forum</a:t>
                      </a:r>
                      <a:endParaRPr lang="ja-JP" sz="1800" kern="100">
                        <a:effectLst/>
                        <a:latin typeface="Trebuchet MS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kern="100">
                          <a:effectLst/>
                          <a:latin typeface="Trebuchet MS" pitchFamily="34" charset="0"/>
                        </a:rPr>
                        <a:t>IEEE</a:t>
                      </a:r>
                      <a:endParaRPr lang="ja-JP" sz="1800" kern="100">
                        <a:effectLst/>
                        <a:latin typeface="Trebuchet MS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rebuchet MS" pitchFamily="34" charset="0"/>
                        </a:rPr>
                        <a:t>All</a:t>
                      </a:r>
                      <a:endParaRPr lang="ja-JP" sz="1800" kern="100">
                        <a:effectLst/>
                        <a:latin typeface="Trebuchet MS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319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rebuchet MS" pitchFamily="34" charset="0"/>
                        </a:rPr>
                        <a:t>4</a:t>
                      </a:r>
                      <a:endParaRPr lang="ja-JP" sz="1800" kern="100">
                        <a:effectLst/>
                        <a:latin typeface="Trebuchet MS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rebuchet MS" pitchFamily="34" charset="0"/>
                        </a:rPr>
                        <a:t>10:15</a:t>
                      </a:r>
                      <a:endParaRPr lang="ja-JP" sz="1800" kern="100">
                        <a:effectLst/>
                        <a:latin typeface="Trebuchet MS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rebuchet MS" pitchFamily="34" charset="0"/>
                        </a:rPr>
                        <a:t>Coffee Break</a:t>
                      </a:r>
                      <a:endParaRPr lang="ja-JP" sz="1800" kern="100">
                        <a:effectLst/>
                        <a:latin typeface="Trebuchet MS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rebuchet MS" pitchFamily="34" charset="0"/>
                        </a:rPr>
                        <a:t> </a:t>
                      </a:r>
                      <a:endParaRPr lang="ja-JP" sz="1800" kern="100">
                        <a:effectLst/>
                        <a:latin typeface="Trebuchet MS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63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rebuchet MS" pitchFamily="34" charset="0"/>
                        </a:rPr>
                        <a:t>5</a:t>
                      </a:r>
                      <a:endParaRPr lang="ja-JP" sz="1800" kern="100">
                        <a:effectLst/>
                        <a:latin typeface="Trebuchet MS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rebuchet MS" pitchFamily="34" charset="0"/>
                        </a:rPr>
                        <a:t>10:45</a:t>
                      </a:r>
                      <a:endParaRPr lang="ja-JP" sz="1800" kern="100">
                        <a:effectLst/>
                        <a:latin typeface="Trebuchet MS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rebuchet MS" pitchFamily="34" charset="0"/>
                        </a:rPr>
                        <a:t>Any other business and concluding remarks</a:t>
                      </a:r>
                      <a:endParaRPr lang="ja-JP" sz="1800" kern="100">
                        <a:effectLst/>
                        <a:latin typeface="Trebuchet MS" pitchFamily="34" charset="0"/>
                      </a:endParaRP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800" kern="100">
                          <a:effectLst/>
                          <a:latin typeface="Trebuchet MS" pitchFamily="34" charset="0"/>
                        </a:rPr>
                        <a:t>Next meeting</a:t>
                      </a:r>
                      <a:endParaRPr lang="ja-JP" sz="1800" kern="100">
                        <a:effectLst/>
                        <a:latin typeface="Trebuchet MS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rebuchet MS" pitchFamily="34" charset="0"/>
                        </a:rPr>
                        <a:t> </a:t>
                      </a:r>
                      <a:endParaRPr lang="ja-JP" sz="1800" kern="100">
                        <a:effectLst/>
                        <a:latin typeface="Trebuchet MS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200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rebuchet MS" pitchFamily="34" charset="0"/>
                        </a:rPr>
                        <a:t>6</a:t>
                      </a:r>
                      <a:endParaRPr lang="ja-JP" sz="1800" kern="100">
                        <a:effectLst/>
                        <a:latin typeface="Trebuchet MS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rebuchet MS" pitchFamily="34" charset="0"/>
                        </a:rPr>
                        <a:t>11:30</a:t>
                      </a:r>
                      <a:endParaRPr lang="ja-JP" sz="1800" kern="100">
                        <a:effectLst/>
                        <a:latin typeface="Trebuchet MS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>
                          <a:effectLst/>
                          <a:latin typeface="Trebuchet MS" pitchFamily="34" charset="0"/>
                        </a:rPr>
                        <a:t>Adjournment </a:t>
                      </a:r>
                      <a:endParaRPr lang="ja-JP" sz="1800" kern="100">
                        <a:effectLst/>
                        <a:latin typeface="Trebuchet MS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kern="100" dirty="0">
                          <a:effectLst/>
                          <a:latin typeface="Trebuchet MS" pitchFamily="34" charset="0"/>
                        </a:rPr>
                        <a:t> </a:t>
                      </a:r>
                      <a:endParaRPr lang="ja-JP" sz="1800" kern="100" dirty="0">
                        <a:effectLst/>
                        <a:latin typeface="Trebuchet MS" pitchFamily="34" charset="0"/>
                        <a:ea typeface="ＭＳ 明朝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3838"/>
            <a:ext cx="8229600" cy="6985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40639" bIns="45720" numCol="1" anchor="t" anchorCtr="0" compatLnSpc="1">
            <a:prstTxWarp prst="textNoShape">
              <a:avLst/>
            </a:prstTxWarp>
          </a:bodyPr>
          <a:lstStyle/>
          <a:p>
            <a:pPr indent="0" eaLnBrk="1" hangingPunct="1"/>
            <a:r>
              <a:rPr lang="en-US" altLang="ja-JP" b="1" dirty="0">
                <a:latin typeface="Trebuchet MS" pitchFamily="34" charset="0"/>
                <a:ea typeface="ＭＳ Ｐゴシック" pitchFamily="50" charset="-128"/>
              </a:rPr>
              <a:t>Participating Members and Delegates</a:t>
            </a:r>
            <a:endParaRPr lang="en-US" altLang="ja-JP" b="1" dirty="0" smtClean="0">
              <a:latin typeface="Trebuchet MS" pitchFamily="34" charset="0"/>
              <a:ea typeface="ＭＳ Ｐゴシック" pitchFamily="50" charset="-128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14400"/>
            <a:ext cx="8229600" cy="55626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40639" bIns="45720" numCol="1" anchor="t" anchorCtr="0" compatLnSpc="1">
            <a:prstTxWarp prst="textNoShape">
              <a:avLst/>
            </a:prstTxWarp>
          </a:bodyPr>
          <a:lstStyle/>
          <a:p>
            <a:pPr marL="342900" lvl="1" indent="-342900" eaLnBrk="1" hangingPunct="1">
              <a:spcBef>
                <a:spcPts val="800"/>
              </a:spcBef>
              <a:buSzPct val="125000"/>
              <a:buNone/>
            </a:pPr>
            <a:r>
              <a:rPr lang="en-US" altLang="ja-JP" b="1" u="sng" dirty="0" smtClean="0">
                <a:latin typeface="Trebuchet MS" pitchFamily="34" charset="0"/>
                <a:ea typeface="ＭＳ Ｐゴシック" pitchFamily="50" charset="-128"/>
              </a:rPr>
              <a:t>ARIB</a:t>
            </a:r>
            <a:endParaRPr lang="en-US" altLang="ja-JP" b="1" u="sng" dirty="0" smtClean="0">
              <a:latin typeface="Trebuchet MS" pitchFamily="34" charset="0"/>
              <a:ea typeface="ＭＳ Ｐゴシック" pitchFamily="50" charset="-128"/>
            </a:endParaRPr>
          </a:p>
          <a:p>
            <a:pPr marL="342900" lvl="1" indent="-342900" eaLnBrk="1" hangingPunct="1">
              <a:spcBef>
                <a:spcPts val="800"/>
              </a:spcBef>
              <a:buSzPct val="125000"/>
              <a:buNone/>
            </a:pPr>
            <a:r>
              <a:rPr lang="en-US" altLang="ja-JP" sz="2400" dirty="0">
                <a:latin typeface="Trebuchet MS" pitchFamily="34" charset="0"/>
                <a:ea typeface="ＭＳ Ｐゴシック" pitchFamily="50" charset="-128"/>
              </a:rPr>
              <a:t>Yoshinori </a:t>
            </a:r>
            <a:r>
              <a:rPr lang="en-US" altLang="ja-JP" sz="2400" dirty="0" smtClean="0">
                <a:latin typeface="Trebuchet MS" pitchFamily="34" charset="0"/>
                <a:ea typeface="ＭＳ Ｐゴシック" pitchFamily="50" charset="-128"/>
              </a:rPr>
              <a:t>Ohmura, Satoshi Imata, Takashi </a:t>
            </a:r>
            <a:r>
              <a:rPr lang="en-US" altLang="ja-JP" sz="2400" dirty="0">
                <a:latin typeface="Trebuchet MS" pitchFamily="34" charset="0"/>
                <a:ea typeface="ＭＳ Ｐゴシック" pitchFamily="50" charset="-128"/>
              </a:rPr>
              <a:t>Shono</a:t>
            </a:r>
          </a:p>
          <a:p>
            <a:pPr marL="342900" lvl="1" indent="-342900" eaLnBrk="1" hangingPunct="1">
              <a:spcBef>
                <a:spcPts val="800"/>
              </a:spcBef>
              <a:buSzPct val="125000"/>
              <a:buNone/>
            </a:pPr>
            <a:endParaRPr lang="en-US" altLang="ja-JP" sz="1000" b="1" u="sng" dirty="0" smtClean="0">
              <a:latin typeface="Trebuchet MS" pitchFamily="34" charset="0"/>
              <a:ea typeface="ＭＳ Ｐゴシック" pitchFamily="50" charset="-128"/>
            </a:endParaRPr>
          </a:p>
          <a:p>
            <a:pPr marL="342900" lvl="1" indent="-342900" eaLnBrk="1" hangingPunct="1">
              <a:spcBef>
                <a:spcPts val="800"/>
              </a:spcBef>
              <a:buSzPct val="125000"/>
              <a:buNone/>
            </a:pPr>
            <a:r>
              <a:rPr lang="en-US" altLang="ja-JP" b="1" u="sng" dirty="0" smtClean="0">
                <a:latin typeface="Trebuchet MS" pitchFamily="34" charset="0"/>
                <a:ea typeface="ＭＳ Ｐゴシック" pitchFamily="50" charset="-128"/>
              </a:rPr>
              <a:t>TTA</a:t>
            </a:r>
            <a:endParaRPr lang="en-US" altLang="ja-JP" b="1" u="sng" dirty="0">
              <a:latin typeface="Trebuchet MS" pitchFamily="34" charset="0"/>
              <a:ea typeface="ＭＳ Ｐゴシック" pitchFamily="50" charset="-128"/>
            </a:endParaRPr>
          </a:p>
          <a:p>
            <a:pPr marL="342900" lvl="1" indent="-342900" eaLnBrk="1" hangingPunct="1">
              <a:spcBef>
                <a:spcPts val="800"/>
              </a:spcBef>
              <a:buSzPct val="125000"/>
              <a:buNone/>
            </a:pPr>
            <a:r>
              <a:rPr lang="en-US" altLang="ja-JP" sz="2400" dirty="0" err="1" smtClean="0">
                <a:latin typeface="Trebuchet MS" pitchFamily="34" charset="0"/>
                <a:ea typeface="ＭＳ Ｐゴシック" pitchFamily="50" charset="-128"/>
              </a:rPr>
              <a:t>Elly</a:t>
            </a:r>
            <a:r>
              <a:rPr lang="en-US" altLang="ja-JP" sz="2400" dirty="0" smtClean="0">
                <a:latin typeface="Trebuchet MS" pitchFamily="34" charset="0"/>
                <a:ea typeface="ＭＳ Ｐゴシック" pitchFamily="50" charset="-128"/>
              </a:rPr>
              <a:t> </a:t>
            </a:r>
            <a:r>
              <a:rPr lang="en-US" altLang="ja-JP" sz="2400" dirty="0">
                <a:latin typeface="Trebuchet MS" pitchFamily="34" charset="0"/>
                <a:ea typeface="ＭＳ Ｐゴシック" pitchFamily="50" charset="-128"/>
              </a:rPr>
              <a:t>Kim</a:t>
            </a:r>
          </a:p>
          <a:p>
            <a:pPr marL="342900" lvl="1" indent="-342900" eaLnBrk="1" hangingPunct="1">
              <a:spcBef>
                <a:spcPts val="800"/>
              </a:spcBef>
              <a:buSzPct val="125000"/>
              <a:buNone/>
            </a:pPr>
            <a:endParaRPr lang="en-US" altLang="ja-JP" sz="1000" b="1" u="sng" dirty="0" smtClean="0">
              <a:latin typeface="Trebuchet MS" pitchFamily="34" charset="0"/>
              <a:ea typeface="ＭＳ Ｐゴシック" pitchFamily="50" charset="-128"/>
            </a:endParaRPr>
          </a:p>
          <a:p>
            <a:pPr marL="342900" lvl="1" indent="-342900" eaLnBrk="1" hangingPunct="1">
              <a:spcBef>
                <a:spcPts val="800"/>
              </a:spcBef>
              <a:buSzPct val="125000"/>
              <a:buNone/>
            </a:pPr>
            <a:r>
              <a:rPr lang="en-US" altLang="ja-JP" b="1" u="sng" dirty="0" err="1" smtClean="0">
                <a:latin typeface="Trebuchet MS" pitchFamily="34" charset="0"/>
                <a:ea typeface="ＭＳ Ｐゴシック" pitchFamily="50" charset="-128"/>
              </a:rPr>
              <a:t>WiMAX</a:t>
            </a:r>
            <a:r>
              <a:rPr lang="en-US" altLang="ja-JP" b="1" u="sng" dirty="0" smtClean="0">
                <a:latin typeface="Trebuchet MS" pitchFamily="34" charset="0"/>
                <a:ea typeface="ＭＳ Ｐゴシック" pitchFamily="50" charset="-128"/>
              </a:rPr>
              <a:t> Forum</a:t>
            </a:r>
            <a:endParaRPr lang="en-US" altLang="ja-JP" b="1" u="sng" dirty="0">
              <a:latin typeface="Trebuchet MS" pitchFamily="34" charset="0"/>
              <a:ea typeface="ＭＳ Ｐゴシック" pitchFamily="50" charset="-128"/>
            </a:endParaRPr>
          </a:p>
          <a:p>
            <a:pPr marL="342900" lvl="1" indent="-342900" eaLnBrk="1" hangingPunct="1">
              <a:spcBef>
                <a:spcPts val="800"/>
              </a:spcBef>
              <a:buSzPct val="125000"/>
              <a:buNone/>
            </a:pPr>
            <a:r>
              <a:rPr lang="en-US" altLang="ja-JP" sz="2400" dirty="0" smtClean="0">
                <a:latin typeface="Trebuchet MS" pitchFamily="34" charset="0"/>
                <a:ea typeface="ＭＳ Ｐゴシック" pitchFamily="50" charset="-128"/>
              </a:rPr>
              <a:t>Jayne </a:t>
            </a:r>
            <a:r>
              <a:rPr lang="en-US" altLang="ja-JP" sz="2400" dirty="0">
                <a:latin typeface="Trebuchet MS" pitchFamily="34" charset="0"/>
                <a:ea typeface="ＭＳ Ｐゴシック" pitchFamily="50" charset="-128"/>
              </a:rPr>
              <a:t>Stancavage</a:t>
            </a:r>
          </a:p>
          <a:p>
            <a:pPr marL="342900" lvl="1" indent="-342900" eaLnBrk="1" hangingPunct="1">
              <a:spcBef>
                <a:spcPts val="800"/>
              </a:spcBef>
              <a:buSzPct val="125000"/>
              <a:buNone/>
            </a:pPr>
            <a:endParaRPr lang="en-US" altLang="ja-JP" sz="1000" b="1" u="sng" dirty="0" smtClean="0">
              <a:latin typeface="Trebuchet MS" pitchFamily="34" charset="0"/>
              <a:ea typeface="ＭＳ Ｐゴシック" pitchFamily="50" charset="-128"/>
            </a:endParaRPr>
          </a:p>
          <a:p>
            <a:pPr marL="342900" lvl="1" indent="-342900" eaLnBrk="1" hangingPunct="1">
              <a:spcBef>
                <a:spcPts val="800"/>
              </a:spcBef>
              <a:buSzPct val="125000"/>
              <a:buNone/>
            </a:pPr>
            <a:r>
              <a:rPr lang="en-US" altLang="ja-JP" b="1" u="sng" dirty="0" smtClean="0">
                <a:latin typeface="Trebuchet MS" pitchFamily="34" charset="0"/>
                <a:ea typeface="ＭＳ Ｐゴシック" pitchFamily="50" charset="-128"/>
              </a:rPr>
              <a:t>IEEE</a:t>
            </a:r>
            <a:endParaRPr lang="en-US" altLang="ja-JP" b="1" u="sng" dirty="0">
              <a:latin typeface="Trebuchet MS" pitchFamily="34" charset="0"/>
              <a:ea typeface="ＭＳ Ｐゴシック" pitchFamily="50" charset="-128"/>
            </a:endParaRPr>
          </a:p>
          <a:p>
            <a:pPr marL="342900" lvl="1" indent="-342900" eaLnBrk="1" hangingPunct="1">
              <a:spcBef>
                <a:spcPts val="800"/>
              </a:spcBef>
              <a:buSzPct val="125000"/>
              <a:buNone/>
            </a:pPr>
            <a:r>
              <a:rPr lang="en-US" altLang="ja-JP" sz="2400" dirty="0" smtClean="0">
                <a:latin typeface="Trebuchet MS" pitchFamily="34" charset="0"/>
                <a:ea typeface="ＭＳ Ｐゴシック" pitchFamily="50" charset="-128"/>
              </a:rPr>
              <a:t>Roger Marks, Terry </a:t>
            </a:r>
            <a:r>
              <a:rPr lang="en-US" altLang="ja-JP" sz="2400" dirty="0" err="1" smtClean="0">
                <a:latin typeface="Trebuchet MS" pitchFamily="34" charset="0"/>
                <a:ea typeface="ＭＳ Ｐゴシック" pitchFamily="50" charset="-128"/>
              </a:rPr>
              <a:t>DeCourcelle</a:t>
            </a:r>
            <a:r>
              <a:rPr lang="en-US" altLang="ja-JP" sz="2400" dirty="0" smtClean="0">
                <a:latin typeface="Trebuchet MS" pitchFamily="34" charset="0"/>
                <a:ea typeface="ＭＳ Ｐゴシック" pitchFamily="50" charset="-128"/>
              </a:rPr>
              <a:t>, Takashi Shono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3838"/>
            <a:ext cx="8229600" cy="6985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40639" bIns="45720" numCol="1" anchor="t" anchorCtr="0" compatLnSpc="1">
            <a:prstTxWarp prst="textNoShape">
              <a:avLst/>
            </a:prstTxWarp>
          </a:bodyPr>
          <a:lstStyle/>
          <a:p>
            <a:pPr indent="0" eaLnBrk="1" hangingPunct="1"/>
            <a:r>
              <a:rPr lang="en-US" altLang="ja-JP" b="1" dirty="0" smtClean="0">
                <a:latin typeface="Trebuchet MS" pitchFamily="34" charset="0"/>
                <a:ea typeface="ＭＳ Ｐゴシック" pitchFamily="50" charset="-128"/>
              </a:rPr>
              <a:t>Objectives </a:t>
            </a:r>
            <a:r>
              <a:rPr lang="en-US" altLang="ja-JP" b="1" dirty="0" smtClean="0">
                <a:latin typeface="Trebuchet MS" pitchFamily="34" charset="0"/>
                <a:ea typeface="ＭＳ Ｐゴシック" pitchFamily="50" charset="-128"/>
              </a:rPr>
              <a:t>for </a:t>
            </a:r>
            <a:r>
              <a:rPr lang="en-US" altLang="ja-JP" b="1" dirty="0" smtClean="0">
                <a:latin typeface="Trebuchet MS" pitchFamily="34" charset="0"/>
                <a:ea typeface="ＭＳ Ｐゴシック" pitchFamily="50" charset="-128"/>
              </a:rPr>
              <a:t>the Meeting</a:t>
            </a:r>
            <a:endParaRPr lang="en-US" altLang="ja-JP" b="1" dirty="0" smtClean="0">
              <a:latin typeface="Trebuchet MS" pitchFamily="34" charset="0"/>
              <a:ea typeface="ＭＳ Ｐゴシック" pitchFamily="50" charset="-128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14400"/>
            <a:ext cx="8229600" cy="55626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40639" bIns="45720" numCol="1" anchor="t" anchorCtr="0" compatLnSpc="1">
            <a:prstTxWarp prst="textNoShape">
              <a:avLst/>
            </a:prstTxWarp>
          </a:bodyPr>
          <a:lstStyle/>
          <a:p>
            <a:pPr marL="342900" eaLnBrk="1" hangingPunct="1">
              <a:buSzPct val="125000"/>
            </a:pPr>
            <a:r>
              <a:rPr lang="en-US" altLang="ja-JP" sz="2800" b="1" dirty="0" smtClean="0">
                <a:latin typeface="Trebuchet MS" pitchFamily="34" charset="0"/>
                <a:ea typeface="ＭＳ Ｐゴシック" pitchFamily="50" charset="-128"/>
              </a:rPr>
              <a:t>Objective #1: </a:t>
            </a:r>
            <a:r>
              <a:rPr lang="en-US" altLang="ja-JP" sz="2800" dirty="0" smtClean="0">
                <a:latin typeface="Trebuchet MS" pitchFamily="34" charset="0"/>
                <a:ea typeface="ＭＳ Ｐゴシック" pitchFamily="50" charset="-128"/>
              </a:rPr>
              <a:t>Help ensure that transpositions of </a:t>
            </a:r>
            <a:r>
              <a:rPr lang="en-US" altLang="ja-JP" sz="2800" dirty="0" err="1" smtClean="0">
                <a:latin typeface="Trebuchet MS" pitchFamily="34" charset="0"/>
                <a:ea typeface="ＭＳ Ｐゴシック" pitchFamily="50" charset="-128"/>
              </a:rPr>
              <a:t>WirelessMAN</a:t>
            </a:r>
            <a:r>
              <a:rPr lang="en-US" altLang="ja-JP" sz="2800" dirty="0" smtClean="0">
                <a:latin typeface="Trebuchet MS" pitchFamily="34" charset="0"/>
                <a:ea typeface="ＭＳ Ｐゴシック" pitchFamily="50" charset="-128"/>
              </a:rPr>
              <a:t>-Advanced GCS complete in time in the right way</a:t>
            </a:r>
            <a:endParaRPr lang="en-US" altLang="ja-JP" sz="2000" b="1" dirty="0">
              <a:latin typeface="Trebuchet MS" pitchFamily="34" charset="0"/>
              <a:ea typeface="ＭＳ Ｐゴシック" pitchFamily="50" charset="-128"/>
            </a:endParaRPr>
          </a:p>
          <a:p>
            <a:pPr marL="742950" lvl="1" eaLnBrk="1" hangingPunct="1">
              <a:buSzPct val="125000"/>
            </a:pPr>
            <a:r>
              <a:rPr lang="en-US" altLang="ja-JP" sz="2000" dirty="0" smtClean="0">
                <a:latin typeface="Trebuchet MS" pitchFamily="34" charset="0"/>
                <a:ea typeface="ＭＳ Ｐゴシック" pitchFamily="50" charset="-128"/>
              </a:rPr>
              <a:t>Clarifications:</a:t>
            </a:r>
          </a:p>
          <a:p>
            <a:pPr marL="1085850" lvl="2" eaLnBrk="1" hangingPunct="1">
              <a:buSzPct val="125000"/>
            </a:pPr>
            <a:r>
              <a:rPr lang="en-US" altLang="ja-JP" sz="1600" dirty="0" smtClean="0">
                <a:latin typeface="Trebuchet MS" pitchFamily="34" charset="0"/>
                <a:ea typeface="ＭＳ Ｐゴシック" pitchFamily="50" charset="-128"/>
              </a:rPr>
              <a:t>It should be noted that the same URL is fine for all clauses of each specification in the transposition table</a:t>
            </a:r>
          </a:p>
          <a:p>
            <a:pPr marL="1085850" lvl="2" eaLnBrk="1" hangingPunct="1">
              <a:buSzPct val="125000"/>
            </a:pPr>
            <a:r>
              <a:rPr lang="en-US" altLang="ja-JP" sz="1600" dirty="0" smtClean="0">
                <a:latin typeface="Trebuchet MS" pitchFamily="34" charset="0"/>
                <a:ea typeface="ＭＳ Ｐゴシック" pitchFamily="50" charset="-128"/>
              </a:rPr>
              <a:t>Some editorial changes were made to Certification C at the last WP 5D meeting although it isn’t notified to Transposing Organizations – Please refer to IEEE’s draft Certification C</a:t>
            </a:r>
          </a:p>
          <a:p>
            <a:pPr marL="742950" lvl="1" eaLnBrk="1" hangingPunct="1">
              <a:buSzPct val="125000"/>
            </a:pPr>
            <a:r>
              <a:rPr lang="en-US" altLang="ja-JP" sz="2000" dirty="0" smtClean="0">
                <a:latin typeface="Trebuchet MS" pitchFamily="34" charset="0"/>
                <a:ea typeface="ＭＳ Ｐゴシック" pitchFamily="50" charset="-128"/>
              </a:rPr>
              <a:t>Schedule/plan </a:t>
            </a:r>
            <a:r>
              <a:rPr lang="en-US" altLang="ja-JP" sz="2000" dirty="0">
                <a:latin typeface="Trebuchet MS" pitchFamily="34" charset="0"/>
                <a:ea typeface="ＭＳ Ｐゴシック" pitchFamily="50" charset="-128"/>
              </a:rPr>
              <a:t>for </a:t>
            </a:r>
            <a:r>
              <a:rPr lang="en-US" altLang="ja-JP" sz="2000" dirty="0" smtClean="0">
                <a:latin typeface="Trebuchet MS" pitchFamily="34" charset="0"/>
                <a:ea typeface="ＭＳ Ｐゴシック" pitchFamily="50" charset="-128"/>
              </a:rPr>
              <a:t>transposition - Any issues?</a:t>
            </a:r>
          </a:p>
          <a:p>
            <a:pPr marL="1085850" lvl="2" eaLnBrk="1" hangingPunct="1">
              <a:buSzPct val="125000"/>
            </a:pPr>
            <a:r>
              <a:rPr lang="en-US" altLang="ja-JP" sz="1600" dirty="0" smtClean="0">
                <a:latin typeface="Trebuchet MS" pitchFamily="34" charset="0"/>
                <a:ea typeface="ＭＳ Ｐゴシック" pitchFamily="50" charset="-128"/>
              </a:rPr>
              <a:t>Liaison </a:t>
            </a:r>
            <a:r>
              <a:rPr lang="en-US" altLang="ja-JP" sz="1600" dirty="0">
                <a:latin typeface="Trebuchet MS" pitchFamily="34" charset="0"/>
                <a:ea typeface="ＭＳ Ｐゴシック" pitchFamily="50" charset="-128"/>
              </a:rPr>
              <a:t>from ARIB (L802.16-11/0035</a:t>
            </a:r>
            <a:r>
              <a:rPr lang="en-US" altLang="ja-JP" sz="1600" dirty="0" smtClean="0">
                <a:latin typeface="Trebuchet MS" pitchFamily="34" charset="0"/>
                <a:ea typeface="ＭＳ Ｐゴシック" pitchFamily="50" charset="-128"/>
              </a:rPr>
              <a:t>), raising two issues for transpositions - Agreement and documentation</a:t>
            </a:r>
            <a:endParaRPr lang="en-US" altLang="ja-JP" sz="1600" dirty="0">
              <a:latin typeface="Trebuchet MS" pitchFamily="34" charset="0"/>
              <a:ea typeface="ＭＳ Ｐゴシック" pitchFamily="50" charset="-128"/>
            </a:endParaRPr>
          </a:p>
          <a:p>
            <a:pPr marL="742950" lvl="1" eaLnBrk="1" hangingPunct="1">
              <a:buSzPct val="125000"/>
            </a:pPr>
            <a:r>
              <a:rPr lang="en-US" altLang="ja-JP" sz="2000" dirty="0" smtClean="0">
                <a:latin typeface="Trebuchet MS" pitchFamily="34" charset="0"/>
                <a:ea typeface="ＭＳ Ｐゴシック" pitchFamily="50" charset="-128"/>
              </a:rPr>
              <a:t>Deviations </a:t>
            </a:r>
            <a:r>
              <a:rPr lang="en-US" altLang="ja-JP" sz="2000" dirty="0">
                <a:latin typeface="Trebuchet MS" pitchFamily="34" charset="0"/>
                <a:ea typeface="ＭＳ Ｐゴシック" pitchFamily="50" charset="-128"/>
              </a:rPr>
              <a:t>in transposed </a:t>
            </a:r>
            <a:r>
              <a:rPr lang="en-US" altLang="ja-JP" sz="2000" dirty="0" smtClean="0">
                <a:latin typeface="Trebuchet MS" pitchFamily="34" charset="0"/>
                <a:ea typeface="ＭＳ Ｐゴシック" pitchFamily="50" charset="-128"/>
              </a:rPr>
              <a:t>standards – Please be aware of “Note 1” of Certification C, saying:</a:t>
            </a:r>
            <a:endParaRPr lang="en-US" altLang="ja-JP" sz="1800" b="1" dirty="0">
              <a:latin typeface="Trebuchet MS" pitchFamily="34" charset="0"/>
              <a:ea typeface="ＭＳ Ｐゴシック" pitchFamily="50" charset="-128"/>
            </a:endParaRPr>
          </a:p>
          <a:p>
            <a:pPr marL="742950" lvl="2" indent="0" eaLnBrk="1" hangingPunct="1">
              <a:buSzPct val="125000"/>
              <a:buNone/>
            </a:pPr>
            <a:r>
              <a:rPr lang="en-US" altLang="ja-JP" sz="1600" b="1" i="1" dirty="0" smtClean="0">
                <a:solidFill>
                  <a:schemeClr val="accent6"/>
                </a:solidFill>
                <a:latin typeface="Trebuchet MS" pitchFamily="34" charset="0"/>
                <a:ea typeface="ＭＳ Ｐゴシック" pitchFamily="50" charset="-128"/>
              </a:rPr>
              <a:t>Note </a:t>
            </a:r>
            <a:r>
              <a:rPr lang="en-US" altLang="ja-JP" sz="1600" b="1" i="1" dirty="0">
                <a:solidFill>
                  <a:schemeClr val="accent6"/>
                </a:solidFill>
                <a:latin typeface="Trebuchet MS" pitchFamily="34" charset="0"/>
                <a:ea typeface="ＭＳ Ｐゴシック" pitchFamily="50" charset="-128"/>
              </a:rPr>
              <a:t>1: Transposing Organization shall clearly indicate the specific text of any differing/exception material (e.g., regional differences</a:t>
            </a:r>
            <a:r>
              <a:rPr lang="en-US" altLang="ja-JP" sz="1600" b="1" i="1" dirty="0" smtClean="0">
                <a:solidFill>
                  <a:schemeClr val="accent6"/>
                </a:solidFill>
                <a:latin typeface="Trebuchet MS" pitchFamily="34" charset="0"/>
                <a:ea typeface="ＭＳ Ｐゴシック" pitchFamily="50" charset="-128"/>
              </a:rPr>
              <a:t>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3838"/>
            <a:ext cx="8229600" cy="6985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40639" bIns="45720" numCol="1" anchor="t" anchorCtr="0" compatLnSpc="1">
            <a:prstTxWarp prst="textNoShape">
              <a:avLst/>
            </a:prstTxWarp>
          </a:bodyPr>
          <a:lstStyle/>
          <a:p>
            <a:pPr indent="0" eaLnBrk="1" hangingPunct="1"/>
            <a:r>
              <a:rPr lang="en-US" altLang="ja-JP" b="1" dirty="0" smtClean="0">
                <a:latin typeface="Trebuchet MS" pitchFamily="34" charset="0"/>
                <a:ea typeface="ＭＳ Ｐゴシック" pitchFamily="50" charset="-128"/>
              </a:rPr>
              <a:t>Objectives </a:t>
            </a:r>
            <a:r>
              <a:rPr lang="en-US" altLang="ja-JP" b="1" dirty="0" smtClean="0">
                <a:latin typeface="Trebuchet MS" pitchFamily="34" charset="0"/>
                <a:ea typeface="ＭＳ Ｐゴシック" pitchFamily="50" charset="-128"/>
              </a:rPr>
              <a:t>for </a:t>
            </a:r>
            <a:r>
              <a:rPr lang="en-US" altLang="ja-JP" b="1" dirty="0" smtClean="0">
                <a:latin typeface="Trebuchet MS" pitchFamily="34" charset="0"/>
                <a:ea typeface="ＭＳ Ｐゴシック" pitchFamily="50" charset="-128"/>
              </a:rPr>
              <a:t>the Meeting</a:t>
            </a:r>
            <a:endParaRPr lang="en-US" altLang="ja-JP" b="1" dirty="0" smtClean="0">
              <a:latin typeface="Trebuchet MS" pitchFamily="34" charset="0"/>
              <a:ea typeface="ＭＳ Ｐゴシック" pitchFamily="50" charset="-128"/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914400"/>
            <a:ext cx="8229600" cy="5562600"/>
          </a:xfrm>
          <a:noFill/>
          <a:ln w="12700">
            <a:miter lim="800000"/>
            <a:headEnd/>
            <a:tailEnd/>
          </a:ln>
        </p:spPr>
        <p:txBody>
          <a:bodyPr vert="horz" wrap="square" lIns="91440" tIns="45720" rIns="40639" bIns="45720" numCol="1" anchor="t" anchorCtr="0" compatLnSpc="1">
            <a:prstTxWarp prst="textNoShape">
              <a:avLst/>
            </a:prstTxWarp>
          </a:bodyPr>
          <a:lstStyle/>
          <a:p>
            <a:pPr marL="342900" eaLnBrk="1" hangingPunct="1">
              <a:buSzPct val="125000"/>
            </a:pPr>
            <a:r>
              <a:rPr lang="en-US" altLang="ja-JP" sz="2800" b="1" dirty="0" smtClean="0">
                <a:latin typeface="Trebuchet MS" pitchFamily="34" charset="0"/>
                <a:ea typeface="ＭＳ Ｐゴシック" pitchFamily="50" charset="-128"/>
              </a:rPr>
              <a:t>Objective #2: </a:t>
            </a:r>
            <a:r>
              <a:rPr lang="en-US" altLang="ja-JP" sz="2800" dirty="0" smtClean="0">
                <a:latin typeface="Trebuchet MS" pitchFamily="34" charset="0"/>
                <a:ea typeface="ＭＳ Ｐゴシック" pitchFamily="50" charset="-128"/>
              </a:rPr>
              <a:t>Commence a preparation for a revision of Rec. ITU-R M.[IMT.RSPEC]</a:t>
            </a:r>
          </a:p>
          <a:p>
            <a:pPr marL="742950" lvl="1" eaLnBrk="1" hangingPunct="1">
              <a:buSzPct val="125000"/>
            </a:pPr>
            <a:r>
              <a:rPr lang="en-US" altLang="ja-JP" sz="2000" dirty="0" smtClean="0">
                <a:latin typeface="Trebuchet MS" pitchFamily="34" charset="0"/>
                <a:ea typeface="ＭＳ Ｐゴシック" pitchFamily="50" charset="-128"/>
              </a:rPr>
              <a:t>IEEE</a:t>
            </a:r>
            <a:r>
              <a:rPr lang="en-US" altLang="ja-JP" sz="2000" dirty="0">
                <a:latin typeface="Trebuchet MS" pitchFamily="34" charset="0"/>
                <a:ea typeface="ＭＳ Ｐゴシック" pitchFamily="50" charset="-128"/>
              </a:rPr>
              <a:t>, as </a:t>
            </a:r>
            <a:r>
              <a:rPr lang="en-US" altLang="ja-JP" sz="2000" dirty="0" err="1">
                <a:latin typeface="Trebuchet MS" pitchFamily="34" charset="0"/>
                <a:ea typeface="ＭＳ Ｐゴシック" pitchFamily="50" charset="-128"/>
              </a:rPr>
              <a:t>WirelessMAN</a:t>
            </a:r>
            <a:r>
              <a:rPr lang="en-US" altLang="ja-JP" sz="2000" dirty="0">
                <a:latin typeface="Trebuchet MS" pitchFamily="34" charset="0"/>
                <a:ea typeface="ＭＳ Ｐゴシック" pitchFamily="50" charset="-128"/>
              </a:rPr>
              <a:t>-Advanced GCS Proponent, to advise WATO members of its </a:t>
            </a:r>
            <a:r>
              <a:rPr lang="en-US" altLang="ja-JP" sz="2000" dirty="0" smtClean="0">
                <a:latin typeface="Trebuchet MS" pitchFamily="34" charset="0"/>
                <a:ea typeface="ＭＳ Ｐゴシック" pitchFamily="50" charset="-128"/>
              </a:rPr>
              <a:t>new </a:t>
            </a:r>
            <a:r>
              <a:rPr lang="en-US" altLang="ja-JP" sz="2000" dirty="0">
                <a:latin typeface="Trebuchet MS" pitchFamily="34" charset="0"/>
                <a:ea typeface="ＭＳ Ｐゴシック" pitchFamily="50" charset="-128"/>
              </a:rPr>
              <a:t>projects relating to </a:t>
            </a:r>
            <a:r>
              <a:rPr lang="en-US" altLang="ja-JP" sz="2000" dirty="0" err="1" smtClean="0">
                <a:latin typeface="Trebuchet MS" pitchFamily="34" charset="0"/>
                <a:ea typeface="ＭＳ Ｐゴシック" pitchFamily="50" charset="-128"/>
              </a:rPr>
              <a:t>WirelessMAN</a:t>
            </a:r>
            <a:r>
              <a:rPr lang="en-US" altLang="ja-JP" sz="2000" dirty="0" smtClean="0">
                <a:latin typeface="Trebuchet MS" pitchFamily="34" charset="0"/>
                <a:ea typeface="ＭＳ Ｐゴシック" pitchFamily="50" charset="-128"/>
              </a:rPr>
              <a:t>-Advanced: </a:t>
            </a:r>
            <a:r>
              <a:rPr lang="en-US" altLang="ja-JP" sz="2000" b="1" dirty="0">
                <a:latin typeface="Trebuchet MS" pitchFamily="34" charset="0"/>
                <a:ea typeface="ＭＳ Ｐゴシック" pitchFamily="50" charset="-128"/>
              </a:rPr>
              <a:t>P802.16Rev3</a:t>
            </a:r>
            <a:r>
              <a:rPr lang="en-US" altLang="ja-JP" sz="2000" dirty="0">
                <a:latin typeface="Trebuchet MS" pitchFamily="34" charset="0"/>
                <a:ea typeface="ＭＳ Ｐゴシック" pitchFamily="50" charset="-128"/>
              </a:rPr>
              <a:t> and </a:t>
            </a:r>
            <a:r>
              <a:rPr lang="en-US" altLang="ja-JP" sz="2000" b="1" dirty="0" smtClean="0">
                <a:latin typeface="Trebuchet MS" pitchFamily="34" charset="0"/>
                <a:ea typeface="ＭＳ Ｐゴシック" pitchFamily="50" charset="-128"/>
              </a:rPr>
              <a:t>P802.16.1</a:t>
            </a:r>
            <a:endParaRPr lang="en-US" altLang="ja-JP" sz="1600" b="1" i="1" dirty="0">
              <a:latin typeface="Trebuchet MS" pitchFamily="34" charset="0"/>
              <a:ea typeface="ＭＳ Ｐゴシック" pitchFamily="50" charset="-128"/>
            </a:endParaRPr>
          </a:p>
          <a:p>
            <a:pPr marL="742950" lvl="1" eaLnBrk="1" hangingPunct="1">
              <a:buSzPct val="125000"/>
            </a:pPr>
            <a:r>
              <a:rPr lang="en-US" altLang="ja-JP" sz="2000" dirty="0" smtClean="0">
                <a:latin typeface="Trebuchet MS" pitchFamily="34" charset="0"/>
                <a:ea typeface="ＭＳ Ｐゴシック" pitchFamily="50" charset="-128"/>
              </a:rPr>
              <a:t>Ask for opinions on timing </a:t>
            </a:r>
            <a:r>
              <a:rPr lang="en-US" altLang="ja-JP" sz="2000" dirty="0">
                <a:latin typeface="Trebuchet MS" pitchFamily="34" charset="0"/>
                <a:ea typeface="ＭＳ Ｐゴシック" pitchFamily="50" charset="-128"/>
              </a:rPr>
              <a:t>of revision of IMT.RSPEC – </a:t>
            </a:r>
            <a:r>
              <a:rPr lang="en-US" altLang="ja-JP" sz="2000" dirty="0" smtClean="0">
                <a:latin typeface="Trebuchet MS" pitchFamily="34" charset="0"/>
                <a:ea typeface="ＭＳ Ｐゴシック" pitchFamily="50" charset="-128"/>
              </a:rPr>
              <a:t>If we would get Annex 2 updated by the end of 2013, we need to notify WP 5D of our intent at their October meeting</a:t>
            </a:r>
          </a:p>
          <a:p>
            <a:pPr marL="1085850" lvl="2" eaLnBrk="1" hangingPunct="1">
              <a:buSzPct val="125000"/>
            </a:pPr>
            <a:r>
              <a:rPr lang="en-US" altLang="ja-JP" sz="1600" dirty="0" smtClean="0">
                <a:latin typeface="Trebuchet MS" pitchFamily="34" charset="0"/>
                <a:ea typeface="ＭＳ Ｐゴシック" pitchFamily="50" charset="-128"/>
              </a:rPr>
              <a:t>Meeting Y-1: October 2011</a:t>
            </a:r>
          </a:p>
          <a:p>
            <a:pPr marL="1085850" lvl="2" eaLnBrk="1" hangingPunct="1">
              <a:buSzPct val="125000"/>
            </a:pPr>
            <a:r>
              <a:rPr lang="en-US" altLang="ja-JP" sz="1600" dirty="0" smtClean="0">
                <a:latin typeface="Trebuchet MS" pitchFamily="34" charset="0"/>
                <a:ea typeface="ＭＳ Ｐゴシック" pitchFamily="50" charset="-128"/>
              </a:rPr>
              <a:t>Meeting Y: [April] 2012</a:t>
            </a:r>
          </a:p>
          <a:p>
            <a:pPr marL="1085850" lvl="2" eaLnBrk="1" hangingPunct="1">
              <a:buSzPct val="125000"/>
            </a:pPr>
            <a:r>
              <a:rPr lang="en-US" altLang="ja-JP" sz="1600" dirty="0" smtClean="0">
                <a:latin typeface="Trebuchet MS" pitchFamily="34" charset="0"/>
                <a:ea typeface="ＭＳ Ｐゴシック" pitchFamily="50" charset="-128"/>
              </a:rPr>
              <a:t>Meeting Y+1: [October] 2012</a:t>
            </a:r>
          </a:p>
          <a:p>
            <a:pPr marL="1085850" lvl="2" eaLnBrk="1" hangingPunct="1">
              <a:buSzPct val="125000"/>
            </a:pPr>
            <a:r>
              <a:rPr lang="en-US" altLang="ja-JP" sz="1600" dirty="0" smtClean="0">
                <a:latin typeface="Trebuchet MS" pitchFamily="34" charset="0"/>
                <a:ea typeface="ＭＳ Ｐゴシック" pitchFamily="50" charset="-128"/>
              </a:rPr>
              <a:t>Meeting Y+2A: [February] 2013</a:t>
            </a:r>
          </a:p>
          <a:p>
            <a:pPr marL="1085850" lvl="2" eaLnBrk="1" hangingPunct="1">
              <a:buSzPct val="125000"/>
            </a:pPr>
            <a:r>
              <a:rPr lang="en-US" altLang="ja-JP" sz="1600" dirty="0">
                <a:latin typeface="Trebuchet MS" pitchFamily="34" charset="0"/>
                <a:ea typeface="ＭＳ Ｐゴシック" pitchFamily="50" charset="-128"/>
              </a:rPr>
              <a:t>Meeting </a:t>
            </a:r>
            <a:r>
              <a:rPr lang="en-US" altLang="ja-JP" sz="1600" dirty="0" smtClean="0">
                <a:latin typeface="Trebuchet MS" pitchFamily="34" charset="0"/>
                <a:ea typeface="ＭＳ Ｐゴシック" pitchFamily="50" charset="-128"/>
              </a:rPr>
              <a:t>Y+2B: [June] </a:t>
            </a:r>
            <a:r>
              <a:rPr lang="en-US" altLang="ja-JP" sz="1600" dirty="0">
                <a:latin typeface="Trebuchet MS" pitchFamily="34" charset="0"/>
                <a:ea typeface="ＭＳ Ｐゴシック" pitchFamily="50" charset="-128"/>
              </a:rPr>
              <a:t>2013</a:t>
            </a:r>
          </a:p>
          <a:p>
            <a:pPr marL="1085850" lvl="2" eaLnBrk="1" hangingPunct="1">
              <a:buSzPct val="125000"/>
            </a:pPr>
            <a:r>
              <a:rPr lang="en-US" altLang="ja-JP" sz="1600" dirty="0" smtClean="0">
                <a:latin typeface="Trebuchet MS" pitchFamily="34" charset="0"/>
                <a:ea typeface="ＭＳ Ｐゴシック" pitchFamily="50" charset="-128"/>
              </a:rPr>
              <a:t>Transpositions: Between [June] 2013 and [September] 2013</a:t>
            </a:r>
          </a:p>
          <a:p>
            <a:pPr marL="1085850" lvl="2" eaLnBrk="1" hangingPunct="1">
              <a:buSzPct val="125000"/>
            </a:pPr>
            <a:r>
              <a:rPr lang="en-US" altLang="ja-JP" sz="1600" dirty="0" smtClean="0">
                <a:latin typeface="Trebuchet MS" pitchFamily="34" charset="0"/>
                <a:ea typeface="ＭＳ Ｐゴシック" pitchFamily="50" charset="-128"/>
              </a:rPr>
              <a:t>SG 5: [November] 2013</a:t>
            </a:r>
          </a:p>
        </p:txBody>
      </p:sp>
    </p:spTree>
    <p:extLst>
      <p:ext uri="{BB962C8B-B14F-4D97-AF65-F5344CB8AC3E}">
        <p14:creationId xmlns:p14="http://schemas.microsoft.com/office/powerpoint/2010/main" val="322567653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99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8A"/>
      </a:accent6>
      <a:hlink>
        <a:srgbClr val="009999"/>
      </a:hlink>
      <a:folHlink>
        <a:srgbClr val="99CC00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CC99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  <a:sym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CC99"/>
        </a:solidFill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Times New Roman" pitchFamily="18" charset="0"/>
            <a:sym typeface="Times New Roman" pitchFamily="18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32994</TotalTime>
  <Pages>0</Pages>
  <Words>364</Words>
  <Characters>0</Characters>
  <Application>Microsoft Office PowerPoint</Application>
  <PresentationFormat>On-screen Show (4:3)</PresentationFormat>
  <Lines>0</Lines>
  <Paragraphs>75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Template</vt:lpstr>
      <vt:lpstr>Second WATO Meeting</vt:lpstr>
      <vt:lpstr>Agenda</vt:lpstr>
      <vt:lpstr>Participating Members and Delegates</vt:lpstr>
      <vt:lpstr>Objectives for the Meeting</vt:lpstr>
      <vt:lpstr>Objectives for the Meeting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Takashi Shono</cp:lastModifiedBy>
  <cp:revision>512</cp:revision>
  <dcterms:modified xsi:type="dcterms:W3CDTF">2011-07-20T03:04:46Z</dcterms:modified>
</cp:coreProperties>
</file>