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49" r:id="rId2"/>
  </p:sldMasterIdLst>
  <p:notesMasterIdLst>
    <p:notesMasterId r:id="rId11"/>
  </p:notesMasterIdLst>
  <p:sldIdLst>
    <p:sldId id="256" r:id="rId3"/>
    <p:sldId id="289" r:id="rId4"/>
    <p:sldId id="290" r:id="rId5"/>
    <p:sldId id="294" r:id="rId6"/>
    <p:sldId id="293" r:id="rId7"/>
    <p:sldId id="286" r:id="rId8"/>
    <p:sldId id="295" r:id="rId9"/>
    <p:sldId id="296" r:id="rId10"/>
  </p:sldIdLst>
  <p:sldSz cx="9144000" cy="6858000" type="screen4x3"/>
  <p:notesSz cx="6858000" cy="9144000"/>
  <p:defaultTextStyle>
    <a:defPPr>
      <a:defRPr lang="en-US"/>
    </a:defPPr>
    <a:lvl1pPr algn="l" rtl="0" fontAlgn="base">
      <a:spcBef>
        <a:spcPct val="0"/>
      </a:spcBef>
      <a:spcAft>
        <a:spcPct val="0"/>
      </a:spcAft>
      <a:defRPr kumimoji="1" sz="2400" kern="1200">
        <a:solidFill>
          <a:srgbClr val="000000"/>
        </a:solidFill>
        <a:latin typeface="Times New Roman" pitchFamily="18" charset="0"/>
        <a:ea typeface="ＭＳ Ｐゴシック" charset="-128"/>
        <a:cs typeface="+mn-cs"/>
        <a:sym typeface="Times New Roman" pitchFamily="18" charset="0"/>
      </a:defRPr>
    </a:lvl1pPr>
    <a:lvl2pPr marL="457200" algn="l" rtl="0" fontAlgn="base">
      <a:spcBef>
        <a:spcPct val="0"/>
      </a:spcBef>
      <a:spcAft>
        <a:spcPct val="0"/>
      </a:spcAft>
      <a:defRPr kumimoji="1" sz="2400" kern="1200">
        <a:solidFill>
          <a:srgbClr val="000000"/>
        </a:solidFill>
        <a:latin typeface="Times New Roman" pitchFamily="18" charset="0"/>
        <a:ea typeface="ＭＳ Ｐゴシック" charset="-128"/>
        <a:cs typeface="+mn-cs"/>
        <a:sym typeface="Times New Roman" pitchFamily="18" charset="0"/>
      </a:defRPr>
    </a:lvl2pPr>
    <a:lvl3pPr marL="914400" algn="l" rtl="0" fontAlgn="base">
      <a:spcBef>
        <a:spcPct val="0"/>
      </a:spcBef>
      <a:spcAft>
        <a:spcPct val="0"/>
      </a:spcAft>
      <a:defRPr kumimoji="1" sz="2400" kern="1200">
        <a:solidFill>
          <a:srgbClr val="000000"/>
        </a:solidFill>
        <a:latin typeface="Times New Roman" pitchFamily="18" charset="0"/>
        <a:ea typeface="ＭＳ Ｐゴシック" charset="-128"/>
        <a:cs typeface="+mn-cs"/>
        <a:sym typeface="Times New Roman" pitchFamily="18" charset="0"/>
      </a:defRPr>
    </a:lvl3pPr>
    <a:lvl4pPr marL="1371600" algn="l" rtl="0" fontAlgn="base">
      <a:spcBef>
        <a:spcPct val="0"/>
      </a:spcBef>
      <a:spcAft>
        <a:spcPct val="0"/>
      </a:spcAft>
      <a:defRPr kumimoji="1" sz="2400" kern="1200">
        <a:solidFill>
          <a:srgbClr val="000000"/>
        </a:solidFill>
        <a:latin typeface="Times New Roman" pitchFamily="18" charset="0"/>
        <a:ea typeface="ＭＳ Ｐゴシック" charset="-128"/>
        <a:cs typeface="+mn-cs"/>
        <a:sym typeface="Times New Roman" pitchFamily="18" charset="0"/>
      </a:defRPr>
    </a:lvl4pPr>
    <a:lvl5pPr marL="1828800" algn="l" rtl="0" fontAlgn="base">
      <a:spcBef>
        <a:spcPct val="0"/>
      </a:spcBef>
      <a:spcAft>
        <a:spcPct val="0"/>
      </a:spcAft>
      <a:defRPr kumimoji="1" sz="2400" kern="1200">
        <a:solidFill>
          <a:srgbClr val="000000"/>
        </a:solidFill>
        <a:latin typeface="Times New Roman" pitchFamily="18" charset="0"/>
        <a:ea typeface="ＭＳ Ｐゴシック" charset="-128"/>
        <a:cs typeface="+mn-cs"/>
        <a:sym typeface="Times New Roman" pitchFamily="18" charset="0"/>
      </a:defRPr>
    </a:lvl5pPr>
    <a:lvl6pPr marL="2286000" algn="l" defTabSz="914400" rtl="0" eaLnBrk="1" latinLnBrk="0" hangingPunct="1">
      <a:defRPr kumimoji="1" sz="2400" kern="1200">
        <a:solidFill>
          <a:srgbClr val="000000"/>
        </a:solidFill>
        <a:latin typeface="Times New Roman" pitchFamily="18" charset="0"/>
        <a:ea typeface="ＭＳ Ｐゴシック" charset="-128"/>
        <a:cs typeface="+mn-cs"/>
        <a:sym typeface="Times New Roman" pitchFamily="18" charset="0"/>
      </a:defRPr>
    </a:lvl6pPr>
    <a:lvl7pPr marL="2743200" algn="l" defTabSz="914400" rtl="0" eaLnBrk="1" latinLnBrk="0" hangingPunct="1">
      <a:defRPr kumimoji="1" sz="2400" kern="1200">
        <a:solidFill>
          <a:srgbClr val="000000"/>
        </a:solidFill>
        <a:latin typeface="Times New Roman" pitchFamily="18" charset="0"/>
        <a:ea typeface="ＭＳ Ｐゴシック" charset="-128"/>
        <a:cs typeface="+mn-cs"/>
        <a:sym typeface="Times New Roman" pitchFamily="18" charset="0"/>
      </a:defRPr>
    </a:lvl7pPr>
    <a:lvl8pPr marL="3200400" algn="l" defTabSz="914400" rtl="0" eaLnBrk="1" latinLnBrk="0" hangingPunct="1">
      <a:defRPr kumimoji="1" sz="2400" kern="1200">
        <a:solidFill>
          <a:srgbClr val="000000"/>
        </a:solidFill>
        <a:latin typeface="Times New Roman" pitchFamily="18" charset="0"/>
        <a:ea typeface="ＭＳ Ｐゴシック" charset="-128"/>
        <a:cs typeface="+mn-cs"/>
        <a:sym typeface="Times New Roman" pitchFamily="18" charset="0"/>
      </a:defRPr>
    </a:lvl8pPr>
    <a:lvl9pPr marL="3657600" algn="l" defTabSz="914400" rtl="0" eaLnBrk="1" latinLnBrk="0" hangingPunct="1">
      <a:defRPr kumimoji="1" sz="2400" kern="1200">
        <a:solidFill>
          <a:srgbClr val="000000"/>
        </a:solidFill>
        <a:latin typeface="Times New Roman" pitchFamily="18" charset="0"/>
        <a:ea typeface="ＭＳ Ｐゴシック" charset="-128"/>
        <a:cs typeface="+mn-cs"/>
        <a:sym typeface="Times New Roman" pitchFamily="18"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B2B2"/>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21" autoAdjust="0"/>
    <p:restoredTop sz="98826" autoAdjust="0"/>
  </p:normalViewPr>
  <p:slideViewPr>
    <p:cSldViewPr>
      <p:cViewPr>
        <p:scale>
          <a:sx n="95" d="100"/>
          <a:sy n="95" d="100"/>
        </p:scale>
        <p:origin x="-762" y="-3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kumimoji="0" sz="1200">
                <a:ea typeface="+mn-ea"/>
              </a:defRPr>
            </a:lvl1pPr>
          </a:lstStyle>
          <a:p>
            <a:pPr>
              <a:defRPr/>
            </a:pPr>
            <a:endParaRPr lang="ja-JP" altLang="ja-JP"/>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kumimoji="0" sz="1200">
                <a:ea typeface="+mn-ea"/>
              </a:defRPr>
            </a:lvl1pPr>
          </a:lstStyle>
          <a:p>
            <a:pPr>
              <a:defRPr/>
            </a:pPr>
            <a:fld id="{B0234F52-6B31-419C-9AD2-04FE26BB95AE}" type="datetimeFigureOut">
              <a:rPr lang="en-US" altLang="ja-JP"/>
              <a:pPr>
                <a:defRPr/>
              </a:pPr>
              <a:t>7/22/2011</a:t>
            </a:fld>
            <a:endParaRPr lang="en-US" altLang="ja-JP"/>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kumimoji="0" sz="1200">
                <a:ea typeface="+mn-ea"/>
              </a:defRPr>
            </a:lvl1pPr>
          </a:lstStyle>
          <a:p>
            <a:pPr>
              <a:defRPr/>
            </a:pPr>
            <a:endParaRPr lang="ja-JP" altLang="ja-JP"/>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kumimoji="0" sz="1200">
                <a:ea typeface="+mn-ea"/>
              </a:defRPr>
            </a:lvl1pPr>
          </a:lstStyle>
          <a:p>
            <a:pPr>
              <a:defRPr/>
            </a:pPr>
            <a:fld id="{12A7C06E-2C20-45F2-93C4-A7A70FE136DD}" type="slidenum">
              <a:rPr lang="en-US" altLang="ja-JP"/>
              <a:pPr>
                <a:defRPr/>
              </a:pPr>
              <a:t>‹#›</a:t>
            </a:fld>
            <a:endParaRPr lang="en-US" altLang="ja-JP"/>
          </a:p>
        </p:txBody>
      </p:sp>
    </p:spTree>
    <p:extLst>
      <p:ext uri="{BB962C8B-B14F-4D97-AF65-F5344CB8AC3E}">
        <p14:creationId xmlns:p14="http://schemas.microsoft.com/office/powerpoint/2010/main" val="294096567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p:spPr>
      </p:sp>
      <p:sp>
        <p:nvSpPr>
          <p:cNvPr id="2048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ja-JP" smtClean="0"/>
          </a:p>
        </p:txBody>
      </p:sp>
      <p:sp>
        <p:nvSpPr>
          <p:cNvPr id="20484" name="Slide Number Placeholder 3"/>
          <p:cNvSpPr>
            <a:spLocks noGrp="1"/>
          </p:cNvSpPr>
          <p:nvPr>
            <p:ph type="sldNum" sz="quarter" idx="5"/>
          </p:nvPr>
        </p:nvSpPr>
        <p:spPr bwMode="auto">
          <a:noFill/>
          <a:ln>
            <a:miter lim="800000"/>
            <a:headEnd/>
            <a:tailEnd/>
          </a:ln>
        </p:spPr>
        <p:txBody>
          <a:bodyPr/>
          <a:lstStyle/>
          <a:p>
            <a:fld id="{14A37DFC-7ADD-44EC-A8AD-F94384D350E2}" type="slidenum">
              <a:rPr lang="en-US" altLang="ja-JP"/>
              <a:pPr/>
              <a:t>2</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テキスト ボックス 3"/>
          <p:cNvSpPr txBox="1"/>
          <p:nvPr userDrawn="1"/>
        </p:nvSpPr>
        <p:spPr>
          <a:xfrm>
            <a:off x="4191000" y="6519446"/>
            <a:ext cx="673068" cy="338554"/>
          </a:xfrm>
          <a:prstGeom prst="rect">
            <a:avLst/>
          </a:prstGeom>
          <a:noFill/>
        </p:spPr>
        <p:txBody>
          <a:bodyPr wrap="square" rtlCol="0">
            <a:spAutoFit/>
          </a:bodyPr>
          <a:lstStyle/>
          <a:p>
            <a:pPr algn="ctr"/>
            <a:fld id="{98A87DC3-9C32-4FB6-BA75-E7E60D5EE6AD}" type="slidenum">
              <a:rPr lang="ja-JP" altLang="en-US" sz="1600" smtClean="0">
                <a:solidFill>
                  <a:schemeClr val="tx1"/>
                </a:solidFill>
                <a:latin typeface="Trebuchet MS" pitchFamily="34" charset="0"/>
                <a:ea typeface="ＭＳ Ｐゴシック" pitchFamily="50" charset="-128"/>
                <a:sym typeface="Times" pitchFamily="18" charset="0"/>
              </a:rPr>
              <a:pPr algn="ctr"/>
              <a:t>‹#›</a:t>
            </a:fld>
            <a:endParaRPr lang="ja-JP" altLang="en-US" sz="1600" dirty="0" smtClean="0">
              <a:solidFill>
                <a:schemeClr val="tx1"/>
              </a:solidFill>
              <a:latin typeface="Trebuchet MS" pitchFamily="34" charset="0"/>
              <a:ea typeface="ＭＳ Ｐゴシック" pitchFamily="50" charset="-128"/>
              <a:sym typeface="Times" pitchFamily="18" charset="0"/>
            </a:endParaRP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テキスト ボックス 3"/>
          <p:cNvSpPr txBox="1"/>
          <p:nvPr userDrawn="1"/>
        </p:nvSpPr>
        <p:spPr>
          <a:xfrm>
            <a:off x="4191000" y="6519446"/>
            <a:ext cx="673068" cy="338554"/>
          </a:xfrm>
          <a:prstGeom prst="rect">
            <a:avLst/>
          </a:prstGeom>
          <a:noFill/>
        </p:spPr>
        <p:txBody>
          <a:bodyPr wrap="square" rtlCol="0">
            <a:spAutoFit/>
          </a:bodyPr>
          <a:lstStyle/>
          <a:p>
            <a:pPr algn="ctr"/>
            <a:fld id="{98A87DC3-9C32-4FB6-BA75-E7E60D5EE6AD}" type="slidenum">
              <a:rPr lang="ja-JP" altLang="en-US" sz="1600" smtClean="0">
                <a:solidFill>
                  <a:schemeClr val="tx1"/>
                </a:solidFill>
                <a:latin typeface="Trebuchet MS" pitchFamily="34" charset="0"/>
                <a:ea typeface="ＭＳ Ｐゴシック" pitchFamily="50" charset="-128"/>
                <a:sym typeface="Times" pitchFamily="18" charset="0"/>
              </a:rPr>
              <a:pPr algn="ctr"/>
              <a:t>‹#›</a:t>
            </a:fld>
            <a:endParaRPr lang="ja-JP" altLang="en-US" sz="1600" dirty="0" smtClean="0">
              <a:solidFill>
                <a:schemeClr val="tx1"/>
              </a:solidFill>
              <a:latin typeface="Trebuchet MS" pitchFamily="34" charset="0"/>
              <a:ea typeface="ＭＳ Ｐゴシック" pitchFamily="50" charset="-128"/>
              <a:sym typeface="Times" pitchFamily="18" charset="0"/>
            </a:endParaRP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テキスト ボックス 3"/>
          <p:cNvSpPr txBox="1"/>
          <p:nvPr userDrawn="1"/>
        </p:nvSpPr>
        <p:spPr>
          <a:xfrm>
            <a:off x="4191000" y="6519446"/>
            <a:ext cx="673068" cy="338554"/>
          </a:xfrm>
          <a:prstGeom prst="rect">
            <a:avLst/>
          </a:prstGeom>
          <a:noFill/>
        </p:spPr>
        <p:txBody>
          <a:bodyPr wrap="square" rtlCol="0">
            <a:spAutoFit/>
          </a:bodyPr>
          <a:lstStyle/>
          <a:p>
            <a:pPr algn="ctr"/>
            <a:fld id="{98A87DC3-9C32-4FB6-BA75-E7E60D5EE6AD}" type="slidenum">
              <a:rPr lang="ja-JP" altLang="en-US" sz="1600" smtClean="0">
                <a:solidFill>
                  <a:schemeClr val="tx1"/>
                </a:solidFill>
                <a:latin typeface="Trebuchet MS" pitchFamily="34" charset="0"/>
                <a:ea typeface="ＭＳ Ｐゴシック" pitchFamily="50" charset="-128"/>
                <a:sym typeface="Times" pitchFamily="18" charset="0"/>
              </a:rPr>
              <a:pPr algn="ctr"/>
              <a:t>‹#›</a:t>
            </a:fld>
            <a:endParaRPr lang="ja-JP" altLang="en-US" sz="1600" dirty="0" smtClean="0">
              <a:solidFill>
                <a:schemeClr val="tx1"/>
              </a:solidFill>
              <a:latin typeface="Trebuchet MS" pitchFamily="34" charset="0"/>
              <a:ea typeface="ＭＳ Ｐゴシック" pitchFamily="50" charset="-128"/>
              <a:sym typeface="Times" pitchFamily="18" charset="0"/>
            </a:endParaRPr>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sz="3600" b="1">
                <a:latin typeface="Trebuchet MS"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lvl1pPr>
              <a:defRPr>
                <a:latin typeface="Trebuchet MS" pitchFamily="34" charset="0"/>
              </a:defRPr>
            </a:lvl1pPr>
            <a:lvl2pPr>
              <a:defRPr>
                <a:latin typeface="Trebuchet MS" pitchFamily="34" charset="0"/>
              </a:defRPr>
            </a:lvl2pPr>
            <a:lvl3pPr>
              <a:defRPr>
                <a:latin typeface="Trebuchet MS" pitchFamily="34" charset="0"/>
              </a:defRPr>
            </a:lvl3pPr>
            <a:lvl4pPr>
              <a:defRPr>
                <a:latin typeface="Trebuchet MS" pitchFamily="34" charset="0"/>
              </a:defRPr>
            </a:lvl4pPr>
            <a:lvl5pPr>
              <a:defRPr>
                <a:latin typeface="Trebuchet MS"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テキスト ボックス 3"/>
          <p:cNvSpPr txBox="1"/>
          <p:nvPr userDrawn="1"/>
        </p:nvSpPr>
        <p:spPr>
          <a:xfrm>
            <a:off x="4191000" y="6519446"/>
            <a:ext cx="673068" cy="338554"/>
          </a:xfrm>
          <a:prstGeom prst="rect">
            <a:avLst/>
          </a:prstGeom>
          <a:noFill/>
        </p:spPr>
        <p:txBody>
          <a:bodyPr wrap="square" rtlCol="0">
            <a:spAutoFit/>
          </a:bodyPr>
          <a:lstStyle/>
          <a:p>
            <a:pPr algn="ctr"/>
            <a:fld id="{98A87DC3-9C32-4FB6-BA75-E7E60D5EE6AD}" type="slidenum">
              <a:rPr lang="ja-JP" altLang="en-US" sz="1600" smtClean="0">
                <a:solidFill>
                  <a:schemeClr val="tx1"/>
                </a:solidFill>
                <a:latin typeface="Trebuchet MS" pitchFamily="34" charset="0"/>
                <a:ea typeface="ＭＳ Ｐゴシック" pitchFamily="50" charset="-128"/>
                <a:sym typeface="Times" pitchFamily="18" charset="0"/>
              </a:rPr>
              <a:pPr algn="ctr"/>
              <a:t>‹#›</a:t>
            </a:fld>
            <a:endParaRPr lang="ja-JP" altLang="en-US" sz="1600" dirty="0" smtClean="0">
              <a:solidFill>
                <a:schemeClr val="tx1"/>
              </a:solidFill>
              <a:latin typeface="Trebuchet MS" pitchFamily="34" charset="0"/>
              <a:ea typeface="ＭＳ Ｐゴシック" pitchFamily="50" charset="-128"/>
              <a:sym typeface="Times" pitchFamily="18" charset="0"/>
            </a:endParaRPr>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Times" charset="0"/>
            </a:endParaRP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a:prstGeom prst="rect">
            <a:avLst/>
          </a:prstGeom>
        </p:spPr>
        <p:txBody>
          <a:bodyPr/>
          <a:lstStyle/>
          <a:p>
            <a:pPr lvl="0"/>
            <a:endParaRPr lang="en-US" noProof="0" smtClean="0">
              <a:sym typeface="Times" charset="0"/>
            </a:endParaRP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テキスト ボックス 3"/>
          <p:cNvSpPr txBox="1"/>
          <p:nvPr userDrawn="1"/>
        </p:nvSpPr>
        <p:spPr>
          <a:xfrm>
            <a:off x="4191000" y="6519446"/>
            <a:ext cx="673068" cy="338554"/>
          </a:xfrm>
          <a:prstGeom prst="rect">
            <a:avLst/>
          </a:prstGeom>
          <a:noFill/>
        </p:spPr>
        <p:txBody>
          <a:bodyPr wrap="square" rtlCol="0">
            <a:spAutoFit/>
          </a:bodyPr>
          <a:lstStyle/>
          <a:p>
            <a:pPr algn="ctr"/>
            <a:fld id="{98A87DC3-9C32-4FB6-BA75-E7E60D5EE6AD}" type="slidenum">
              <a:rPr lang="ja-JP" altLang="en-US" sz="1600" smtClean="0">
                <a:solidFill>
                  <a:schemeClr val="tx1"/>
                </a:solidFill>
                <a:latin typeface="Trebuchet MS" pitchFamily="34" charset="0"/>
                <a:ea typeface="ＭＳ Ｐゴシック" pitchFamily="50" charset="-128"/>
                <a:sym typeface="Times" pitchFamily="18" charset="0"/>
              </a:rPr>
              <a:pPr algn="ctr"/>
              <a:t>‹#›</a:t>
            </a:fld>
            <a:endParaRPr lang="ja-JP" altLang="en-US" sz="1600" dirty="0" smtClean="0">
              <a:solidFill>
                <a:schemeClr val="tx1"/>
              </a:solidFill>
              <a:latin typeface="Trebuchet MS" pitchFamily="34" charset="0"/>
              <a:ea typeface="ＭＳ Ｐゴシック" pitchFamily="50" charset="-128"/>
              <a:sym typeface="Times" pitchFamily="18" charset="0"/>
            </a:endParaRP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テキスト ボックス 4"/>
          <p:cNvSpPr txBox="1"/>
          <p:nvPr userDrawn="1"/>
        </p:nvSpPr>
        <p:spPr>
          <a:xfrm>
            <a:off x="4191000" y="6519446"/>
            <a:ext cx="673068" cy="338554"/>
          </a:xfrm>
          <a:prstGeom prst="rect">
            <a:avLst/>
          </a:prstGeom>
          <a:noFill/>
        </p:spPr>
        <p:txBody>
          <a:bodyPr wrap="square" rtlCol="0">
            <a:spAutoFit/>
          </a:bodyPr>
          <a:lstStyle/>
          <a:p>
            <a:pPr algn="ctr"/>
            <a:fld id="{98A87DC3-9C32-4FB6-BA75-E7E60D5EE6AD}" type="slidenum">
              <a:rPr lang="ja-JP" altLang="en-US" sz="1600" smtClean="0">
                <a:solidFill>
                  <a:schemeClr val="tx1"/>
                </a:solidFill>
                <a:latin typeface="Trebuchet MS" pitchFamily="34" charset="0"/>
                <a:ea typeface="ＭＳ Ｐゴシック" pitchFamily="50" charset="-128"/>
                <a:sym typeface="Times" pitchFamily="18" charset="0"/>
              </a:rPr>
              <a:pPr algn="ctr"/>
              <a:t>‹#›</a:t>
            </a:fld>
            <a:endParaRPr lang="ja-JP" altLang="en-US" sz="1600" dirty="0" smtClean="0">
              <a:solidFill>
                <a:schemeClr val="tx1"/>
              </a:solidFill>
              <a:latin typeface="Trebuchet MS" pitchFamily="34" charset="0"/>
              <a:ea typeface="ＭＳ Ｐゴシック" pitchFamily="50" charset="-128"/>
              <a:sym typeface="Times" pitchFamily="18" charset="0"/>
            </a:endParaRP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テキスト ボックス 6"/>
          <p:cNvSpPr txBox="1"/>
          <p:nvPr userDrawn="1"/>
        </p:nvSpPr>
        <p:spPr>
          <a:xfrm>
            <a:off x="4191000" y="6519446"/>
            <a:ext cx="673068" cy="338554"/>
          </a:xfrm>
          <a:prstGeom prst="rect">
            <a:avLst/>
          </a:prstGeom>
          <a:noFill/>
        </p:spPr>
        <p:txBody>
          <a:bodyPr wrap="square" rtlCol="0">
            <a:spAutoFit/>
          </a:bodyPr>
          <a:lstStyle/>
          <a:p>
            <a:pPr algn="ctr"/>
            <a:fld id="{98A87DC3-9C32-4FB6-BA75-E7E60D5EE6AD}" type="slidenum">
              <a:rPr lang="ja-JP" altLang="en-US" sz="1600" smtClean="0">
                <a:solidFill>
                  <a:schemeClr val="tx1"/>
                </a:solidFill>
                <a:latin typeface="Trebuchet MS" pitchFamily="34" charset="0"/>
                <a:ea typeface="ＭＳ Ｐゴシック" pitchFamily="50" charset="-128"/>
                <a:sym typeface="Times" pitchFamily="18" charset="0"/>
              </a:rPr>
              <a:pPr algn="ctr"/>
              <a:t>‹#›</a:t>
            </a:fld>
            <a:endParaRPr lang="ja-JP" altLang="en-US" sz="1600" dirty="0" smtClean="0">
              <a:solidFill>
                <a:schemeClr val="tx1"/>
              </a:solidFill>
              <a:latin typeface="Trebuchet MS" pitchFamily="34" charset="0"/>
              <a:ea typeface="ＭＳ Ｐゴシック" pitchFamily="50" charset="-128"/>
              <a:sym typeface="Times" pitchFamily="18" charset="0"/>
            </a:endParaRP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テキスト ボックス 2"/>
          <p:cNvSpPr txBox="1"/>
          <p:nvPr userDrawn="1"/>
        </p:nvSpPr>
        <p:spPr>
          <a:xfrm>
            <a:off x="4191000" y="6519446"/>
            <a:ext cx="673068" cy="338554"/>
          </a:xfrm>
          <a:prstGeom prst="rect">
            <a:avLst/>
          </a:prstGeom>
          <a:noFill/>
        </p:spPr>
        <p:txBody>
          <a:bodyPr wrap="square" rtlCol="0">
            <a:spAutoFit/>
          </a:bodyPr>
          <a:lstStyle/>
          <a:p>
            <a:pPr algn="ctr"/>
            <a:fld id="{98A87DC3-9C32-4FB6-BA75-E7E60D5EE6AD}" type="slidenum">
              <a:rPr lang="ja-JP" altLang="en-US" sz="1600" smtClean="0">
                <a:solidFill>
                  <a:schemeClr val="tx1"/>
                </a:solidFill>
                <a:latin typeface="Trebuchet MS" pitchFamily="34" charset="0"/>
                <a:ea typeface="ＭＳ Ｐゴシック" pitchFamily="50" charset="-128"/>
                <a:sym typeface="Times" pitchFamily="18" charset="0"/>
              </a:rPr>
              <a:pPr algn="ctr"/>
              <a:t>‹#›</a:t>
            </a:fld>
            <a:endParaRPr lang="ja-JP" altLang="en-US" sz="1600" dirty="0" smtClean="0">
              <a:solidFill>
                <a:schemeClr val="tx1"/>
              </a:solidFill>
              <a:latin typeface="Trebuchet MS" pitchFamily="34" charset="0"/>
              <a:ea typeface="ＭＳ Ｐゴシック" pitchFamily="50" charset="-128"/>
              <a:sym typeface="Times" pitchFamily="18" charset="0"/>
            </a:endParaRP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テキスト ボックス 1"/>
          <p:cNvSpPr txBox="1"/>
          <p:nvPr userDrawn="1"/>
        </p:nvSpPr>
        <p:spPr>
          <a:xfrm>
            <a:off x="4191000" y="6519446"/>
            <a:ext cx="673068" cy="338554"/>
          </a:xfrm>
          <a:prstGeom prst="rect">
            <a:avLst/>
          </a:prstGeom>
          <a:noFill/>
        </p:spPr>
        <p:txBody>
          <a:bodyPr wrap="square" rtlCol="0">
            <a:spAutoFit/>
          </a:bodyPr>
          <a:lstStyle/>
          <a:p>
            <a:pPr algn="ctr"/>
            <a:fld id="{98A87DC3-9C32-4FB6-BA75-E7E60D5EE6AD}" type="slidenum">
              <a:rPr lang="ja-JP" altLang="en-US" sz="1600" smtClean="0">
                <a:solidFill>
                  <a:schemeClr val="tx1"/>
                </a:solidFill>
                <a:latin typeface="Trebuchet MS" pitchFamily="34" charset="0"/>
                <a:ea typeface="ＭＳ Ｐゴシック" pitchFamily="50" charset="-128"/>
                <a:sym typeface="Times" pitchFamily="18" charset="0"/>
              </a:rPr>
              <a:pPr algn="ctr"/>
              <a:t>‹#›</a:t>
            </a:fld>
            <a:endParaRPr lang="ja-JP" altLang="en-US" sz="1600" dirty="0" smtClean="0">
              <a:solidFill>
                <a:schemeClr val="tx1"/>
              </a:solidFill>
              <a:latin typeface="Trebuchet MS" pitchFamily="34" charset="0"/>
              <a:ea typeface="ＭＳ Ｐゴシック" pitchFamily="50" charset="-128"/>
              <a:sym typeface="Times" pitchFamily="18" charset="0"/>
            </a:endParaRPr>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テキスト ボックス 4"/>
          <p:cNvSpPr txBox="1"/>
          <p:nvPr userDrawn="1"/>
        </p:nvSpPr>
        <p:spPr>
          <a:xfrm>
            <a:off x="4191000" y="6519446"/>
            <a:ext cx="673068" cy="338554"/>
          </a:xfrm>
          <a:prstGeom prst="rect">
            <a:avLst/>
          </a:prstGeom>
          <a:noFill/>
        </p:spPr>
        <p:txBody>
          <a:bodyPr wrap="square" rtlCol="0">
            <a:spAutoFit/>
          </a:bodyPr>
          <a:lstStyle/>
          <a:p>
            <a:pPr algn="ctr"/>
            <a:fld id="{98A87DC3-9C32-4FB6-BA75-E7E60D5EE6AD}" type="slidenum">
              <a:rPr lang="ja-JP" altLang="en-US" sz="1600" smtClean="0">
                <a:solidFill>
                  <a:schemeClr val="tx1"/>
                </a:solidFill>
                <a:latin typeface="Trebuchet MS" pitchFamily="34" charset="0"/>
                <a:ea typeface="ＭＳ Ｐゴシック" pitchFamily="50" charset="-128"/>
                <a:sym typeface="Times" pitchFamily="18" charset="0"/>
              </a:rPr>
              <a:pPr algn="ctr"/>
              <a:t>‹#›</a:t>
            </a:fld>
            <a:endParaRPr lang="ja-JP" altLang="en-US" sz="1600" dirty="0" smtClean="0">
              <a:solidFill>
                <a:schemeClr val="tx1"/>
              </a:solidFill>
              <a:latin typeface="Trebuchet MS" pitchFamily="34" charset="0"/>
              <a:ea typeface="ＭＳ Ｐゴシック" pitchFamily="50" charset="-128"/>
              <a:sym typeface="Times" pitchFamily="18" charset="0"/>
            </a:endParaRP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Times" charset="0"/>
            </a:endParaRP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テキスト ボックス 4"/>
          <p:cNvSpPr txBox="1"/>
          <p:nvPr userDrawn="1"/>
        </p:nvSpPr>
        <p:spPr>
          <a:xfrm>
            <a:off x="4191000" y="6519446"/>
            <a:ext cx="673068" cy="338554"/>
          </a:xfrm>
          <a:prstGeom prst="rect">
            <a:avLst/>
          </a:prstGeom>
          <a:noFill/>
        </p:spPr>
        <p:txBody>
          <a:bodyPr wrap="square" rtlCol="0">
            <a:spAutoFit/>
          </a:bodyPr>
          <a:lstStyle/>
          <a:p>
            <a:pPr algn="ctr"/>
            <a:fld id="{98A87DC3-9C32-4FB6-BA75-E7E60D5EE6AD}" type="slidenum">
              <a:rPr lang="ja-JP" altLang="en-US" sz="1600" smtClean="0">
                <a:solidFill>
                  <a:schemeClr val="tx1"/>
                </a:solidFill>
                <a:latin typeface="Trebuchet MS" pitchFamily="34" charset="0"/>
                <a:ea typeface="ＭＳ Ｐゴシック" pitchFamily="50" charset="-128"/>
                <a:sym typeface="Times" pitchFamily="18" charset="0"/>
              </a:rPr>
              <a:pPr algn="ctr"/>
              <a:t>‹#›</a:t>
            </a:fld>
            <a:endParaRPr lang="ja-JP" altLang="en-US" sz="1600" dirty="0" smtClean="0">
              <a:solidFill>
                <a:schemeClr val="tx1"/>
              </a:solidFill>
              <a:latin typeface="Trebuchet MS" pitchFamily="34" charset="0"/>
              <a:ea typeface="ＭＳ Ｐゴシック" pitchFamily="50" charset="-128"/>
              <a:sym typeface="Times" pitchFamily="18" charset="0"/>
            </a:endParaRP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テキスト ボックス 1"/>
          <p:cNvSpPr txBox="1"/>
          <p:nvPr userDrawn="1"/>
        </p:nvSpPr>
        <p:spPr>
          <a:xfrm>
            <a:off x="4191000" y="6519446"/>
            <a:ext cx="673068" cy="338554"/>
          </a:xfrm>
          <a:prstGeom prst="rect">
            <a:avLst/>
          </a:prstGeom>
          <a:noFill/>
        </p:spPr>
        <p:txBody>
          <a:bodyPr wrap="square" rtlCol="0">
            <a:spAutoFit/>
          </a:bodyPr>
          <a:lstStyle/>
          <a:p>
            <a:pPr algn="ctr"/>
            <a:fld id="{98A87DC3-9C32-4FB6-BA75-E7E60D5EE6AD}" type="slidenum">
              <a:rPr lang="ja-JP" altLang="en-US" sz="1600" smtClean="0">
                <a:solidFill>
                  <a:schemeClr val="tx1"/>
                </a:solidFill>
                <a:latin typeface="Trebuchet MS" pitchFamily="34" charset="0"/>
                <a:ea typeface="ＭＳ Ｐゴシック" pitchFamily="50" charset="-128"/>
                <a:sym typeface="Times" pitchFamily="18" charset="0"/>
              </a:rPr>
              <a:pPr algn="ctr"/>
              <a:t>‹#›</a:t>
            </a:fld>
            <a:endParaRPr lang="ja-JP" altLang="en-US" sz="1600" dirty="0" smtClean="0">
              <a:solidFill>
                <a:schemeClr val="tx1"/>
              </a:solidFill>
              <a:latin typeface="Trebuchet MS" pitchFamily="34" charset="0"/>
              <a:ea typeface="ＭＳ Ｐゴシック" pitchFamily="50" charset="-128"/>
              <a:sym typeface="Times" pitchFamily="18" charset="0"/>
            </a:endParaRPr>
          </a:p>
        </p:txBody>
      </p:sp>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Lst>
  <p:transition/>
  <p:hf hdr="0" ftr="0" dt="0"/>
  <p:txStyles>
    <p:titleStyle>
      <a:lvl1pPr marL="39688" indent="-39688" algn="ctr" rtl="0" eaLnBrk="0" fontAlgn="base" hangingPunct="0">
        <a:spcBef>
          <a:spcPct val="0"/>
        </a:spcBef>
        <a:spcAft>
          <a:spcPct val="0"/>
        </a:spcAft>
        <a:defRPr sz="3200">
          <a:solidFill>
            <a:schemeClr val="tx1"/>
          </a:solidFill>
          <a:latin typeface="+mj-lt"/>
          <a:ea typeface="+mj-ea"/>
          <a:cs typeface="+mj-cs"/>
          <a:sym typeface="Times" pitchFamily="18" charset="0"/>
        </a:defRPr>
      </a:lvl1pPr>
      <a:lvl2pPr marL="39688" indent="-39688" algn="ctr" rtl="0" eaLnBrk="0" fontAlgn="base" hangingPunct="0">
        <a:spcBef>
          <a:spcPct val="0"/>
        </a:spcBef>
        <a:spcAft>
          <a:spcPct val="0"/>
        </a:spcAft>
        <a:defRPr sz="3200">
          <a:solidFill>
            <a:schemeClr val="tx1"/>
          </a:solidFill>
          <a:latin typeface="Times" charset="0"/>
          <a:sym typeface="Times" pitchFamily="18" charset="0"/>
        </a:defRPr>
      </a:lvl2pPr>
      <a:lvl3pPr marL="39688" indent="-39688" algn="ctr" rtl="0" eaLnBrk="0" fontAlgn="base" hangingPunct="0">
        <a:spcBef>
          <a:spcPct val="0"/>
        </a:spcBef>
        <a:spcAft>
          <a:spcPct val="0"/>
        </a:spcAft>
        <a:defRPr sz="3200">
          <a:solidFill>
            <a:schemeClr val="tx1"/>
          </a:solidFill>
          <a:latin typeface="Times" charset="0"/>
          <a:sym typeface="Times" pitchFamily="18" charset="0"/>
        </a:defRPr>
      </a:lvl3pPr>
      <a:lvl4pPr marL="39688" indent="-39688" algn="ctr" rtl="0" eaLnBrk="0" fontAlgn="base" hangingPunct="0">
        <a:spcBef>
          <a:spcPct val="0"/>
        </a:spcBef>
        <a:spcAft>
          <a:spcPct val="0"/>
        </a:spcAft>
        <a:defRPr sz="3200">
          <a:solidFill>
            <a:schemeClr val="tx1"/>
          </a:solidFill>
          <a:latin typeface="Times" charset="0"/>
          <a:sym typeface="Times" pitchFamily="18" charset="0"/>
        </a:defRPr>
      </a:lvl4pPr>
      <a:lvl5pPr marL="39688" indent="-39688" algn="ctr" rtl="0" eaLnBrk="0" fontAlgn="base" hangingPunct="0">
        <a:spcBef>
          <a:spcPct val="0"/>
        </a:spcBef>
        <a:spcAft>
          <a:spcPct val="0"/>
        </a:spcAft>
        <a:defRPr sz="3200">
          <a:solidFill>
            <a:schemeClr val="tx1"/>
          </a:solidFill>
          <a:latin typeface="Times" charset="0"/>
          <a:sym typeface="Times" pitchFamily="18" charset="0"/>
        </a:defRPr>
      </a:lvl5pPr>
      <a:lvl6pPr marL="496888" algn="ctr" rtl="0" fontAlgn="base">
        <a:spcBef>
          <a:spcPct val="0"/>
        </a:spcBef>
        <a:spcAft>
          <a:spcPct val="0"/>
        </a:spcAft>
        <a:defRPr sz="3200">
          <a:solidFill>
            <a:schemeClr val="tx1"/>
          </a:solidFill>
          <a:latin typeface="Times" charset="0"/>
          <a:sym typeface="Times" charset="0"/>
        </a:defRPr>
      </a:lvl6pPr>
      <a:lvl7pPr marL="954088" algn="ctr" rtl="0" fontAlgn="base">
        <a:spcBef>
          <a:spcPct val="0"/>
        </a:spcBef>
        <a:spcAft>
          <a:spcPct val="0"/>
        </a:spcAft>
        <a:defRPr sz="3200">
          <a:solidFill>
            <a:schemeClr val="tx1"/>
          </a:solidFill>
          <a:latin typeface="Times" charset="0"/>
          <a:sym typeface="Times" charset="0"/>
        </a:defRPr>
      </a:lvl7pPr>
      <a:lvl8pPr marL="1411288" algn="ctr" rtl="0" fontAlgn="base">
        <a:spcBef>
          <a:spcPct val="0"/>
        </a:spcBef>
        <a:spcAft>
          <a:spcPct val="0"/>
        </a:spcAft>
        <a:defRPr sz="3200">
          <a:solidFill>
            <a:schemeClr val="tx1"/>
          </a:solidFill>
          <a:latin typeface="Times" charset="0"/>
          <a:sym typeface="Times" charset="0"/>
        </a:defRPr>
      </a:lvl8pPr>
      <a:lvl9pPr marL="1868488" algn="ctr" rtl="0" fontAlgn="base">
        <a:spcBef>
          <a:spcPct val="0"/>
        </a:spcBef>
        <a:spcAft>
          <a:spcPct val="0"/>
        </a:spcAft>
        <a:defRPr sz="3200">
          <a:solidFill>
            <a:schemeClr val="tx1"/>
          </a:solidFill>
          <a:latin typeface="Times" charset="0"/>
          <a:sym typeface="Times" charset="0"/>
        </a:defRPr>
      </a:lvl9pPr>
    </p:titleStyle>
    <p:bodyStyle>
      <a:lvl1pPr marL="382588" indent="-342900" algn="l" rtl="0" eaLnBrk="0" fontAlgn="base" hangingPunct="0">
        <a:spcBef>
          <a:spcPts val="800"/>
        </a:spcBef>
        <a:spcAft>
          <a:spcPct val="0"/>
        </a:spcAft>
        <a:buSzPct val="100000"/>
        <a:buFont typeface="Times" pitchFamily="18" charset="0"/>
        <a:buChar char="•"/>
        <a:defRPr sz="3200">
          <a:solidFill>
            <a:schemeClr val="tx1"/>
          </a:solidFill>
          <a:latin typeface="+mn-lt"/>
          <a:ea typeface="+mn-ea"/>
          <a:cs typeface="+mn-cs"/>
          <a:sym typeface="Times" pitchFamily="18" charset="0"/>
        </a:defRPr>
      </a:lvl1pPr>
      <a:lvl2pPr marL="782638" indent="-285750" algn="l" rtl="0" eaLnBrk="0" fontAlgn="base" hangingPunct="0">
        <a:spcBef>
          <a:spcPts val="700"/>
        </a:spcBef>
        <a:spcAft>
          <a:spcPct val="0"/>
        </a:spcAft>
        <a:buSzPct val="100000"/>
        <a:buFont typeface="Times" pitchFamily="18" charset="0"/>
        <a:buChar char="–"/>
        <a:defRPr sz="2800">
          <a:solidFill>
            <a:schemeClr val="tx1"/>
          </a:solidFill>
          <a:latin typeface="+mn-lt"/>
          <a:sym typeface="Times" pitchFamily="18" charset="0"/>
        </a:defRPr>
      </a:lvl2pPr>
      <a:lvl3pPr marL="1125538" indent="-228600" algn="l" rtl="0" eaLnBrk="0" fontAlgn="base" hangingPunct="0">
        <a:spcBef>
          <a:spcPts val="600"/>
        </a:spcBef>
        <a:spcAft>
          <a:spcPct val="0"/>
        </a:spcAft>
        <a:buSzPct val="100000"/>
        <a:buFont typeface="Times" pitchFamily="18" charset="0"/>
        <a:buChar char="•"/>
        <a:defRPr sz="2400">
          <a:solidFill>
            <a:schemeClr val="tx1"/>
          </a:solidFill>
          <a:latin typeface="+mn-lt"/>
          <a:sym typeface="Times" pitchFamily="18" charset="0"/>
        </a:defRPr>
      </a:lvl3pPr>
      <a:lvl4pPr marL="1468438" indent="-228600" algn="l" rtl="0" eaLnBrk="0" fontAlgn="base" hangingPunct="0">
        <a:spcBef>
          <a:spcPts val="500"/>
        </a:spcBef>
        <a:spcAft>
          <a:spcPct val="0"/>
        </a:spcAft>
        <a:buSzPct val="100000"/>
        <a:buFont typeface="Times" pitchFamily="18" charset="0"/>
        <a:buChar char="–"/>
        <a:defRPr sz="2000">
          <a:solidFill>
            <a:schemeClr val="tx1"/>
          </a:solidFill>
          <a:latin typeface="+mn-lt"/>
          <a:sym typeface="Times" pitchFamily="18" charset="0"/>
        </a:defRPr>
      </a:lvl4pPr>
      <a:lvl5pPr marL="1811338" indent="-228600" algn="l" rtl="0" eaLnBrk="0" fontAlgn="base" hangingPunct="0">
        <a:spcBef>
          <a:spcPts val="500"/>
        </a:spcBef>
        <a:spcAft>
          <a:spcPct val="0"/>
        </a:spcAft>
        <a:buSzPct val="100000"/>
        <a:buFont typeface="Times" pitchFamily="18" charset="0"/>
        <a:buChar char="•"/>
        <a:defRPr sz="2000">
          <a:solidFill>
            <a:schemeClr val="tx1"/>
          </a:solidFill>
          <a:latin typeface="+mn-lt"/>
          <a:sym typeface="Times" pitchFamily="18" charset="0"/>
        </a:defRPr>
      </a:lvl5pPr>
      <a:lvl6pPr marL="2268538" indent="-228600" algn="l" rtl="0" fontAlgn="base">
        <a:spcBef>
          <a:spcPts val="500"/>
        </a:spcBef>
        <a:spcAft>
          <a:spcPct val="0"/>
        </a:spcAft>
        <a:buSzPct val="100000"/>
        <a:buFont typeface="Times" charset="0"/>
        <a:buChar char="•"/>
        <a:defRPr sz="2000">
          <a:solidFill>
            <a:schemeClr val="tx1"/>
          </a:solidFill>
          <a:latin typeface="+mn-lt"/>
          <a:sym typeface="Times" charset="0"/>
        </a:defRPr>
      </a:lvl6pPr>
      <a:lvl7pPr marL="2725738" indent="-228600" algn="l" rtl="0" fontAlgn="base">
        <a:spcBef>
          <a:spcPts val="500"/>
        </a:spcBef>
        <a:spcAft>
          <a:spcPct val="0"/>
        </a:spcAft>
        <a:buSzPct val="100000"/>
        <a:buFont typeface="Times" charset="0"/>
        <a:buChar char="•"/>
        <a:defRPr sz="2000">
          <a:solidFill>
            <a:schemeClr val="tx1"/>
          </a:solidFill>
          <a:latin typeface="+mn-lt"/>
          <a:sym typeface="Times" charset="0"/>
        </a:defRPr>
      </a:lvl7pPr>
      <a:lvl8pPr marL="3182938" indent="-228600" algn="l" rtl="0" fontAlgn="base">
        <a:spcBef>
          <a:spcPts val="500"/>
        </a:spcBef>
        <a:spcAft>
          <a:spcPct val="0"/>
        </a:spcAft>
        <a:buSzPct val="100000"/>
        <a:buFont typeface="Times" charset="0"/>
        <a:buChar char="•"/>
        <a:defRPr sz="2000">
          <a:solidFill>
            <a:schemeClr val="tx1"/>
          </a:solidFill>
          <a:latin typeface="+mn-lt"/>
          <a:sym typeface="Times" charset="0"/>
        </a:defRPr>
      </a:lvl8pPr>
      <a:lvl9pPr marL="3640138" indent="-228600" algn="l" rtl="0" fontAlgn="base">
        <a:spcBef>
          <a:spcPts val="500"/>
        </a:spcBef>
        <a:spcAft>
          <a:spcPct val="0"/>
        </a:spcAft>
        <a:buSzPct val="100000"/>
        <a:buFont typeface="Times" charset="0"/>
        <a:buChar char="•"/>
        <a:defRPr sz="2000">
          <a:solidFill>
            <a:schemeClr val="tx1"/>
          </a:solidFill>
          <a:latin typeface="+mn-lt"/>
          <a:sym typeface="Times"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テキスト ボックス 1"/>
          <p:cNvSpPr txBox="1"/>
          <p:nvPr userDrawn="1"/>
        </p:nvSpPr>
        <p:spPr>
          <a:xfrm>
            <a:off x="4191000" y="6519446"/>
            <a:ext cx="673068" cy="338554"/>
          </a:xfrm>
          <a:prstGeom prst="rect">
            <a:avLst/>
          </a:prstGeom>
          <a:noFill/>
        </p:spPr>
        <p:txBody>
          <a:bodyPr wrap="square" rtlCol="0">
            <a:spAutoFit/>
          </a:bodyPr>
          <a:lstStyle/>
          <a:p>
            <a:pPr algn="ctr"/>
            <a:fld id="{98A87DC3-9C32-4FB6-BA75-E7E60D5EE6AD}" type="slidenum">
              <a:rPr lang="ja-JP" altLang="en-US" sz="1600" smtClean="0">
                <a:solidFill>
                  <a:schemeClr val="tx1"/>
                </a:solidFill>
                <a:latin typeface="Trebuchet MS" pitchFamily="34" charset="0"/>
                <a:ea typeface="ＭＳ Ｐゴシック" pitchFamily="50" charset="-128"/>
                <a:sym typeface="Times" pitchFamily="18" charset="0"/>
              </a:rPr>
              <a:pPr algn="ctr"/>
              <a:t>‹#›</a:t>
            </a:fld>
            <a:endParaRPr lang="ja-JP" altLang="en-US" sz="1600" dirty="0" smtClean="0">
              <a:solidFill>
                <a:schemeClr val="tx1"/>
              </a:solidFill>
              <a:latin typeface="Trebuchet MS" pitchFamily="34" charset="0"/>
              <a:ea typeface="ＭＳ Ｐゴシック" pitchFamily="50" charset="-128"/>
              <a:sym typeface="Times" pitchFamily="18" charset="0"/>
            </a:endParaRPr>
          </a:p>
        </p:txBody>
      </p:sp>
    </p:spTree>
  </p:cSld>
  <p:clrMap bg1="lt1" tx1="dk1" bg2="lt2" tx2="dk2" accent1="accent1" accent2="accent2" accent3="accent3" accent4="accent4" accent5="accent5" accent6="accent6" hlink="hlink" folHlink="folHlink"/>
  <p:sldLayoutIdLst>
    <p:sldLayoutId id="2147483672" r:id="rId1"/>
    <p:sldLayoutId id="2147483671" r:id="rId2"/>
    <p:sldLayoutId id="2147483670" r:id="rId3"/>
    <p:sldLayoutId id="2147483669" r:id="rId4"/>
    <p:sldLayoutId id="2147483668" r:id="rId5"/>
    <p:sldLayoutId id="2147483667" r:id="rId6"/>
    <p:sldLayoutId id="2147483666" r:id="rId7"/>
    <p:sldLayoutId id="2147483665" r:id="rId8"/>
    <p:sldLayoutId id="2147483664" r:id="rId9"/>
    <p:sldLayoutId id="2147483663" r:id="rId10"/>
    <p:sldLayoutId id="2147483662" r:id="rId11"/>
    <p:sldLayoutId id="2147483661" r:id="rId12"/>
  </p:sldLayoutIdLst>
  <p:transition/>
  <p:hf hdr="0" ftr="0" dt="0"/>
  <p:txStyles>
    <p:titleStyle>
      <a:lvl1pPr marL="39688" indent="-39688" algn="ctr" rtl="0" eaLnBrk="0" fontAlgn="base" hangingPunct="0">
        <a:spcBef>
          <a:spcPct val="0"/>
        </a:spcBef>
        <a:spcAft>
          <a:spcPct val="0"/>
        </a:spcAft>
        <a:defRPr sz="3200">
          <a:solidFill>
            <a:schemeClr val="tx1"/>
          </a:solidFill>
          <a:latin typeface="+mj-lt"/>
          <a:ea typeface="+mj-ea"/>
          <a:cs typeface="+mj-cs"/>
          <a:sym typeface="Times" pitchFamily="18" charset="0"/>
        </a:defRPr>
      </a:lvl1pPr>
      <a:lvl2pPr marL="39688" indent="-39688" algn="ctr" rtl="0" eaLnBrk="0" fontAlgn="base" hangingPunct="0">
        <a:spcBef>
          <a:spcPct val="0"/>
        </a:spcBef>
        <a:spcAft>
          <a:spcPct val="0"/>
        </a:spcAft>
        <a:defRPr sz="3200">
          <a:solidFill>
            <a:schemeClr val="tx1"/>
          </a:solidFill>
          <a:latin typeface="Times" charset="0"/>
          <a:sym typeface="Times" pitchFamily="18" charset="0"/>
        </a:defRPr>
      </a:lvl2pPr>
      <a:lvl3pPr marL="39688" indent="-39688" algn="ctr" rtl="0" eaLnBrk="0" fontAlgn="base" hangingPunct="0">
        <a:spcBef>
          <a:spcPct val="0"/>
        </a:spcBef>
        <a:spcAft>
          <a:spcPct val="0"/>
        </a:spcAft>
        <a:defRPr sz="3200">
          <a:solidFill>
            <a:schemeClr val="tx1"/>
          </a:solidFill>
          <a:latin typeface="Times" charset="0"/>
          <a:sym typeface="Times" pitchFamily="18" charset="0"/>
        </a:defRPr>
      </a:lvl3pPr>
      <a:lvl4pPr marL="39688" indent="-39688" algn="ctr" rtl="0" eaLnBrk="0" fontAlgn="base" hangingPunct="0">
        <a:spcBef>
          <a:spcPct val="0"/>
        </a:spcBef>
        <a:spcAft>
          <a:spcPct val="0"/>
        </a:spcAft>
        <a:defRPr sz="3200">
          <a:solidFill>
            <a:schemeClr val="tx1"/>
          </a:solidFill>
          <a:latin typeface="Times" charset="0"/>
          <a:sym typeface="Times" pitchFamily="18" charset="0"/>
        </a:defRPr>
      </a:lvl4pPr>
      <a:lvl5pPr marL="39688" indent="-39688" algn="ctr" rtl="0" eaLnBrk="0" fontAlgn="base" hangingPunct="0">
        <a:spcBef>
          <a:spcPct val="0"/>
        </a:spcBef>
        <a:spcAft>
          <a:spcPct val="0"/>
        </a:spcAft>
        <a:defRPr sz="3200">
          <a:solidFill>
            <a:schemeClr val="tx1"/>
          </a:solidFill>
          <a:latin typeface="Times" charset="0"/>
          <a:sym typeface="Times" pitchFamily="18" charset="0"/>
        </a:defRPr>
      </a:lvl5pPr>
      <a:lvl6pPr marL="496888" algn="ctr" rtl="0" fontAlgn="base">
        <a:spcBef>
          <a:spcPct val="0"/>
        </a:spcBef>
        <a:spcAft>
          <a:spcPct val="0"/>
        </a:spcAft>
        <a:defRPr sz="3200">
          <a:solidFill>
            <a:schemeClr val="tx1"/>
          </a:solidFill>
          <a:latin typeface="Times" charset="0"/>
          <a:sym typeface="Times" charset="0"/>
        </a:defRPr>
      </a:lvl6pPr>
      <a:lvl7pPr marL="954088" algn="ctr" rtl="0" fontAlgn="base">
        <a:spcBef>
          <a:spcPct val="0"/>
        </a:spcBef>
        <a:spcAft>
          <a:spcPct val="0"/>
        </a:spcAft>
        <a:defRPr sz="3200">
          <a:solidFill>
            <a:schemeClr val="tx1"/>
          </a:solidFill>
          <a:latin typeface="Times" charset="0"/>
          <a:sym typeface="Times" charset="0"/>
        </a:defRPr>
      </a:lvl7pPr>
      <a:lvl8pPr marL="1411288" algn="ctr" rtl="0" fontAlgn="base">
        <a:spcBef>
          <a:spcPct val="0"/>
        </a:spcBef>
        <a:spcAft>
          <a:spcPct val="0"/>
        </a:spcAft>
        <a:defRPr sz="3200">
          <a:solidFill>
            <a:schemeClr val="tx1"/>
          </a:solidFill>
          <a:latin typeface="Times" charset="0"/>
          <a:sym typeface="Times" charset="0"/>
        </a:defRPr>
      </a:lvl8pPr>
      <a:lvl9pPr marL="1868488" algn="ctr" rtl="0" fontAlgn="base">
        <a:spcBef>
          <a:spcPct val="0"/>
        </a:spcBef>
        <a:spcAft>
          <a:spcPct val="0"/>
        </a:spcAft>
        <a:defRPr sz="3200">
          <a:solidFill>
            <a:schemeClr val="tx1"/>
          </a:solidFill>
          <a:latin typeface="Times" charset="0"/>
          <a:sym typeface="Times" charset="0"/>
        </a:defRPr>
      </a:lvl9pPr>
    </p:titleStyle>
    <p:bodyStyle>
      <a:lvl1pPr marL="382588" indent="-342900" algn="l" rtl="0" eaLnBrk="0" fontAlgn="base" hangingPunct="0">
        <a:spcBef>
          <a:spcPts val="800"/>
        </a:spcBef>
        <a:spcAft>
          <a:spcPct val="0"/>
        </a:spcAft>
        <a:buSzPct val="100000"/>
        <a:buFont typeface="Times" pitchFamily="18" charset="0"/>
        <a:buChar char="•"/>
        <a:defRPr sz="3200">
          <a:solidFill>
            <a:schemeClr val="tx1"/>
          </a:solidFill>
          <a:latin typeface="+mn-lt"/>
          <a:ea typeface="+mn-ea"/>
          <a:cs typeface="+mn-cs"/>
          <a:sym typeface="Times" pitchFamily="18" charset="0"/>
        </a:defRPr>
      </a:lvl1pPr>
      <a:lvl2pPr marL="782638" indent="-285750" algn="l" rtl="0" eaLnBrk="0" fontAlgn="base" hangingPunct="0">
        <a:spcBef>
          <a:spcPts val="700"/>
        </a:spcBef>
        <a:spcAft>
          <a:spcPct val="0"/>
        </a:spcAft>
        <a:buSzPct val="100000"/>
        <a:buFont typeface="Times" pitchFamily="18" charset="0"/>
        <a:buChar char="–"/>
        <a:defRPr sz="2800">
          <a:solidFill>
            <a:schemeClr val="tx1"/>
          </a:solidFill>
          <a:latin typeface="+mn-lt"/>
          <a:sym typeface="Times" pitchFamily="18" charset="0"/>
        </a:defRPr>
      </a:lvl2pPr>
      <a:lvl3pPr marL="1125538" indent="-228600" algn="l" rtl="0" eaLnBrk="0" fontAlgn="base" hangingPunct="0">
        <a:spcBef>
          <a:spcPts val="600"/>
        </a:spcBef>
        <a:spcAft>
          <a:spcPct val="0"/>
        </a:spcAft>
        <a:buSzPct val="100000"/>
        <a:buFont typeface="Times" pitchFamily="18" charset="0"/>
        <a:buChar char="•"/>
        <a:defRPr sz="2400">
          <a:solidFill>
            <a:schemeClr val="tx1"/>
          </a:solidFill>
          <a:latin typeface="+mn-lt"/>
          <a:sym typeface="Times" pitchFamily="18" charset="0"/>
        </a:defRPr>
      </a:lvl3pPr>
      <a:lvl4pPr marL="1468438" indent="-228600" algn="l" rtl="0" eaLnBrk="0" fontAlgn="base" hangingPunct="0">
        <a:spcBef>
          <a:spcPts val="500"/>
        </a:spcBef>
        <a:spcAft>
          <a:spcPct val="0"/>
        </a:spcAft>
        <a:buSzPct val="100000"/>
        <a:buFont typeface="Times" pitchFamily="18" charset="0"/>
        <a:buChar char="–"/>
        <a:defRPr sz="2000">
          <a:solidFill>
            <a:schemeClr val="tx1"/>
          </a:solidFill>
          <a:latin typeface="+mn-lt"/>
          <a:sym typeface="Times" pitchFamily="18" charset="0"/>
        </a:defRPr>
      </a:lvl4pPr>
      <a:lvl5pPr marL="1811338" indent="-228600" algn="l" rtl="0" eaLnBrk="0" fontAlgn="base" hangingPunct="0">
        <a:spcBef>
          <a:spcPts val="500"/>
        </a:spcBef>
        <a:spcAft>
          <a:spcPct val="0"/>
        </a:spcAft>
        <a:buSzPct val="100000"/>
        <a:buFont typeface="Times" pitchFamily="18" charset="0"/>
        <a:buChar char="•"/>
        <a:defRPr sz="2000">
          <a:solidFill>
            <a:schemeClr val="tx1"/>
          </a:solidFill>
          <a:latin typeface="+mn-lt"/>
          <a:sym typeface="Times" pitchFamily="18" charset="0"/>
        </a:defRPr>
      </a:lvl5pPr>
      <a:lvl6pPr marL="2268538" indent="-228600" algn="l" rtl="0" fontAlgn="base">
        <a:spcBef>
          <a:spcPts val="500"/>
        </a:spcBef>
        <a:spcAft>
          <a:spcPct val="0"/>
        </a:spcAft>
        <a:buSzPct val="100000"/>
        <a:buFont typeface="Times" charset="0"/>
        <a:buChar char="•"/>
        <a:defRPr sz="2000">
          <a:solidFill>
            <a:schemeClr val="tx1"/>
          </a:solidFill>
          <a:latin typeface="+mn-lt"/>
          <a:sym typeface="Times" charset="0"/>
        </a:defRPr>
      </a:lvl6pPr>
      <a:lvl7pPr marL="2725738" indent="-228600" algn="l" rtl="0" fontAlgn="base">
        <a:spcBef>
          <a:spcPts val="500"/>
        </a:spcBef>
        <a:spcAft>
          <a:spcPct val="0"/>
        </a:spcAft>
        <a:buSzPct val="100000"/>
        <a:buFont typeface="Times" charset="0"/>
        <a:buChar char="•"/>
        <a:defRPr sz="2000">
          <a:solidFill>
            <a:schemeClr val="tx1"/>
          </a:solidFill>
          <a:latin typeface="+mn-lt"/>
          <a:sym typeface="Times" charset="0"/>
        </a:defRPr>
      </a:lvl7pPr>
      <a:lvl8pPr marL="3182938" indent="-228600" algn="l" rtl="0" fontAlgn="base">
        <a:spcBef>
          <a:spcPts val="500"/>
        </a:spcBef>
        <a:spcAft>
          <a:spcPct val="0"/>
        </a:spcAft>
        <a:buSzPct val="100000"/>
        <a:buFont typeface="Times" charset="0"/>
        <a:buChar char="•"/>
        <a:defRPr sz="2000">
          <a:solidFill>
            <a:schemeClr val="tx1"/>
          </a:solidFill>
          <a:latin typeface="+mn-lt"/>
          <a:sym typeface="Times" charset="0"/>
        </a:defRPr>
      </a:lvl8pPr>
      <a:lvl9pPr marL="3640138" indent="-228600" algn="l" rtl="0" fontAlgn="base">
        <a:spcBef>
          <a:spcPts val="500"/>
        </a:spcBef>
        <a:spcAft>
          <a:spcPct val="0"/>
        </a:spcAft>
        <a:buSzPct val="100000"/>
        <a:buFont typeface="Times" charset="0"/>
        <a:buChar char="•"/>
        <a:defRPr sz="2000">
          <a:solidFill>
            <a:schemeClr val="tx1"/>
          </a:solidFill>
          <a:latin typeface="+mn-lt"/>
          <a:sym typeface="Times"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hyperlink" Target="http://standards.ieee.org/guides/bylaws/sect6-7.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p:cNvSpPr>
          <p:nvPr/>
        </p:nvSpPr>
        <p:spPr bwMode="auto">
          <a:xfrm>
            <a:off x="0" y="0"/>
            <a:ext cx="9144000" cy="5410200"/>
          </a:xfrm>
          <a:prstGeom prst="rect">
            <a:avLst/>
          </a:prstGeom>
          <a:noFill/>
          <a:ln w="12700">
            <a:noFill/>
            <a:miter lim="800000"/>
            <a:headEnd/>
            <a:tailEnd/>
          </a:ln>
        </p:spPr>
        <p:txBody>
          <a:bodyPr lIns="0" tIns="0" rIns="40639" bIns="0"/>
          <a:lstStyle/>
          <a:p>
            <a:pPr marL="382588" algn="ctr"/>
            <a:r>
              <a:rPr kumimoji="0" lang="en-US" altLang="ja-JP" sz="1800" dirty="0">
                <a:solidFill>
                  <a:schemeClr val="tx1"/>
                </a:solidFill>
                <a:cs typeface="Times New Roman" pitchFamily="18" charset="0"/>
              </a:rPr>
              <a:t>ITU-R Liaison Group Report - Session #</a:t>
            </a:r>
            <a:r>
              <a:rPr kumimoji="0" lang="en-US" altLang="ja-JP" sz="1800" dirty="0" smtClean="0">
                <a:solidFill>
                  <a:schemeClr val="tx1"/>
                </a:solidFill>
                <a:cs typeface="Times New Roman" pitchFamily="18" charset="0"/>
              </a:rPr>
              <a:t>74 </a:t>
            </a:r>
            <a:r>
              <a:rPr kumimoji="0" lang="en-US" altLang="ja-JP" sz="1800" dirty="0">
                <a:solidFill>
                  <a:schemeClr val="tx1"/>
                </a:solidFill>
                <a:cs typeface="Times New Roman" pitchFamily="18" charset="0"/>
              </a:rPr>
              <a:t>Closing Plenary</a:t>
            </a:r>
          </a:p>
          <a:p>
            <a:pPr marL="382588" algn="ctr"/>
            <a:endParaRPr kumimoji="0" lang="en-US" altLang="ja-JP" sz="1200" dirty="0">
              <a:solidFill>
                <a:schemeClr val="tx1"/>
              </a:solidFill>
              <a:latin typeface="Times" pitchFamily="18" charset="0"/>
              <a:cs typeface="Times" pitchFamily="18" charset="0"/>
              <a:sym typeface="Times" pitchFamily="18" charset="0"/>
            </a:endParaRPr>
          </a:p>
          <a:p>
            <a:pPr marL="382588"/>
            <a:r>
              <a:rPr kumimoji="0" lang="en-US" altLang="ja-JP" sz="1200" b="1" dirty="0">
                <a:solidFill>
                  <a:schemeClr val="tx1"/>
                </a:solidFill>
                <a:latin typeface="Times" pitchFamily="18" charset="0"/>
                <a:cs typeface="Times" pitchFamily="18" charset="0"/>
                <a:sym typeface="Times" pitchFamily="18" charset="0"/>
              </a:rPr>
              <a:t>IEEE 802.16 Presentation Submission Template (Rev. 9)</a:t>
            </a:r>
            <a:r>
              <a:rPr kumimoji="0" lang="en-US" altLang="ja-JP" sz="1200" dirty="0">
                <a:solidFill>
                  <a:schemeClr val="tx1"/>
                </a:solidFill>
                <a:latin typeface="Times" pitchFamily="18" charset="0"/>
                <a:cs typeface="Times" pitchFamily="18" charset="0"/>
                <a:sym typeface="Times" pitchFamily="18" charset="0"/>
              </a:rPr>
              <a:t> </a:t>
            </a:r>
          </a:p>
          <a:p>
            <a:pPr marL="382588"/>
            <a:r>
              <a:rPr kumimoji="0" lang="en-US" altLang="ja-JP" sz="1200" dirty="0">
                <a:solidFill>
                  <a:schemeClr val="tx1"/>
                </a:solidFill>
                <a:latin typeface="Times" pitchFamily="18" charset="0"/>
                <a:cs typeface="Times" pitchFamily="18" charset="0"/>
                <a:sym typeface="Times" pitchFamily="18" charset="0"/>
              </a:rPr>
              <a:t>Document Number:</a:t>
            </a:r>
          </a:p>
          <a:p>
            <a:pPr marL="382588"/>
            <a:r>
              <a:rPr kumimoji="0" lang="en-US" altLang="ja-JP" sz="1200" dirty="0">
                <a:solidFill>
                  <a:schemeClr val="tx1"/>
                </a:solidFill>
                <a:latin typeface="Times" pitchFamily="18" charset="0"/>
                <a:cs typeface="Times" pitchFamily="18" charset="0"/>
                <a:sym typeface="Times" pitchFamily="18" charset="0"/>
              </a:rPr>
              <a:t>IEEE </a:t>
            </a:r>
            <a:r>
              <a:rPr kumimoji="0" lang="en-US" altLang="ja-JP" sz="1200" dirty="0" smtClean="0">
                <a:solidFill>
                  <a:schemeClr val="tx1"/>
                </a:solidFill>
                <a:latin typeface="Times" pitchFamily="18" charset="0"/>
                <a:cs typeface="Times" pitchFamily="18" charset="0"/>
                <a:sym typeface="Times" pitchFamily="18" charset="0"/>
              </a:rPr>
              <a:t>L802.16-11/0046</a:t>
            </a:r>
            <a:endParaRPr kumimoji="0" lang="en-US" altLang="ja-JP" sz="1200" dirty="0">
              <a:solidFill>
                <a:schemeClr val="tx1"/>
              </a:solidFill>
              <a:latin typeface="Times" pitchFamily="18" charset="0"/>
              <a:cs typeface="Times" pitchFamily="18" charset="0"/>
              <a:sym typeface="Times" pitchFamily="18" charset="0"/>
            </a:endParaRPr>
          </a:p>
          <a:p>
            <a:pPr marL="382588"/>
            <a:r>
              <a:rPr kumimoji="0" lang="en-US" altLang="ja-JP" sz="1200" dirty="0">
                <a:solidFill>
                  <a:schemeClr val="tx1"/>
                </a:solidFill>
                <a:latin typeface="Times" pitchFamily="18" charset="0"/>
                <a:cs typeface="Times" pitchFamily="18" charset="0"/>
                <a:sym typeface="Times" pitchFamily="18" charset="0"/>
              </a:rPr>
              <a:t>Date Submitted:</a:t>
            </a:r>
          </a:p>
          <a:p>
            <a:pPr marL="382588"/>
            <a:r>
              <a:rPr kumimoji="0" lang="en-US" altLang="ja-JP" sz="1200" dirty="0" smtClean="0">
                <a:solidFill>
                  <a:schemeClr val="tx1"/>
                </a:solidFill>
                <a:latin typeface="Times" pitchFamily="18" charset="0"/>
                <a:cs typeface="Times" pitchFamily="18" charset="0"/>
                <a:sym typeface="Times" pitchFamily="18" charset="0"/>
              </a:rPr>
              <a:t>2011-07-21</a:t>
            </a:r>
            <a:endParaRPr kumimoji="0" lang="en-US" altLang="ja-JP" sz="1200" dirty="0">
              <a:solidFill>
                <a:schemeClr val="tx1"/>
              </a:solidFill>
              <a:latin typeface="Times" pitchFamily="18" charset="0"/>
              <a:cs typeface="Times" pitchFamily="18" charset="0"/>
              <a:sym typeface="Times" pitchFamily="18" charset="0"/>
            </a:endParaRPr>
          </a:p>
          <a:p>
            <a:pPr marL="382588"/>
            <a:r>
              <a:rPr kumimoji="0" lang="en-US" altLang="ja-JP" sz="1200" dirty="0">
                <a:solidFill>
                  <a:schemeClr val="tx1"/>
                </a:solidFill>
                <a:latin typeface="Times" pitchFamily="18" charset="0"/>
                <a:cs typeface="Times" pitchFamily="18" charset="0"/>
                <a:sym typeface="Times" pitchFamily="18" charset="0"/>
              </a:rPr>
              <a:t>Source:</a:t>
            </a:r>
          </a:p>
          <a:p>
            <a:pPr marL="382588"/>
            <a:r>
              <a:rPr kumimoji="0" lang="en-US" altLang="ja-JP" sz="1200" dirty="0">
                <a:solidFill>
                  <a:schemeClr val="tx1"/>
                </a:solidFill>
                <a:latin typeface="Times" pitchFamily="18" charset="0"/>
                <a:cs typeface="Times" pitchFamily="18" charset="0"/>
                <a:sym typeface="Times" pitchFamily="18" charset="0"/>
              </a:rPr>
              <a:t>Takashi Shono			Voice:	+81 3 6268 4665</a:t>
            </a:r>
          </a:p>
          <a:p>
            <a:pPr marL="382588"/>
            <a:r>
              <a:rPr kumimoji="0" lang="en-US" altLang="ja-JP" sz="1200" dirty="0">
                <a:solidFill>
                  <a:schemeClr val="tx1"/>
                </a:solidFill>
                <a:latin typeface="Times" pitchFamily="18" charset="0"/>
                <a:cs typeface="Times" pitchFamily="18" charset="0"/>
                <a:sym typeface="Times" pitchFamily="18" charset="0"/>
              </a:rPr>
              <a:t>Intel Corporation			E-mail:	takashi.shono@intel.com</a:t>
            </a:r>
          </a:p>
          <a:p>
            <a:pPr marL="382588"/>
            <a:endParaRPr kumimoji="0" lang="en-US" altLang="ja-JP" sz="1200" dirty="0">
              <a:solidFill>
                <a:schemeClr val="tx1"/>
              </a:solidFill>
              <a:latin typeface="Times" pitchFamily="18" charset="0"/>
              <a:cs typeface="Times" pitchFamily="18" charset="0"/>
              <a:sym typeface="Times" pitchFamily="18" charset="0"/>
            </a:endParaRPr>
          </a:p>
          <a:p>
            <a:pPr marL="382588"/>
            <a:r>
              <a:rPr kumimoji="0" lang="en-US" altLang="ja-JP" sz="1200" dirty="0">
                <a:solidFill>
                  <a:schemeClr val="tx1"/>
                </a:solidFill>
                <a:latin typeface="Times" pitchFamily="18" charset="0"/>
                <a:cs typeface="Times" pitchFamily="18" charset="0"/>
                <a:sym typeface="Times" pitchFamily="18" charset="0"/>
              </a:rPr>
              <a:t>Venue:</a:t>
            </a:r>
          </a:p>
          <a:p>
            <a:pPr marL="382588"/>
            <a:r>
              <a:rPr kumimoji="0" lang="en-US" altLang="ja-JP" sz="1200" dirty="0">
                <a:solidFill>
                  <a:schemeClr val="tx1"/>
                </a:solidFill>
                <a:latin typeface="Times" pitchFamily="18" charset="0"/>
                <a:cs typeface="Times" pitchFamily="18" charset="0"/>
                <a:sym typeface="Times" pitchFamily="18" charset="0"/>
              </a:rPr>
              <a:t>IEEE 802.16 Session #</a:t>
            </a:r>
            <a:r>
              <a:rPr kumimoji="0" lang="en-US" altLang="ja-JP" sz="1200" dirty="0" smtClean="0">
                <a:solidFill>
                  <a:schemeClr val="tx1"/>
                </a:solidFill>
                <a:latin typeface="Times" pitchFamily="18" charset="0"/>
                <a:cs typeface="Times" pitchFamily="18" charset="0"/>
                <a:sym typeface="Times" pitchFamily="18" charset="0"/>
              </a:rPr>
              <a:t>74, </a:t>
            </a:r>
            <a:r>
              <a:rPr kumimoji="0" lang="en-US" altLang="ja-JP" sz="1200" dirty="0">
                <a:solidFill>
                  <a:schemeClr val="tx1"/>
                </a:solidFill>
                <a:latin typeface="Times" pitchFamily="18" charset="0"/>
                <a:cs typeface="Times" pitchFamily="18" charset="0"/>
                <a:sym typeface="Times" pitchFamily="18" charset="0"/>
              </a:rPr>
              <a:t>WG Closing Plenary</a:t>
            </a:r>
          </a:p>
          <a:p>
            <a:pPr marL="382588"/>
            <a:r>
              <a:rPr kumimoji="0" lang="en-US" altLang="ja-JP" sz="1200" dirty="0">
                <a:solidFill>
                  <a:schemeClr val="tx1"/>
                </a:solidFill>
                <a:latin typeface="Times" pitchFamily="18" charset="0"/>
                <a:cs typeface="Times" pitchFamily="18" charset="0"/>
                <a:sym typeface="Times" pitchFamily="18" charset="0"/>
              </a:rPr>
              <a:t>Base Contribution:</a:t>
            </a:r>
          </a:p>
          <a:p>
            <a:pPr marL="382588"/>
            <a:r>
              <a:rPr kumimoji="0" lang="en-US" altLang="ja-JP" sz="1200" dirty="0">
                <a:solidFill>
                  <a:schemeClr val="tx1"/>
                </a:solidFill>
                <a:latin typeface="Times" pitchFamily="18" charset="0"/>
                <a:cs typeface="Times" pitchFamily="18" charset="0"/>
                <a:sym typeface="Times" pitchFamily="18" charset="0"/>
              </a:rPr>
              <a:t>None.</a:t>
            </a:r>
          </a:p>
          <a:p>
            <a:pPr marL="382588"/>
            <a:r>
              <a:rPr kumimoji="0" lang="en-US" altLang="ja-JP" sz="1200" dirty="0">
                <a:solidFill>
                  <a:schemeClr val="tx1"/>
                </a:solidFill>
                <a:latin typeface="Times" pitchFamily="18" charset="0"/>
                <a:cs typeface="Times" pitchFamily="18" charset="0"/>
                <a:sym typeface="Times" pitchFamily="18" charset="0"/>
              </a:rPr>
              <a:t>Purpose:</a:t>
            </a:r>
          </a:p>
          <a:p>
            <a:pPr marL="382588"/>
            <a:r>
              <a:rPr kumimoji="0" lang="en-US" altLang="ja-JP" sz="1200" dirty="0">
                <a:solidFill>
                  <a:schemeClr val="tx1"/>
                </a:solidFill>
                <a:latin typeface="Times" pitchFamily="18" charset="0"/>
                <a:cs typeface="Times" pitchFamily="18" charset="0"/>
                <a:sym typeface="Times" pitchFamily="18" charset="0"/>
              </a:rPr>
              <a:t>ITU-R Liaison Group presentation to Closing Plenary of the WG, containing plan for the week</a:t>
            </a:r>
          </a:p>
          <a:p>
            <a:pPr marL="382588"/>
            <a:r>
              <a:rPr kumimoji="0" lang="en-US" altLang="ja-JP" sz="1200" dirty="0">
                <a:solidFill>
                  <a:schemeClr val="tx1"/>
                </a:solidFill>
                <a:latin typeface="Times" pitchFamily="18" charset="0"/>
                <a:cs typeface="Times" pitchFamily="18" charset="0"/>
                <a:sym typeface="Times" pitchFamily="18" charset="0"/>
              </a:rPr>
              <a:t>Notice:</a:t>
            </a:r>
          </a:p>
          <a:p>
            <a:pPr marL="382588"/>
            <a:r>
              <a:rPr kumimoji="0" lang="en-US" altLang="ja-JP" sz="1000" i="1" dirty="0">
                <a:solidFill>
                  <a:schemeClr val="tx1"/>
                </a:solidFill>
                <a:latin typeface="Times" pitchFamily="18" charset="0"/>
                <a:cs typeface="Times" pitchFamily="18" charset="0"/>
                <a:sym typeface="Times" pitchFamily="18" charset="0"/>
              </a:rPr>
              <a:t>This document does not represent the agreed views of the IEEE 802.16 Working Group or any of its subgroups</a:t>
            </a:r>
            <a:r>
              <a:rPr kumimoji="0" lang="en-US" altLang="ja-JP" sz="1000" dirty="0">
                <a:solidFill>
                  <a:schemeClr val="tx1"/>
                </a:solidFill>
                <a:latin typeface="Times" pitchFamily="18" charset="0"/>
                <a:cs typeface="Times" pitchFamily="18" charset="0"/>
                <a:sym typeface="Times" pitchFamily="18" charset="0"/>
              </a:rPr>
              <a:t>. It represents only the views of the participants listed in the “Source(s)” field above. It is offered as a basis for discussion. It is not binding on the contributor(s), who reserve(s) the right to add, amend or withdraw material contained herein.	</a:t>
            </a:r>
          </a:p>
          <a:p>
            <a:pPr marL="382588"/>
            <a:r>
              <a:rPr kumimoji="0" lang="en-US" altLang="ja-JP" sz="1200" dirty="0">
                <a:solidFill>
                  <a:schemeClr val="tx1"/>
                </a:solidFill>
                <a:latin typeface="Times" pitchFamily="18" charset="0"/>
                <a:cs typeface="Times" pitchFamily="18" charset="0"/>
                <a:sym typeface="Times" pitchFamily="18" charset="0"/>
              </a:rPr>
              <a:t>Release:</a:t>
            </a:r>
          </a:p>
          <a:p>
            <a:pPr marL="382588"/>
            <a:r>
              <a:rPr kumimoji="0" lang="en-US" altLang="ja-JP" sz="1000" dirty="0">
                <a:solidFill>
                  <a:schemeClr val="tx1"/>
                </a:solidFill>
                <a:latin typeface="Times" pitchFamily="18" charset="0"/>
                <a:cs typeface="Times" pitchFamily="18" charset="0"/>
                <a:sym typeface="Times" pitchFamily="18"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802.16.</a:t>
            </a:r>
            <a:r>
              <a:rPr kumimoji="0" lang="en-US" altLang="ja-JP" sz="1200" dirty="0">
                <a:solidFill>
                  <a:schemeClr val="tx1"/>
                </a:solidFill>
                <a:latin typeface="Times" pitchFamily="18" charset="0"/>
                <a:cs typeface="Times" pitchFamily="18" charset="0"/>
                <a:sym typeface="Times" pitchFamily="18" charset="0"/>
              </a:rPr>
              <a:t>	</a:t>
            </a:r>
          </a:p>
          <a:p>
            <a:pPr marL="382588"/>
            <a:r>
              <a:rPr kumimoji="0" lang="en-US" altLang="ja-JP" sz="1200" dirty="0">
                <a:solidFill>
                  <a:schemeClr val="tx1"/>
                </a:solidFill>
                <a:latin typeface="Times" pitchFamily="18" charset="0"/>
                <a:cs typeface="Times" pitchFamily="18" charset="0"/>
                <a:sym typeface="Times" pitchFamily="18" charset="0"/>
              </a:rPr>
              <a:t>Patent Policy:</a:t>
            </a:r>
          </a:p>
          <a:p>
            <a:pPr marL="382588"/>
            <a:r>
              <a:rPr kumimoji="0" lang="en-US" altLang="ja-JP" sz="1000" dirty="0">
                <a:solidFill>
                  <a:schemeClr val="tx1"/>
                </a:solidFill>
                <a:latin typeface="Times" pitchFamily="18" charset="0"/>
                <a:cs typeface="Times" pitchFamily="18" charset="0"/>
                <a:sym typeface="Times" pitchFamily="18" charset="0"/>
              </a:rPr>
              <a:t>The contributor is familiar with the IEEE-SA Patent Policy and Procedures:</a:t>
            </a:r>
          </a:p>
          <a:p>
            <a:pPr marL="382588"/>
            <a:r>
              <a:rPr kumimoji="0" lang="en-US" altLang="ja-JP" sz="1000" dirty="0">
                <a:solidFill>
                  <a:schemeClr val="tx1"/>
                </a:solidFill>
                <a:latin typeface="Times" pitchFamily="18" charset="0"/>
                <a:cs typeface="Times" pitchFamily="18" charset="0"/>
                <a:sym typeface="Times" pitchFamily="18" charset="0"/>
              </a:rPr>
              <a:t>&lt;</a:t>
            </a:r>
            <a:r>
              <a:rPr kumimoji="0" lang="en-US" altLang="ja-JP" sz="1000" u="sng" dirty="0">
                <a:solidFill>
                  <a:srgbClr val="0000FF"/>
                </a:solidFill>
                <a:latin typeface="Times" pitchFamily="18" charset="0"/>
                <a:cs typeface="Times" pitchFamily="18" charset="0"/>
                <a:sym typeface="Times" pitchFamily="18" charset="0"/>
                <a:hlinkClick r:id="rId2"/>
              </a:rPr>
              <a:t>http://standards.ieee.org/guides/bylaws/sect6-7</a:t>
            </a:r>
            <a:r>
              <a:rPr kumimoji="0" lang="en-US" altLang="ja-JP" sz="1000" u="sng" dirty="0">
                <a:solidFill>
                  <a:srgbClr val="0000FF"/>
                </a:solidFill>
                <a:latin typeface="Times" pitchFamily="18" charset="0"/>
                <a:cs typeface="Times" pitchFamily="18" charset="0"/>
                <a:sym typeface="Times" pitchFamily="18" charset="0"/>
              </a:rPr>
              <a:t>.html#6</a:t>
            </a:r>
            <a:r>
              <a:rPr kumimoji="0" lang="en-US" altLang="ja-JP" sz="1000" dirty="0">
                <a:solidFill>
                  <a:schemeClr val="tx1"/>
                </a:solidFill>
                <a:latin typeface="Times" pitchFamily="18" charset="0"/>
                <a:cs typeface="Times" pitchFamily="18" charset="0"/>
                <a:sym typeface="Times" pitchFamily="18" charset="0"/>
              </a:rPr>
              <a:t>&gt; and &lt;</a:t>
            </a:r>
            <a:r>
              <a:rPr kumimoji="0" lang="en-US" altLang="ja-JP" sz="1000" u="sng" dirty="0">
                <a:solidFill>
                  <a:srgbClr val="0000FF"/>
                </a:solidFill>
                <a:latin typeface="Times" pitchFamily="18" charset="0"/>
                <a:cs typeface="Times" pitchFamily="18" charset="0"/>
                <a:sym typeface="Times" pitchFamily="18" charset="0"/>
              </a:rPr>
              <a:t>http://standards.ieee.org/guides/</a:t>
            </a:r>
            <a:r>
              <a:rPr kumimoji="0" lang="en-US" altLang="ja-JP" sz="1000" u="sng" dirty="0">
                <a:solidFill>
                  <a:srgbClr val="0000FF"/>
                </a:solidFill>
                <a:latin typeface="Times" pitchFamily="18" charset="0"/>
                <a:cs typeface="Times" pitchFamily="18" charset="0"/>
                <a:sym typeface="Times" pitchFamily="18" charset="0"/>
                <a:hlinkClick r:id="rId2"/>
              </a:rPr>
              <a:t>o</a:t>
            </a:r>
            <a:r>
              <a:rPr kumimoji="0" lang="en-US" altLang="ja-JP" sz="1000" u="sng" dirty="0">
                <a:solidFill>
                  <a:srgbClr val="0000FF"/>
                </a:solidFill>
                <a:latin typeface="Times" pitchFamily="18" charset="0"/>
                <a:cs typeface="Times" pitchFamily="18" charset="0"/>
                <a:sym typeface="Times" pitchFamily="18" charset="0"/>
              </a:rPr>
              <a:t>p</a:t>
            </a:r>
            <a:r>
              <a:rPr kumimoji="0" lang="en-US" altLang="ja-JP" sz="1000" u="sng" dirty="0">
                <a:solidFill>
                  <a:srgbClr val="0000FF"/>
                </a:solidFill>
                <a:latin typeface="Times" pitchFamily="18" charset="0"/>
                <a:cs typeface="Times" pitchFamily="18" charset="0"/>
                <a:sym typeface="Times" pitchFamily="18" charset="0"/>
                <a:hlinkClick r:id="rId2"/>
              </a:rPr>
              <a:t>man/se</a:t>
            </a:r>
            <a:r>
              <a:rPr kumimoji="0" lang="en-US" altLang="ja-JP" sz="1000" u="sng" dirty="0">
                <a:solidFill>
                  <a:srgbClr val="0000FF"/>
                </a:solidFill>
                <a:latin typeface="Times" pitchFamily="18" charset="0"/>
                <a:cs typeface="Times" pitchFamily="18" charset="0"/>
                <a:sym typeface="Times" pitchFamily="18" charset="0"/>
              </a:rPr>
              <a:t>ct6.html#6.3</a:t>
            </a:r>
            <a:r>
              <a:rPr kumimoji="0" lang="en-US" altLang="ja-JP" sz="1000" dirty="0">
                <a:solidFill>
                  <a:schemeClr val="tx1"/>
                </a:solidFill>
                <a:latin typeface="Times" pitchFamily="18" charset="0"/>
                <a:cs typeface="Times" pitchFamily="18" charset="0"/>
                <a:sym typeface="Times" pitchFamily="18" charset="0"/>
              </a:rPr>
              <a:t>&gt;</a:t>
            </a:r>
            <a:r>
              <a:rPr kumimoji="0" lang="en-US" altLang="ja-JP" sz="1000" dirty="0">
                <a:solidFill>
                  <a:schemeClr val="tx1"/>
                </a:solidFill>
                <a:latin typeface="Times" pitchFamily="18" charset="0"/>
                <a:cs typeface="Times" pitchFamily="18" charset="0"/>
                <a:sym typeface="Times" pitchFamily="18" charset="0"/>
                <a:hlinkClick r:id="rId3"/>
              </a:rPr>
              <a:t>.</a:t>
            </a:r>
          </a:p>
          <a:p>
            <a:pPr marL="382588"/>
            <a:r>
              <a:rPr kumimoji="0" lang="en-US" altLang="ja-JP" sz="1000" dirty="0">
                <a:solidFill>
                  <a:schemeClr val="tx1"/>
                </a:solidFill>
                <a:latin typeface="Times" pitchFamily="18" charset="0"/>
                <a:cs typeface="Times" pitchFamily="18" charset="0"/>
                <a:sym typeface="Times" pitchFamily="18" charset="0"/>
                <a:hlinkClick r:id="rId3"/>
              </a:rPr>
              <a:t>Further information is located at &lt;</a:t>
            </a:r>
            <a:r>
              <a:rPr kumimoji="0" lang="en-US" altLang="ja-JP" sz="1000" u="sng" dirty="0">
                <a:solidFill>
                  <a:srgbClr val="0000FF"/>
                </a:solidFill>
                <a:latin typeface="Times" pitchFamily="18" charset="0"/>
                <a:cs typeface="Times" pitchFamily="18" charset="0"/>
                <a:sym typeface="Times" pitchFamily="18" charset="0"/>
                <a:hlinkClick r:id="rId3"/>
              </a:rPr>
              <a:t>ht</a:t>
            </a:r>
            <a:r>
              <a:rPr kumimoji="0" lang="en-US" altLang="ja-JP" sz="1000" u="sng" dirty="0">
                <a:solidFill>
                  <a:srgbClr val="0000FF"/>
                </a:solidFill>
                <a:latin typeface="Times" pitchFamily="18" charset="0"/>
                <a:cs typeface="Times" pitchFamily="18" charset="0"/>
                <a:sym typeface="Times" pitchFamily="18" charset="0"/>
              </a:rPr>
              <a:t>tp://standards.ieee.org/board/pat/pat-m</a:t>
            </a:r>
            <a:r>
              <a:rPr kumimoji="0" lang="en-US" altLang="ja-JP" sz="1000" u="sng" dirty="0">
                <a:solidFill>
                  <a:srgbClr val="0000FF"/>
                </a:solidFill>
                <a:latin typeface="Times" pitchFamily="18" charset="0"/>
                <a:cs typeface="Times" pitchFamily="18" charset="0"/>
                <a:sym typeface="Times" pitchFamily="18" charset="0"/>
                <a:hlinkClick r:id="rId3"/>
              </a:rPr>
              <a:t>ateri</a:t>
            </a:r>
            <a:r>
              <a:rPr kumimoji="0" lang="en-US" altLang="ja-JP" sz="1000" u="sng" dirty="0">
                <a:solidFill>
                  <a:srgbClr val="0000FF"/>
                </a:solidFill>
                <a:latin typeface="Times" pitchFamily="18" charset="0"/>
                <a:cs typeface="Times" pitchFamily="18" charset="0"/>
                <a:sym typeface="Times" pitchFamily="18" charset="0"/>
              </a:rPr>
              <a:t>al.ht</a:t>
            </a:r>
            <a:r>
              <a:rPr kumimoji="0" lang="en-US" altLang="ja-JP" sz="1000" u="sng" dirty="0">
                <a:solidFill>
                  <a:srgbClr val="0000FF"/>
                </a:solidFill>
                <a:latin typeface="Times" pitchFamily="18" charset="0"/>
                <a:cs typeface="Times" pitchFamily="18" charset="0"/>
                <a:sym typeface="Times" pitchFamily="18" charset="0"/>
                <a:hlinkClick r:id="rId3"/>
              </a:rPr>
              <a:t>ml</a:t>
            </a:r>
            <a:r>
              <a:rPr kumimoji="0" lang="en-US" altLang="ja-JP" sz="1000" dirty="0">
                <a:solidFill>
                  <a:schemeClr val="tx1"/>
                </a:solidFill>
                <a:latin typeface="Times" pitchFamily="18" charset="0"/>
                <a:cs typeface="Times" pitchFamily="18" charset="0"/>
                <a:sym typeface="Times" pitchFamily="18" charset="0"/>
                <a:hlinkClick r:id="rId3"/>
              </a:rPr>
              <a:t>&gt; and &lt;</a:t>
            </a:r>
            <a:r>
              <a:rPr kumimoji="0" lang="en-US" altLang="ja-JP" sz="1000" u="sng" dirty="0">
                <a:solidFill>
                  <a:srgbClr val="0000FF"/>
                </a:solidFill>
                <a:latin typeface="Times" pitchFamily="18" charset="0"/>
                <a:cs typeface="Times" pitchFamily="18" charset="0"/>
                <a:sym typeface="Times" pitchFamily="18" charset="0"/>
              </a:rPr>
              <a:t>http://standards.ieee.org/board/pat </a:t>
            </a:r>
            <a:r>
              <a:rPr kumimoji="0" lang="en-US" altLang="ja-JP" sz="1000" dirty="0">
                <a:solidFill>
                  <a:schemeClr val="tx1"/>
                </a:solidFill>
                <a:latin typeface="Times" pitchFamily="18" charset="0"/>
                <a:cs typeface="Times" pitchFamily="18" charset="0"/>
                <a:sym typeface="Times" pitchFamily="18" charset="0"/>
              </a:rPr>
              <a:t>&gt;.</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
          <p:cNvSpPr>
            <a:spLocks noGrp="1" noChangeArrowheads="1"/>
          </p:cNvSpPr>
          <p:nvPr>
            <p:ph type="title"/>
          </p:nvPr>
        </p:nvSpPr>
        <p:spPr bwMode="auto">
          <a:xfrm>
            <a:off x="457200" y="223838"/>
            <a:ext cx="8229600" cy="1282700"/>
          </a:xfrm>
          <a:noFill/>
          <a:ln w="12700">
            <a:miter lim="800000"/>
            <a:headEnd/>
            <a:tailEnd/>
          </a:ln>
        </p:spPr>
        <p:txBody>
          <a:bodyPr vert="horz" wrap="square" lIns="91440" tIns="45720" rIns="40639" bIns="45720" numCol="1" anchor="t" anchorCtr="0" compatLnSpc="1">
            <a:prstTxWarp prst="textNoShape">
              <a:avLst/>
            </a:prstTxWarp>
          </a:bodyPr>
          <a:lstStyle/>
          <a:p>
            <a:pPr indent="0" eaLnBrk="1" hangingPunct="1"/>
            <a:r>
              <a:rPr lang="en-US" altLang="ja-JP" sz="3600" b="1" dirty="0" smtClean="0">
                <a:latin typeface="Trebuchet MS" pitchFamily="34" charset="0"/>
                <a:ea typeface="ＭＳ Ｐゴシック" pitchFamily="50" charset="-128"/>
                <a:cs typeface="Arial" pitchFamily="34" charset="0"/>
                <a:sym typeface="Arial" pitchFamily="34" charset="0"/>
              </a:rPr>
              <a:t>ITU-R Liaison Group Report - </a:t>
            </a:r>
            <a:r>
              <a:rPr lang="en-US" altLang="ja-JP" sz="3600" b="1" dirty="0" smtClean="0">
                <a:latin typeface="Trebuchet MS" pitchFamily="34" charset="0"/>
                <a:ea typeface="ＭＳ Ｐゴシック" pitchFamily="50" charset="-128"/>
                <a:sym typeface="Arial" pitchFamily="34" charset="0"/>
              </a:rPr>
              <a:t/>
            </a:r>
            <a:br>
              <a:rPr lang="en-US" altLang="ja-JP" sz="3600" b="1" dirty="0" smtClean="0">
                <a:latin typeface="Trebuchet MS" pitchFamily="34" charset="0"/>
                <a:ea typeface="ＭＳ Ｐゴシック" pitchFamily="50" charset="-128"/>
                <a:sym typeface="Arial" pitchFamily="34" charset="0"/>
              </a:rPr>
            </a:br>
            <a:r>
              <a:rPr lang="en-US" altLang="ja-JP" sz="3600" b="1" dirty="0" smtClean="0">
                <a:latin typeface="Trebuchet MS" pitchFamily="34" charset="0"/>
                <a:ea typeface="ＭＳ Ｐゴシック" pitchFamily="50" charset="-128"/>
                <a:cs typeface="Arial" pitchFamily="34" charset="0"/>
                <a:sym typeface="Arial" pitchFamily="34" charset="0"/>
              </a:rPr>
              <a:t>Session #74 Closing Plenary</a:t>
            </a:r>
            <a:endParaRPr lang="en-US" altLang="ja-JP" sz="3600" b="1" dirty="0" smtClean="0">
              <a:latin typeface="Trebuchet MS" pitchFamily="34" charset="0"/>
              <a:ea typeface="ＭＳ Ｐゴシック" pitchFamily="50" charset="-128"/>
              <a:sym typeface="Arial" pitchFamily="34" charset="0"/>
            </a:endParaRPr>
          </a:p>
        </p:txBody>
      </p:sp>
      <p:sp>
        <p:nvSpPr>
          <p:cNvPr id="3075" name="Rectangle 2"/>
          <p:cNvSpPr>
            <a:spLocks noGrp="1" noChangeArrowheads="1"/>
          </p:cNvSpPr>
          <p:nvPr>
            <p:ph type="body" idx="1"/>
          </p:nvPr>
        </p:nvSpPr>
        <p:spPr bwMode="auto">
          <a:xfrm>
            <a:off x="457200" y="1257300"/>
            <a:ext cx="8229600" cy="5257800"/>
          </a:xfrm>
          <a:noFill/>
          <a:ln w="12700">
            <a:miter lim="800000"/>
            <a:headEnd/>
            <a:tailEnd/>
          </a:ln>
        </p:spPr>
        <p:txBody>
          <a:bodyPr vert="horz" wrap="square" lIns="91440" tIns="45720" rIns="40639" bIns="45720" numCol="1" anchor="t" anchorCtr="0" compatLnSpc="1">
            <a:prstTxWarp prst="textNoShape">
              <a:avLst/>
            </a:prstTxWarp>
          </a:bodyPr>
          <a:lstStyle/>
          <a:p>
            <a:pPr marL="0" lvl="1" indent="0" algn="ctr" eaLnBrk="1" hangingPunct="1">
              <a:lnSpc>
                <a:spcPct val="90000"/>
              </a:lnSpc>
              <a:buFont typeface="Times" charset="0"/>
              <a:buNone/>
            </a:pP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endParaRPr lang="en-US" altLang="ja-JP" dirty="0" smtClean="0">
              <a:latin typeface="Trebuchet MS" pitchFamily="34" charset="0"/>
              <a:ea typeface="ＭＳ Ｐゴシック" pitchFamily="50" charset="-128"/>
              <a:cs typeface="Arial" pitchFamily="34" charset="0"/>
              <a:sym typeface="Arial" pitchFamily="34" charset="0"/>
            </a:endParaRPr>
          </a:p>
          <a:p>
            <a:pPr marL="0" lvl="1" indent="0" algn="ctr" eaLnBrk="1" hangingPunct="1">
              <a:lnSpc>
                <a:spcPct val="90000"/>
              </a:lnSpc>
              <a:buFont typeface="Times" charset="0"/>
              <a:buNone/>
            </a:pPr>
            <a:r>
              <a:rPr lang="en-US" altLang="ja-JP" dirty="0" smtClean="0">
                <a:latin typeface="Trebuchet MS" pitchFamily="34" charset="0"/>
                <a:ea typeface="ＭＳ Ｐゴシック" pitchFamily="50" charset="-128"/>
                <a:cs typeface="Arial" pitchFamily="34" charset="0"/>
                <a:sym typeface="Arial" pitchFamily="34" charset="0"/>
              </a:rPr>
              <a:t>Takashi Shono</a:t>
            </a: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r>
              <a:rPr lang="en-US" altLang="ja-JP" sz="2400" dirty="0" smtClean="0">
                <a:latin typeface="Trebuchet MS" pitchFamily="34" charset="0"/>
                <a:ea typeface="ＭＳ Ｐゴシック" pitchFamily="50" charset="-128"/>
                <a:cs typeface="Arial" pitchFamily="34" charset="0"/>
                <a:sym typeface="Arial" pitchFamily="34" charset="0"/>
              </a:rPr>
              <a:t>Chair, 802.16 ITU-R Liaison Group</a:t>
            </a:r>
            <a:endParaRPr lang="en-US" altLang="ja-JP" sz="2400"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r>
              <a:rPr lang="en-US" altLang="ja-JP" dirty="0" smtClean="0">
                <a:latin typeface="Trebuchet MS" pitchFamily="34" charset="0"/>
                <a:ea typeface="ＭＳ Ｐゴシック" pitchFamily="50" charset="-128"/>
                <a:cs typeface="Arial" pitchFamily="34" charset="0"/>
                <a:sym typeface="Arial" pitchFamily="34" charset="0"/>
              </a:rPr>
              <a:t>IEEE 802.16 WG Session #74</a:t>
            </a: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r>
              <a:rPr lang="en-US" altLang="ja-JP" dirty="0" smtClean="0">
                <a:latin typeface="Trebuchet MS" pitchFamily="34" charset="0"/>
                <a:ea typeface="ＭＳ Ｐゴシック" pitchFamily="50" charset="-128"/>
                <a:cs typeface="Arial" pitchFamily="34" charset="0"/>
                <a:sym typeface="Arial" pitchFamily="34" charset="0"/>
              </a:rPr>
              <a:t>San Francisco, USA, 18-21 July 2011</a:t>
            </a: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endParaRPr lang="en-US" altLang="ja-JP" i="1" dirty="0" smtClean="0">
              <a:latin typeface="Trebuchet MS" pitchFamily="34" charset="0"/>
              <a:ea typeface="ＭＳ Ｐゴシック" pitchFamily="50" charset="-128"/>
              <a:sym typeface="Arial" pitchFamily="34" charset="0"/>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4983163"/>
          </a:xfrm>
        </p:spPr>
        <p:txBody>
          <a:bodyPr vert="horz" wrap="square" lIns="91440" tIns="45720" rIns="91440" bIns="45720" numCol="1" anchor="t" anchorCtr="0" compatLnSpc="1">
            <a:prstTxWarp prst="textNoShape">
              <a:avLst/>
            </a:prstTxWarp>
          </a:bodyPr>
          <a:lstStyle/>
          <a:p>
            <a:pPr eaLnBrk="1" hangingPunct="1">
              <a:buSzPct val="99000"/>
              <a:buFont typeface="Times" charset="0"/>
              <a:buAutoNum type="arabicParenR"/>
            </a:pPr>
            <a:r>
              <a:rPr lang="en-US" altLang="ja-JP" sz="1800" dirty="0" smtClean="0">
                <a:latin typeface="Trebuchet MS" pitchFamily="34" charset="0"/>
                <a:ea typeface="ＭＳ Ｐゴシック" pitchFamily="50" charset="-128"/>
              </a:rPr>
              <a:t>Introduction, approval of the agenda</a:t>
            </a:r>
          </a:p>
          <a:p>
            <a:pPr eaLnBrk="1" hangingPunct="1">
              <a:buSzPct val="99000"/>
              <a:buFont typeface="Times" charset="0"/>
              <a:buAutoNum type="arabicParenR"/>
            </a:pPr>
            <a:r>
              <a:rPr lang="en-US" altLang="ja-JP" sz="1800" dirty="0" smtClean="0">
                <a:latin typeface="Trebuchet MS" pitchFamily="34" charset="0"/>
                <a:ea typeface="ＭＳ Ｐゴシック" pitchFamily="50" charset="-128"/>
              </a:rPr>
              <a:t>Review and follow </a:t>
            </a:r>
            <a:r>
              <a:rPr lang="en-US" altLang="ja-JP" sz="1800" dirty="0" err="1" smtClean="0">
                <a:latin typeface="Trebuchet MS" pitchFamily="34" charset="0"/>
                <a:ea typeface="ＭＳ Ｐゴシック" pitchFamily="50" charset="-128"/>
              </a:rPr>
              <a:t>workplan</a:t>
            </a:r>
            <a:r>
              <a:rPr lang="en-US" altLang="ja-JP" sz="1800" dirty="0" smtClean="0">
                <a:latin typeface="Trebuchet MS" pitchFamily="34" charset="0"/>
                <a:ea typeface="ＭＳ Ｐゴシック" pitchFamily="50" charset="-128"/>
              </a:rPr>
              <a:t> of L802.16-11/0026</a:t>
            </a:r>
          </a:p>
          <a:p>
            <a:pPr eaLnBrk="1" hangingPunct="1">
              <a:buSzPct val="99000"/>
              <a:buFont typeface="Times" charset="0"/>
              <a:buAutoNum type="arabicParenR"/>
            </a:pPr>
            <a:r>
              <a:rPr lang="en-US" altLang="ja-JP" sz="1800" dirty="0" smtClean="0">
                <a:latin typeface="Trebuchet MS" pitchFamily="34" charset="0"/>
                <a:ea typeface="ＭＳ Ｐゴシック" pitchFamily="50" charset="-128"/>
              </a:rPr>
              <a:t>Work Items:</a:t>
            </a:r>
          </a:p>
          <a:p>
            <a:pPr marL="496888" lvl="1" indent="0" eaLnBrk="1" hangingPunct="1">
              <a:buSzPct val="99000"/>
              <a:buNone/>
            </a:pPr>
            <a:r>
              <a:rPr lang="en-US" altLang="ja-JP" sz="1400" dirty="0" smtClean="0">
                <a:latin typeface="Trebuchet MS" pitchFamily="34" charset="0"/>
                <a:ea typeface="ＭＳ Ｐゴシック" pitchFamily="50" charset="-128"/>
              </a:rPr>
              <a:t>3-1)	Review outcome </a:t>
            </a:r>
            <a:r>
              <a:rPr lang="en-US" altLang="ja-JP" sz="1400" dirty="0">
                <a:latin typeface="Trebuchet MS" pitchFamily="34" charset="0"/>
                <a:ea typeface="ＭＳ Ｐゴシック" pitchFamily="50" charset="-128"/>
              </a:rPr>
              <a:t>of WP 5D #</a:t>
            </a:r>
            <a:r>
              <a:rPr lang="en-US" altLang="ja-JP" sz="1400" dirty="0" smtClean="0">
                <a:latin typeface="Trebuchet MS" pitchFamily="34" charset="0"/>
                <a:ea typeface="ＭＳ Ｐゴシック" pitchFamily="50" charset="-128"/>
              </a:rPr>
              <a:t>11</a:t>
            </a:r>
          </a:p>
          <a:p>
            <a:pPr marL="496888" lvl="1" indent="0" eaLnBrk="1" hangingPunct="1">
              <a:buSzPct val="99000"/>
              <a:buNone/>
            </a:pPr>
            <a:r>
              <a:rPr lang="en-US" altLang="ja-JP" sz="1400" dirty="0" smtClean="0">
                <a:latin typeface="Trebuchet MS" pitchFamily="34" charset="0"/>
                <a:ea typeface="ＭＳ Ｐゴシック" pitchFamily="50" charset="-128"/>
              </a:rPr>
              <a:t>3-2)</a:t>
            </a:r>
            <a:r>
              <a:rPr lang="en-US" altLang="ja-JP" sz="1400" dirty="0">
                <a:latin typeface="Trebuchet MS" pitchFamily="34" charset="0"/>
                <a:ea typeface="ＭＳ Ｐゴシック" pitchFamily="50" charset="-128"/>
              </a:rPr>
              <a:t>	</a:t>
            </a:r>
            <a:r>
              <a:rPr lang="en-US" altLang="ja-JP" sz="1400" dirty="0" smtClean="0">
                <a:latin typeface="Trebuchet MS" pitchFamily="34" charset="0"/>
                <a:ea typeface="ＭＳ Ｐゴシック" pitchFamily="50" charset="-128"/>
              </a:rPr>
              <a:t>Review outcome </a:t>
            </a:r>
            <a:r>
              <a:rPr lang="en-US" altLang="ja-JP" sz="1400" dirty="0">
                <a:latin typeface="Trebuchet MS" pitchFamily="34" charset="0"/>
                <a:ea typeface="ＭＳ Ｐゴシック" pitchFamily="50" charset="-128"/>
              </a:rPr>
              <a:t>of </a:t>
            </a:r>
            <a:r>
              <a:rPr lang="en-US" altLang="ja-JP" sz="1400" dirty="0" smtClean="0">
                <a:latin typeface="Trebuchet MS" pitchFamily="34" charset="0"/>
                <a:ea typeface="ＭＳ Ｐゴシック" pitchFamily="50" charset="-128"/>
              </a:rPr>
              <a:t>WP </a:t>
            </a:r>
            <a:r>
              <a:rPr lang="en-US" altLang="ja-JP" sz="1400" dirty="0">
                <a:latin typeface="Trebuchet MS" pitchFamily="34" charset="0"/>
                <a:ea typeface="ＭＳ Ｐゴシック" pitchFamily="50" charset="-128"/>
              </a:rPr>
              <a:t>5A #</a:t>
            </a:r>
            <a:r>
              <a:rPr lang="en-US" altLang="ja-JP" sz="1400" dirty="0" smtClean="0">
                <a:latin typeface="Trebuchet MS" pitchFamily="34" charset="0"/>
                <a:ea typeface="ＭＳ Ｐゴシック" pitchFamily="50" charset="-128"/>
              </a:rPr>
              <a:t>7</a:t>
            </a:r>
            <a:endParaRPr lang="en-US" altLang="ja-JP" sz="1400" dirty="0">
              <a:latin typeface="Trebuchet MS" pitchFamily="34" charset="0"/>
              <a:ea typeface="ＭＳ Ｐゴシック" pitchFamily="50" charset="-128"/>
            </a:endParaRPr>
          </a:p>
          <a:p>
            <a:pPr marL="496888" lvl="1" indent="0" eaLnBrk="1" hangingPunct="1">
              <a:buSzPct val="99000"/>
              <a:buNone/>
            </a:pPr>
            <a:r>
              <a:rPr lang="en-US" altLang="ja-JP" sz="1400" dirty="0" smtClean="0">
                <a:latin typeface="Trebuchet MS" pitchFamily="34" charset="0"/>
                <a:ea typeface="ＭＳ Ｐゴシック" pitchFamily="50" charset="-128"/>
              </a:rPr>
              <a:t>3-3)</a:t>
            </a:r>
            <a:r>
              <a:rPr lang="en-US" altLang="ja-JP" sz="1400" dirty="0">
                <a:latin typeface="Trebuchet MS" pitchFamily="34" charset="0"/>
                <a:ea typeface="ＭＳ Ｐゴシック" pitchFamily="50" charset="-128"/>
              </a:rPr>
              <a:t>	</a:t>
            </a:r>
            <a:r>
              <a:rPr lang="en-US" altLang="ja-JP" sz="1400" dirty="0" smtClean="0">
                <a:latin typeface="Trebuchet MS" pitchFamily="34" charset="0"/>
                <a:ea typeface="ＭＳ Ｐゴシック" pitchFamily="50" charset="-128"/>
              </a:rPr>
              <a:t>Finalize </a:t>
            </a:r>
            <a:r>
              <a:rPr lang="en-US" altLang="ja-JP" sz="1400" dirty="0">
                <a:latin typeface="Trebuchet MS" pitchFamily="34" charset="0"/>
                <a:ea typeface="ＭＳ Ｐゴシック" pitchFamily="50" charset="-128"/>
              </a:rPr>
              <a:t>Certification C</a:t>
            </a:r>
          </a:p>
          <a:p>
            <a:pPr marL="496888" lvl="1" indent="0" eaLnBrk="1" hangingPunct="1">
              <a:buSzPct val="99000"/>
              <a:buNone/>
            </a:pPr>
            <a:r>
              <a:rPr lang="en-US" altLang="ja-JP" sz="1400" dirty="0" smtClean="0">
                <a:latin typeface="Trebuchet MS" pitchFamily="34" charset="0"/>
                <a:ea typeface="ＭＳ Ｐゴシック" pitchFamily="50" charset="-128"/>
              </a:rPr>
              <a:t>3-4)</a:t>
            </a:r>
            <a:r>
              <a:rPr lang="en-US" altLang="ja-JP" sz="1400" dirty="0">
                <a:latin typeface="Trebuchet MS" pitchFamily="34" charset="0"/>
                <a:ea typeface="ＭＳ Ｐゴシック" pitchFamily="50" charset="-128"/>
              </a:rPr>
              <a:t>	</a:t>
            </a:r>
            <a:r>
              <a:rPr lang="en-US" altLang="ja-JP" sz="1400" dirty="0" smtClean="0">
                <a:latin typeface="Trebuchet MS" pitchFamily="34" charset="0"/>
                <a:ea typeface="ＭＳ Ｐゴシック" pitchFamily="50" charset="-128"/>
              </a:rPr>
              <a:t>Develop and finalize M.1457-11 Meeting X+1 (</a:t>
            </a:r>
            <a:r>
              <a:rPr lang="en-US" altLang="ja-JP" sz="1400" dirty="0">
                <a:latin typeface="Trebuchet MS" pitchFamily="34" charset="0"/>
                <a:ea typeface="ＭＳ Ｐゴシック" pitchFamily="50" charset="-128"/>
              </a:rPr>
              <a:t>incl. IMT-2000 roadmap update for OFDMA TDD WMAN) – </a:t>
            </a:r>
            <a:r>
              <a:rPr lang="en-US" altLang="ja-JP" sz="1400" i="1" dirty="0">
                <a:latin typeface="Trebuchet MS" pitchFamily="34" charset="0"/>
                <a:ea typeface="ＭＳ Ｐゴシック" pitchFamily="50" charset="-128"/>
              </a:rPr>
              <a:t>To be reviewed by 802.18, followed by approval from EC</a:t>
            </a:r>
          </a:p>
          <a:p>
            <a:pPr marL="496888" lvl="1" indent="0" eaLnBrk="1" hangingPunct="1">
              <a:buSzPct val="99000"/>
              <a:buNone/>
            </a:pPr>
            <a:r>
              <a:rPr lang="en-US" altLang="ja-JP" sz="1400" dirty="0" smtClean="0">
                <a:latin typeface="Trebuchet MS" pitchFamily="34" charset="0"/>
                <a:ea typeface="ＭＳ Ｐゴシック" pitchFamily="50" charset="-128"/>
              </a:rPr>
              <a:t>3-5)</a:t>
            </a:r>
            <a:r>
              <a:rPr lang="en-US" altLang="ja-JP" sz="1400" dirty="0">
                <a:latin typeface="Trebuchet MS" pitchFamily="34" charset="0"/>
                <a:ea typeface="ＭＳ Ｐゴシック" pitchFamily="50" charset="-128"/>
              </a:rPr>
              <a:t>	</a:t>
            </a:r>
            <a:r>
              <a:rPr lang="en-US" altLang="ja-JP" sz="1400" dirty="0" smtClean="0">
                <a:latin typeface="Trebuchet MS" pitchFamily="34" charset="0"/>
                <a:ea typeface="ＭＳ Ｐゴシック" pitchFamily="50" charset="-128"/>
              </a:rPr>
              <a:t>Develop and finalize contribution to WP 5A on </a:t>
            </a:r>
            <a:r>
              <a:rPr lang="en-US" altLang="ja-JP" sz="1400" dirty="0">
                <a:latin typeface="Trebuchet MS" pitchFamily="34" charset="0"/>
                <a:ea typeface="ＭＳ Ｐゴシック" pitchFamily="50" charset="-128"/>
              </a:rPr>
              <a:t>M2M – </a:t>
            </a:r>
            <a:r>
              <a:rPr lang="en-US" altLang="ja-JP" sz="1400" i="1" dirty="0">
                <a:latin typeface="Trebuchet MS" pitchFamily="34" charset="0"/>
                <a:ea typeface="ＭＳ Ｐゴシック" pitchFamily="50" charset="-128"/>
              </a:rPr>
              <a:t>To be reviewed by 802.18, followed by approval from </a:t>
            </a:r>
            <a:r>
              <a:rPr lang="en-US" altLang="ja-JP" sz="1400" i="1" dirty="0" smtClean="0">
                <a:latin typeface="Trebuchet MS" pitchFamily="34" charset="0"/>
                <a:ea typeface="ＭＳ Ｐゴシック" pitchFamily="50" charset="-128"/>
              </a:rPr>
              <a:t>EC</a:t>
            </a:r>
          </a:p>
          <a:p>
            <a:pPr marL="496888" lvl="1" indent="0" eaLnBrk="1" hangingPunct="1">
              <a:buSzPct val="99000"/>
              <a:buNone/>
            </a:pPr>
            <a:r>
              <a:rPr lang="en-US" altLang="ja-JP" sz="1400" dirty="0" smtClean="0">
                <a:solidFill>
                  <a:srgbClr val="000000"/>
                </a:solidFill>
                <a:latin typeface="Trebuchet MS" pitchFamily="34" charset="0"/>
                <a:ea typeface="ＭＳ Ｐゴシック" pitchFamily="50" charset="-128"/>
                <a:cs typeface="+mn-cs"/>
              </a:rPr>
              <a:t>3-6)	Develop and finalize contribution to WP 5D on M.1224</a:t>
            </a:r>
            <a:endParaRPr lang="en-US" altLang="ja-JP" sz="1800" i="1" dirty="0" smtClean="0">
              <a:latin typeface="Trebuchet MS" pitchFamily="34" charset="0"/>
              <a:ea typeface="ＭＳ Ｐゴシック" pitchFamily="50" charset="-128"/>
            </a:endParaRPr>
          </a:p>
          <a:p>
            <a:pPr eaLnBrk="1" hangingPunct="1">
              <a:buSzPct val="99000"/>
              <a:buFont typeface="Times" charset="0"/>
              <a:buAutoNum type="arabicParenR"/>
            </a:pPr>
            <a:r>
              <a:rPr lang="en-US" altLang="ja-JP" sz="1800" dirty="0" smtClean="0">
                <a:latin typeface="Trebuchet MS" pitchFamily="34" charset="0"/>
                <a:ea typeface="ＭＳ Ｐゴシック" pitchFamily="50" charset="-128"/>
              </a:rPr>
              <a:t>Review liaisons, and prepare responses and any other output documents to external organizations as necessary</a:t>
            </a:r>
          </a:p>
          <a:p>
            <a:pPr eaLnBrk="1" hangingPunct="1">
              <a:buSzPct val="99000"/>
              <a:buFont typeface="Times" charset="0"/>
              <a:buAutoNum type="arabicParenR"/>
            </a:pPr>
            <a:r>
              <a:rPr lang="en-US" altLang="ja-JP" sz="1800" dirty="0" smtClean="0">
                <a:latin typeface="Trebuchet MS" pitchFamily="34" charset="0"/>
                <a:ea typeface="ＭＳ Ｐゴシック" pitchFamily="50" charset="-128"/>
              </a:rPr>
              <a:t>Update </a:t>
            </a:r>
            <a:r>
              <a:rPr lang="en-US" altLang="ja-JP" sz="1800" dirty="0" err="1" smtClean="0">
                <a:latin typeface="Trebuchet MS" pitchFamily="34" charset="0"/>
                <a:ea typeface="ＭＳ Ｐゴシック" pitchFamily="50" charset="-128"/>
              </a:rPr>
              <a:t>workplan</a:t>
            </a:r>
            <a:endParaRPr lang="en-US" altLang="ja-JP" sz="1800" dirty="0" smtClean="0">
              <a:latin typeface="Trebuchet MS" pitchFamily="34" charset="0"/>
              <a:ea typeface="ＭＳ Ｐゴシック" pitchFamily="50" charset="-128"/>
            </a:endParaRPr>
          </a:p>
          <a:p>
            <a:pPr eaLnBrk="1" hangingPunct="1">
              <a:buSzPct val="99000"/>
              <a:buFont typeface="Times" charset="0"/>
              <a:buAutoNum type="arabicParenR"/>
            </a:pPr>
            <a:r>
              <a:rPr lang="en-US" altLang="ja-JP" sz="1800" dirty="0" smtClean="0">
                <a:latin typeface="Trebuchet MS" pitchFamily="34" charset="0"/>
                <a:ea typeface="ＭＳ Ｐゴシック" pitchFamily="50" charset="-128"/>
              </a:rPr>
              <a:t>Approve all outgoing documents</a:t>
            </a:r>
          </a:p>
          <a:p>
            <a:pPr eaLnBrk="1" hangingPunct="1">
              <a:buSzPct val="99000"/>
              <a:buFont typeface="Times" charset="0"/>
              <a:buAutoNum type="arabicParenR"/>
            </a:pPr>
            <a:r>
              <a:rPr lang="en-US" altLang="ja-JP" sz="1800" dirty="0" smtClean="0">
                <a:latin typeface="Trebuchet MS" pitchFamily="34" charset="0"/>
                <a:ea typeface="ＭＳ Ｐゴシック" pitchFamily="50" charset="-128"/>
              </a:rPr>
              <a:t>Other business</a:t>
            </a:r>
          </a:p>
        </p:txBody>
      </p:sp>
      <p:sp>
        <p:nvSpPr>
          <p:cNvPr id="4" name="Rectangle 1"/>
          <p:cNvSpPr txBox="1">
            <a:spLocks noChangeArrowheads="1"/>
          </p:cNvSpPr>
          <p:nvPr/>
        </p:nvSpPr>
        <p:spPr bwMode="auto">
          <a:xfrm>
            <a:off x="457200" y="223838"/>
            <a:ext cx="8229600" cy="698500"/>
          </a:xfrm>
          <a:prstGeom prst="rect">
            <a:avLst/>
          </a:prstGeom>
          <a:noFill/>
          <a:ln w="12700">
            <a:miter lim="800000"/>
            <a:headEnd/>
            <a:tailEnd/>
          </a:ln>
        </p:spPr>
        <p:txBody>
          <a:bodyPr vert="horz" wrap="square" lIns="91440" tIns="45720" rIns="40639" bIns="45720" numCol="1" anchor="t" anchorCtr="0" compatLnSpc="1">
            <a:prstTxWarp prst="textNoShape">
              <a:avLst/>
            </a:prstTxWarp>
          </a:bodyPr>
          <a:lstStyle/>
          <a:p>
            <a:pPr marL="39688" lvl="0" algn="ctr"/>
            <a:r>
              <a:rPr lang="en-US" altLang="ja-JP" sz="3200" b="1" dirty="0" smtClean="0">
                <a:latin typeface="Trebuchet MS" pitchFamily="34" charset="0"/>
                <a:ea typeface="ＭＳ Ｐゴシック" pitchFamily="50" charset="-128"/>
              </a:rPr>
              <a:t>Agenda for the Week</a:t>
            </a:r>
            <a:endParaRPr kumimoji="0" lang="en-US" altLang="ja-JP" sz="3200" b="1" i="0" u="none" strike="noStrike" kern="0" cap="none" spc="0" normalizeH="0" baseline="0" noProof="0" dirty="0" smtClean="0">
              <a:ln>
                <a:noFill/>
              </a:ln>
              <a:solidFill>
                <a:schemeClr val="tx1"/>
              </a:solidFill>
              <a:effectLst/>
              <a:uLnTx/>
              <a:uFillTx/>
              <a:latin typeface="Trebuchet MS" pitchFamily="34" charset="0"/>
              <a:ea typeface="ＭＳ Ｐゴシック" pitchFamily="50" charset="-128"/>
              <a:cs typeface="+mj-cs"/>
              <a:sym typeface="Times"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
          <p:cNvSpPr>
            <a:spLocks noGrp="1" noChangeArrowheads="1"/>
          </p:cNvSpPr>
          <p:nvPr>
            <p:ph type="title"/>
          </p:nvPr>
        </p:nvSpPr>
        <p:spPr bwMode="auto">
          <a:xfrm>
            <a:off x="457200" y="223838"/>
            <a:ext cx="8229600" cy="698500"/>
          </a:xfrm>
          <a:noFill/>
          <a:ln w="12700">
            <a:miter lim="800000"/>
            <a:headEnd/>
            <a:tailEnd/>
          </a:ln>
        </p:spPr>
        <p:txBody>
          <a:bodyPr vert="horz" wrap="square" lIns="91440" tIns="45720" rIns="40639" bIns="45720" numCol="1" anchor="t" anchorCtr="0" compatLnSpc="1">
            <a:prstTxWarp prst="textNoShape">
              <a:avLst/>
            </a:prstTxWarp>
          </a:bodyPr>
          <a:lstStyle/>
          <a:p>
            <a:pPr indent="0" eaLnBrk="1" hangingPunct="1"/>
            <a:r>
              <a:rPr lang="en-US" altLang="ja-JP" b="1" dirty="0" smtClean="0">
                <a:latin typeface="Trebuchet MS" pitchFamily="34" charset="0"/>
                <a:ea typeface="ＭＳ Ｐゴシック" pitchFamily="50" charset="-128"/>
              </a:rPr>
              <a:t>Outcomes of Session #74 (1/2)</a:t>
            </a:r>
          </a:p>
        </p:txBody>
      </p:sp>
      <p:sp>
        <p:nvSpPr>
          <p:cNvPr id="4099" name="Rectangle 2"/>
          <p:cNvSpPr>
            <a:spLocks noGrp="1" noChangeArrowheads="1"/>
          </p:cNvSpPr>
          <p:nvPr>
            <p:ph type="body" idx="1"/>
          </p:nvPr>
        </p:nvSpPr>
        <p:spPr bwMode="auto">
          <a:xfrm>
            <a:off x="457200" y="914400"/>
            <a:ext cx="8229600" cy="5562600"/>
          </a:xfrm>
          <a:noFill/>
          <a:ln w="12700">
            <a:miter lim="800000"/>
            <a:headEnd/>
            <a:tailEnd/>
          </a:ln>
        </p:spPr>
        <p:txBody>
          <a:bodyPr vert="horz" wrap="square" lIns="91440" tIns="45720" rIns="40639" bIns="45720" numCol="1" anchor="t" anchorCtr="0" compatLnSpc="1">
            <a:prstTxWarp prst="textNoShape">
              <a:avLst/>
            </a:prstTxWarp>
          </a:bodyPr>
          <a:lstStyle/>
          <a:p>
            <a:pPr marL="342900" lvl="1" indent="-342900" eaLnBrk="1" hangingPunct="1">
              <a:spcBef>
                <a:spcPts val="800"/>
              </a:spcBef>
              <a:buSzPct val="125000"/>
              <a:buNone/>
            </a:pPr>
            <a:r>
              <a:rPr lang="en-US" altLang="ja-JP" sz="2200" b="1" u="sng" dirty="0" smtClean="0">
                <a:latin typeface="Trebuchet MS" pitchFamily="34" charset="0"/>
                <a:ea typeface="ＭＳ Ｐゴシック" pitchFamily="50" charset="-128"/>
              </a:rPr>
              <a:t>Per </a:t>
            </a:r>
            <a:r>
              <a:rPr lang="en-US" altLang="ja-JP" sz="2200" b="1" u="sng" dirty="0" err="1" smtClean="0">
                <a:latin typeface="Trebuchet MS" pitchFamily="34" charset="0"/>
                <a:ea typeface="ＭＳ Ｐゴシック" pitchFamily="50" charset="-128"/>
              </a:rPr>
              <a:t>Workplan</a:t>
            </a:r>
            <a:endParaRPr lang="en-US" altLang="ja-JP" sz="2200" b="1" u="sng" dirty="0" smtClean="0">
              <a:latin typeface="Trebuchet MS" pitchFamily="34" charset="0"/>
              <a:ea typeface="ＭＳ Ｐゴシック" pitchFamily="50" charset="-128"/>
            </a:endParaRPr>
          </a:p>
          <a:p>
            <a:pPr marL="342900" eaLnBrk="1" hangingPunct="1">
              <a:buSzPct val="125000"/>
            </a:pPr>
            <a:r>
              <a:rPr lang="en-US" altLang="ja-JP" sz="1600" b="1" dirty="0" smtClean="0">
                <a:latin typeface="Trebuchet MS" pitchFamily="34" charset="0"/>
                <a:ea typeface="ＭＳ Ｐゴシック" pitchFamily="50" charset="-128"/>
              </a:rPr>
              <a:t>Finalize </a:t>
            </a:r>
            <a:r>
              <a:rPr lang="en-US" altLang="ja-JP" sz="1600" b="1" dirty="0">
                <a:latin typeface="Trebuchet MS" pitchFamily="34" charset="0"/>
                <a:ea typeface="ＭＳ Ｐゴシック" pitchFamily="50" charset="-128"/>
              </a:rPr>
              <a:t>Certification </a:t>
            </a:r>
            <a:r>
              <a:rPr lang="en-US" altLang="ja-JP" sz="1600" b="1" dirty="0" smtClean="0">
                <a:latin typeface="Trebuchet MS" pitchFamily="34" charset="0"/>
                <a:ea typeface="ＭＳ Ｐゴシック" pitchFamily="50" charset="-128"/>
              </a:rPr>
              <a:t>C</a:t>
            </a:r>
          </a:p>
          <a:p>
            <a:pPr marL="357188" indent="271463" eaLnBrk="1" hangingPunct="1">
              <a:buSzPct val="125000"/>
              <a:buFont typeface="Trebuchet MS" pitchFamily="34" charset="0"/>
              <a:buChar char="−"/>
            </a:pPr>
            <a:r>
              <a:rPr lang="en-US" altLang="ja-JP" sz="1600" b="1" i="1" dirty="0" smtClean="0">
                <a:latin typeface="Trebuchet MS" pitchFamily="34" charset="0"/>
                <a:ea typeface="ＭＳ Ｐゴシック" pitchFamily="50" charset="-128"/>
              </a:rPr>
              <a:t>L802.16-11/0028 </a:t>
            </a:r>
            <a:r>
              <a:rPr lang="en-US" altLang="ja-JP" sz="1600" i="1" dirty="0" smtClean="0">
                <a:latin typeface="Trebuchet MS" pitchFamily="34" charset="0"/>
                <a:ea typeface="ＭＳ Ｐゴシック" pitchFamily="50" charset="-128"/>
              </a:rPr>
              <a:t>- [Draft] Certification C</a:t>
            </a:r>
            <a:endParaRPr lang="en-US" altLang="ja-JP" sz="1600" i="1" dirty="0">
              <a:latin typeface="Trebuchet MS" pitchFamily="34" charset="0"/>
              <a:ea typeface="ＭＳ Ｐゴシック" pitchFamily="50" charset="-128"/>
            </a:endParaRPr>
          </a:p>
          <a:p>
            <a:pPr marL="342900" eaLnBrk="1" hangingPunct="1">
              <a:buSzPct val="125000"/>
            </a:pPr>
            <a:r>
              <a:rPr lang="en-US" altLang="ja-JP" sz="1600" b="1" dirty="0" smtClean="0">
                <a:latin typeface="Trebuchet MS" pitchFamily="34" charset="0"/>
                <a:ea typeface="ＭＳ Ｐゴシック" pitchFamily="50" charset="-128"/>
              </a:rPr>
              <a:t>Finalize M.1457-11 Meeting X+1 contribution (</a:t>
            </a:r>
            <a:r>
              <a:rPr lang="en-US" altLang="ja-JP" sz="1600" b="1" dirty="0">
                <a:latin typeface="Trebuchet MS" pitchFamily="34" charset="0"/>
                <a:ea typeface="ＭＳ Ｐゴシック" pitchFamily="50" charset="-128"/>
              </a:rPr>
              <a:t>incl. IMT-2000 roadmap update for OFDMA TDD WMAN</a:t>
            </a:r>
            <a:r>
              <a:rPr lang="en-US" altLang="ja-JP" sz="1600" b="1" dirty="0" smtClean="0">
                <a:latin typeface="Trebuchet MS" pitchFamily="34" charset="0"/>
                <a:ea typeface="ＭＳ Ｐゴシック" pitchFamily="50" charset="-128"/>
              </a:rPr>
              <a:t>) – To be reviewed by 802.18, followed by approval from EC</a:t>
            </a:r>
          </a:p>
          <a:p>
            <a:pPr marL="357188" indent="271463" eaLnBrk="1" hangingPunct="1">
              <a:buSzPct val="125000"/>
              <a:buFont typeface="Trebuchet MS" pitchFamily="34" charset="0"/>
              <a:buChar char="−"/>
            </a:pPr>
            <a:r>
              <a:rPr lang="en-US" altLang="ja-JP" sz="1600" b="1" i="1" dirty="0" smtClean="0">
                <a:latin typeface="Trebuchet MS" pitchFamily="34" charset="0"/>
                <a:ea typeface="ＭＳ Ｐゴシック" pitchFamily="50" charset="-128"/>
              </a:rPr>
              <a:t>L802.16-11/0043r1</a:t>
            </a:r>
            <a:r>
              <a:rPr lang="en-US" altLang="ja-JP" sz="1600" i="1" dirty="0" smtClean="0">
                <a:latin typeface="Trebuchet MS" pitchFamily="34" charset="0"/>
                <a:ea typeface="ＭＳ Ｐゴシック" pitchFamily="50" charset="-128"/>
              </a:rPr>
              <a:t> </a:t>
            </a:r>
            <a:r>
              <a:rPr lang="en-US" altLang="ja-JP" sz="1600" b="1" i="1" dirty="0" smtClean="0">
                <a:latin typeface="Trebuchet MS" pitchFamily="34" charset="0"/>
                <a:ea typeface="ＭＳ Ｐゴシック" pitchFamily="50" charset="-128"/>
              </a:rPr>
              <a:t>(Approved by 802.18)</a:t>
            </a:r>
            <a:r>
              <a:rPr lang="en-US" altLang="ja-JP" sz="1600" i="1" dirty="0" smtClean="0">
                <a:latin typeface="Trebuchet MS" pitchFamily="34" charset="0"/>
                <a:ea typeface="ＭＳ Ｐゴシック" pitchFamily="50" charset="-128"/>
              </a:rPr>
              <a:t> - [Draft Contribution to WP 5D] IMT-2000 OFDMA TDD WMAN submission toward revision 11 of Recommendation ITU-R M.1457 (Meeting X+1)</a:t>
            </a:r>
          </a:p>
          <a:p>
            <a:pPr marL="357188" indent="271463" eaLnBrk="1" hangingPunct="1">
              <a:buSzPct val="125000"/>
              <a:buFont typeface="Trebuchet MS" pitchFamily="34" charset="0"/>
              <a:buChar char="−"/>
            </a:pPr>
            <a:r>
              <a:rPr lang="en-US" altLang="ja-JP" sz="1600" b="1" i="1" dirty="0" smtClean="0">
                <a:latin typeface="Trebuchet MS" pitchFamily="34" charset="0"/>
                <a:ea typeface="ＭＳ Ｐゴシック" pitchFamily="50" charset="-128"/>
              </a:rPr>
              <a:t>L802.16-11/0039r1 (Approved by 802.18) </a:t>
            </a:r>
            <a:r>
              <a:rPr lang="en-US" altLang="ja-JP" sz="1600" i="1" dirty="0" smtClean="0">
                <a:latin typeface="Trebuchet MS" pitchFamily="34" charset="0"/>
                <a:ea typeface="ＭＳ Ｐゴシック" pitchFamily="50" charset="-128"/>
              </a:rPr>
              <a:t>- [Draft Contribution to WP 5D] IMT-2000 roadmap update for OFDMA TDD WMAN</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
          <p:cNvSpPr>
            <a:spLocks noGrp="1" noChangeArrowheads="1"/>
          </p:cNvSpPr>
          <p:nvPr>
            <p:ph type="title"/>
          </p:nvPr>
        </p:nvSpPr>
        <p:spPr bwMode="auto">
          <a:xfrm>
            <a:off x="457200" y="223838"/>
            <a:ext cx="8229600" cy="698500"/>
          </a:xfrm>
          <a:noFill/>
          <a:ln w="12700">
            <a:miter lim="800000"/>
            <a:headEnd/>
            <a:tailEnd/>
          </a:ln>
        </p:spPr>
        <p:txBody>
          <a:bodyPr vert="horz" wrap="square" lIns="91440" tIns="45720" rIns="40639" bIns="45720" numCol="1" anchor="t" anchorCtr="0" compatLnSpc="1">
            <a:prstTxWarp prst="textNoShape">
              <a:avLst/>
            </a:prstTxWarp>
          </a:bodyPr>
          <a:lstStyle/>
          <a:p>
            <a:pPr indent="0" eaLnBrk="1" hangingPunct="1"/>
            <a:r>
              <a:rPr lang="en-US" altLang="ja-JP" b="1" dirty="0" smtClean="0">
                <a:latin typeface="Trebuchet MS" pitchFamily="34" charset="0"/>
                <a:ea typeface="ＭＳ Ｐゴシック" pitchFamily="50" charset="-128"/>
              </a:rPr>
              <a:t>Outcomes of Session #74 (2/2)</a:t>
            </a:r>
          </a:p>
        </p:txBody>
      </p:sp>
      <p:sp>
        <p:nvSpPr>
          <p:cNvPr id="4099" name="Rectangle 2"/>
          <p:cNvSpPr>
            <a:spLocks noGrp="1" noChangeArrowheads="1"/>
          </p:cNvSpPr>
          <p:nvPr>
            <p:ph type="body" idx="1"/>
          </p:nvPr>
        </p:nvSpPr>
        <p:spPr bwMode="auto">
          <a:xfrm>
            <a:off x="457200" y="914400"/>
            <a:ext cx="8229600" cy="5562600"/>
          </a:xfrm>
          <a:noFill/>
          <a:ln w="12700">
            <a:miter lim="800000"/>
            <a:headEnd/>
            <a:tailEnd/>
          </a:ln>
        </p:spPr>
        <p:txBody>
          <a:bodyPr vert="horz" wrap="square" lIns="91440" tIns="45720" rIns="40639" bIns="45720" numCol="1" anchor="t" anchorCtr="0" compatLnSpc="1">
            <a:prstTxWarp prst="textNoShape">
              <a:avLst/>
            </a:prstTxWarp>
          </a:bodyPr>
          <a:lstStyle/>
          <a:p>
            <a:pPr marL="0" lvl="1" indent="0" eaLnBrk="1" hangingPunct="1">
              <a:buSzPct val="125000"/>
              <a:buNone/>
            </a:pPr>
            <a:r>
              <a:rPr lang="en-US" altLang="ja-JP" sz="2200" b="1" u="sng" dirty="0" smtClean="0">
                <a:latin typeface="Trebuchet MS" pitchFamily="34" charset="0"/>
                <a:ea typeface="ＭＳ Ｐゴシック" pitchFamily="50" charset="-128"/>
              </a:rPr>
              <a:t>Beyond </a:t>
            </a:r>
            <a:r>
              <a:rPr lang="en-US" altLang="ja-JP" sz="2200" b="1" u="sng" dirty="0" err="1" smtClean="0">
                <a:latin typeface="Trebuchet MS" pitchFamily="34" charset="0"/>
                <a:ea typeface="ＭＳ Ｐゴシック" pitchFamily="50" charset="-128"/>
              </a:rPr>
              <a:t>Workplan</a:t>
            </a:r>
            <a:endParaRPr lang="en-US" altLang="ja-JP" sz="2200" b="1" u="sng" dirty="0" smtClean="0">
              <a:latin typeface="Trebuchet MS" pitchFamily="34" charset="0"/>
              <a:ea typeface="ＭＳ Ｐゴシック" pitchFamily="50" charset="-128"/>
            </a:endParaRPr>
          </a:p>
          <a:p>
            <a:pPr marL="342900" eaLnBrk="1" hangingPunct="1">
              <a:buSzPct val="125000"/>
            </a:pPr>
            <a:r>
              <a:rPr lang="en-US" altLang="ja-JP" sz="1600" b="1" dirty="0" smtClean="0">
                <a:latin typeface="Trebuchet MS" pitchFamily="34" charset="0"/>
                <a:ea typeface="ＭＳ Ｐゴシック" pitchFamily="50" charset="-128"/>
              </a:rPr>
              <a:t>Develop </a:t>
            </a:r>
            <a:r>
              <a:rPr lang="en-US" altLang="ja-JP" sz="1600" b="1" dirty="0">
                <a:latin typeface="Trebuchet MS" pitchFamily="34" charset="0"/>
                <a:ea typeface="ＭＳ Ｐゴシック" pitchFamily="50" charset="-128"/>
              </a:rPr>
              <a:t>and finalize contribution to WP 5A on </a:t>
            </a:r>
            <a:r>
              <a:rPr lang="en-US" altLang="ja-JP" sz="1600" b="1" dirty="0" smtClean="0">
                <a:latin typeface="Trebuchet MS" pitchFamily="34" charset="0"/>
                <a:ea typeface="ＭＳ Ｐゴシック" pitchFamily="50" charset="-128"/>
              </a:rPr>
              <a:t>M2M</a:t>
            </a:r>
            <a:endParaRPr lang="en-US" altLang="ja-JP" sz="1600" b="1" dirty="0" smtClean="0">
              <a:latin typeface="Trebuchet MS" pitchFamily="34" charset="0"/>
              <a:ea typeface="ＭＳ Ｐゴシック" pitchFamily="50" charset="-128"/>
            </a:endParaRPr>
          </a:p>
          <a:p>
            <a:pPr marL="357188" indent="185738" eaLnBrk="1" hangingPunct="1">
              <a:buSzPct val="125000"/>
              <a:buFont typeface="Trebuchet MS" pitchFamily="34" charset="0"/>
              <a:buChar char="−"/>
            </a:pPr>
            <a:r>
              <a:rPr lang="en-US" altLang="ja-JP" sz="1600" b="1" i="1" dirty="0" smtClean="0">
                <a:latin typeface="Trebuchet MS" pitchFamily="34" charset="0"/>
                <a:ea typeface="ＭＳ Ｐゴシック" pitchFamily="50" charset="-128"/>
              </a:rPr>
              <a:t> L802.16-11/0045r1 (Approved by 802.18) </a:t>
            </a:r>
            <a:r>
              <a:rPr lang="en-US" altLang="ja-JP" sz="1600" i="1" dirty="0" smtClean="0">
                <a:latin typeface="Trebuchet MS" pitchFamily="34" charset="0"/>
                <a:ea typeface="ＭＳ Ｐゴシック" pitchFamily="50" charset="-128"/>
              </a:rPr>
              <a:t>- [Draft Contribution to WP 5A] Response to ITU-R WP 5A on “Mobile wireless access systems providing telecommunications for a large number of ubiquitous sensors and/or actuators scattered over wide areas in the land mobile service”</a:t>
            </a:r>
          </a:p>
          <a:p>
            <a:pPr marL="342900" eaLnBrk="1" hangingPunct="1">
              <a:buSzPct val="125000"/>
            </a:pPr>
            <a:r>
              <a:rPr lang="en-US" altLang="ja-JP" sz="1600" b="1" dirty="0" smtClean="0">
                <a:latin typeface="Trebuchet MS" pitchFamily="34" charset="0"/>
                <a:ea typeface="ＭＳ Ｐゴシック" pitchFamily="50" charset="-128"/>
              </a:rPr>
              <a:t>Develop </a:t>
            </a:r>
            <a:r>
              <a:rPr lang="en-US" altLang="ja-JP" sz="1600" b="1" dirty="0" smtClean="0">
                <a:latin typeface="Trebuchet MS" pitchFamily="34" charset="0"/>
                <a:ea typeface="ＭＳ Ｐゴシック" pitchFamily="50" charset="-128"/>
              </a:rPr>
              <a:t>and finalize contribution to WP 5D on M.1224</a:t>
            </a:r>
          </a:p>
          <a:p>
            <a:pPr marL="357188" indent="271463" eaLnBrk="1" hangingPunct="1">
              <a:buSzPct val="125000"/>
              <a:buFont typeface="Trebuchet MS" pitchFamily="34" charset="0"/>
              <a:buChar char="−"/>
            </a:pPr>
            <a:r>
              <a:rPr lang="en-US" altLang="ja-JP" sz="1600" b="1" i="1" dirty="0" smtClean="0">
                <a:latin typeface="Trebuchet MS" pitchFamily="34" charset="0"/>
                <a:ea typeface="ＭＳ Ｐゴシック" pitchFamily="50" charset="-128"/>
              </a:rPr>
              <a:t>L802.16-11/0042 (Approved by 802.18)</a:t>
            </a:r>
            <a:r>
              <a:rPr lang="en-US" altLang="ja-JP" sz="1600" i="1" dirty="0" smtClean="0">
                <a:latin typeface="Trebuchet MS" pitchFamily="34" charset="0"/>
                <a:ea typeface="ＭＳ Ｐゴシック" pitchFamily="50" charset="-128"/>
              </a:rPr>
              <a:t> - Vocabulary Terms and Abbreviations related to IEEE 802.16 in Preliminary Draft Revision of Recommendation ITU-R M.1224</a:t>
            </a:r>
          </a:p>
          <a:p>
            <a:pPr marL="342900" eaLnBrk="1" hangingPunct="1">
              <a:buSzPct val="125000"/>
            </a:pPr>
            <a:r>
              <a:rPr lang="en-US" altLang="ja-JP" sz="1600" b="1" dirty="0" smtClean="0">
                <a:latin typeface="Trebuchet MS" pitchFamily="34" charset="0"/>
                <a:ea typeface="ＭＳ Ｐゴシック" pitchFamily="50" charset="-128"/>
              </a:rPr>
              <a:t>Prepare LS to WATO</a:t>
            </a:r>
          </a:p>
          <a:p>
            <a:pPr marL="342900" indent="285750" eaLnBrk="1" hangingPunct="1">
              <a:buSzPct val="125000"/>
              <a:buFont typeface="Trebuchet MS" pitchFamily="34" charset="0"/>
              <a:buChar char="−"/>
            </a:pPr>
            <a:r>
              <a:rPr lang="en-US" altLang="ja-JP" sz="1600" b="1" i="1" dirty="0" smtClean="0">
                <a:latin typeface="Trebuchet MS" pitchFamily="34" charset="0"/>
                <a:ea typeface="ＭＳ Ｐゴシック" pitchFamily="50" charset="-128"/>
              </a:rPr>
              <a:t>L802.16-11/0040</a:t>
            </a:r>
            <a:r>
              <a:rPr lang="en-US" altLang="ja-JP" sz="1600" i="1" dirty="0" smtClean="0">
                <a:latin typeface="Trebuchet MS" pitchFamily="34" charset="0"/>
                <a:ea typeface="ＭＳ Ｐゴシック" pitchFamily="50" charset="-128"/>
              </a:rPr>
              <a:t> – [LS to WATO] Liaison statement to WATO members regarding </a:t>
            </a:r>
            <a:r>
              <a:rPr lang="en-US" altLang="ja-JP" sz="1600" i="1" dirty="0" err="1" smtClean="0">
                <a:latin typeface="Trebuchet MS" pitchFamily="34" charset="0"/>
                <a:ea typeface="ＭＳ Ｐゴシック" pitchFamily="50" charset="-128"/>
              </a:rPr>
              <a:t>WirelessMAN</a:t>
            </a:r>
            <a:r>
              <a:rPr lang="en-US" altLang="ja-JP" sz="1600" i="1" dirty="0" smtClean="0">
                <a:latin typeface="Trebuchet MS" pitchFamily="34" charset="0"/>
                <a:ea typeface="ＭＳ Ｐゴシック" pitchFamily="50" charset="-128"/>
              </a:rPr>
              <a:t>-Advanced GCS transpositions</a:t>
            </a:r>
          </a:p>
          <a:p>
            <a:pPr marL="342900" eaLnBrk="1" hangingPunct="1">
              <a:buSzPct val="125000"/>
            </a:pPr>
            <a:r>
              <a:rPr lang="en-US" altLang="ja-JP" sz="1600" b="1" dirty="0" smtClean="0">
                <a:latin typeface="Trebuchet MS" pitchFamily="34" charset="0"/>
                <a:ea typeface="ＭＳ Ｐゴシック" pitchFamily="50" charset="-128"/>
              </a:rPr>
              <a:t>Update ITU-R LG </a:t>
            </a:r>
            <a:r>
              <a:rPr lang="en-US" altLang="ja-JP" sz="1600" b="1" dirty="0" err="1" smtClean="0">
                <a:latin typeface="Trebuchet MS" pitchFamily="34" charset="0"/>
                <a:ea typeface="ＭＳ Ｐゴシック" pitchFamily="50" charset="-128"/>
              </a:rPr>
              <a:t>workplan</a:t>
            </a:r>
            <a:endParaRPr lang="en-US" altLang="ja-JP" sz="1600" b="1" dirty="0" smtClean="0">
              <a:latin typeface="Trebuchet MS" pitchFamily="34" charset="0"/>
              <a:ea typeface="ＭＳ Ｐゴシック" pitchFamily="50" charset="-128"/>
            </a:endParaRPr>
          </a:p>
          <a:p>
            <a:pPr marL="342900" indent="285750" eaLnBrk="1" hangingPunct="1">
              <a:buSzPct val="125000"/>
              <a:buFont typeface="Trebuchet MS" pitchFamily="34" charset="0"/>
              <a:buChar char="−"/>
            </a:pPr>
            <a:r>
              <a:rPr lang="en-US" altLang="ja-JP" sz="1600" b="1" i="1" dirty="0" smtClean="0">
                <a:latin typeface="Trebuchet MS" pitchFamily="34" charset="0"/>
                <a:ea typeface="ＭＳ Ｐゴシック" pitchFamily="50" charset="-128"/>
              </a:rPr>
              <a:t>L802.16-11/0026r1</a:t>
            </a:r>
            <a:r>
              <a:rPr lang="en-US" altLang="ja-JP" sz="1600" i="1" dirty="0" smtClean="0">
                <a:latin typeface="Trebuchet MS" pitchFamily="34" charset="0"/>
                <a:ea typeface="ＭＳ Ｐゴシック" pitchFamily="50" charset="-128"/>
              </a:rPr>
              <a:t> - IEEE 802.16 ITU-R Liaison Group </a:t>
            </a:r>
            <a:r>
              <a:rPr lang="en-US" altLang="ja-JP" sz="1600" i="1" dirty="0" err="1" smtClean="0">
                <a:latin typeface="Trebuchet MS" pitchFamily="34" charset="0"/>
                <a:ea typeface="ＭＳ Ｐゴシック" pitchFamily="50" charset="-128"/>
              </a:rPr>
              <a:t>Workplan</a:t>
            </a:r>
            <a:endParaRPr lang="en-US" altLang="ja-JP" sz="1600" i="1" dirty="0" smtClean="0">
              <a:latin typeface="Trebuchet MS" pitchFamily="34" charset="0"/>
              <a:ea typeface="ＭＳ Ｐゴシック" pitchFamily="50" charset="-128"/>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txBox="1">
            <a:spLocks noChangeArrowheads="1"/>
          </p:cNvSpPr>
          <p:nvPr/>
        </p:nvSpPr>
        <p:spPr bwMode="auto">
          <a:xfrm>
            <a:off x="457200" y="223838"/>
            <a:ext cx="8229600" cy="698500"/>
          </a:xfrm>
          <a:prstGeom prst="rect">
            <a:avLst/>
          </a:prstGeom>
          <a:noFill/>
          <a:ln w="12700">
            <a:miter lim="800000"/>
            <a:headEnd/>
            <a:tailEnd/>
          </a:ln>
        </p:spPr>
        <p:txBody>
          <a:bodyPr rIns="40639"/>
          <a:lstStyle/>
          <a:p>
            <a:pPr marL="39688" algn="ctr"/>
            <a:r>
              <a:rPr kumimoji="0" lang="en-US" altLang="ja-JP" sz="3200" b="1" dirty="0" smtClean="0">
                <a:latin typeface="Trebuchet MS" pitchFamily="34" charset="0"/>
              </a:rPr>
              <a:t>Motion 1</a:t>
            </a:r>
            <a:endParaRPr kumimoji="0" lang="en-US" altLang="ja-JP" sz="3200" b="1" u="sng" dirty="0">
              <a:solidFill>
                <a:schemeClr val="tx1"/>
              </a:solidFill>
              <a:latin typeface="Trebuchet MS" pitchFamily="34" charset="0"/>
              <a:sym typeface="Times" pitchFamily="18" charset="0"/>
            </a:endParaRPr>
          </a:p>
        </p:txBody>
      </p:sp>
      <p:sp>
        <p:nvSpPr>
          <p:cNvPr id="7" name="Rectangle 2"/>
          <p:cNvSpPr txBox="1">
            <a:spLocks noChangeArrowheads="1"/>
          </p:cNvSpPr>
          <p:nvPr/>
        </p:nvSpPr>
        <p:spPr bwMode="auto">
          <a:xfrm>
            <a:off x="457200" y="914400"/>
            <a:ext cx="8229600" cy="5562600"/>
          </a:xfrm>
          <a:prstGeom prst="rect">
            <a:avLst/>
          </a:prstGeom>
          <a:noFill/>
          <a:ln w="12700">
            <a:miter lim="800000"/>
            <a:headEnd/>
            <a:tailEnd/>
          </a:ln>
        </p:spPr>
        <p:txBody>
          <a:bodyPr rIns="40639"/>
          <a:lstStyle/>
          <a:p>
            <a:pPr lvl="1" indent="-457200">
              <a:spcBef>
                <a:spcPts val="800"/>
              </a:spcBef>
              <a:buSzPct val="125000"/>
            </a:pPr>
            <a:r>
              <a:rPr kumimoji="0" lang="en-US" altLang="ja-JP" sz="2800" b="1" dirty="0">
                <a:solidFill>
                  <a:schemeClr val="tx1"/>
                </a:solidFill>
                <a:latin typeface="Trebuchet MS" pitchFamily="34" charset="0"/>
                <a:sym typeface="Times" pitchFamily="18" charset="0"/>
              </a:rPr>
              <a:t>	To approve the following document and authorize the WG Chair to forward it to its recipients subject to any editorial corrections including amendments to the cc list.</a:t>
            </a:r>
          </a:p>
          <a:p>
            <a:pPr lvl="1" indent="-457200">
              <a:spcBef>
                <a:spcPts val="800"/>
              </a:spcBef>
              <a:buFontTx/>
              <a:buAutoNum type="arabicParenR"/>
            </a:pPr>
            <a:r>
              <a:rPr kumimoji="0" lang="en-US" altLang="ja-JP" sz="2000" b="1" i="1" dirty="0">
                <a:solidFill>
                  <a:schemeClr val="tx1"/>
                </a:solidFill>
                <a:latin typeface="Trebuchet MS" pitchFamily="34" charset="0"/>
                <a:sym typeface="Times" pitchFamily="18" charset="0"/>
              </a:rPr>
              <a:t>IEEE </a:t>
            </a:r>
            <a:r>
              <a:rPr kumimoji="0" lang="en-US" altLang="ja-JP" sz="2000" b="1" i="1" dirty="0" smtClean="0">
                <a:solidFill>
                  <a:schemeClr val="tx1"/>
                </a:solidFill>
                <a:latin typeface="Trebuchet MS" pitchFamily="34" charset="0"/>
                <a:sym typeface="Times" pitchFamily="18" charset="0"/>
              </a:rPr>
              <a:t>L802.16-11/0040 – [LS to WATO] Liaison statement to WATO members regarding </a:t>
            </a:r>
            <a:r>
              <a:rPr kumimoji="0" lang="en-US" altLang="ja-JP" sz="2000" b="1" i="1" dirty="0" err="1" smtClean="0">
                <a:solidFill>
                  <a:schemeClr val="tx1"/>
                </a:solidFill>
                <a:latin typeface="Trebuchet MS" pitchFamily="34" charset="0"/>
                <a:sym typeface="Times" pitchFamily="18" charset="0"/>
              </a:rPr>
              <a:t>WirelessMAN</a:t>
            </a:r>
            <a:r>
              <a:rPr kumimoji="0" lang="en-US" altLang="ja-JP" sz="2000" b="1" i="1" dirty="0" smtClean="0">
                <a:solidFill>
                  <a:schemeClr val="tx1"/>
                </a:solidFill>
                <a:latin typeface="Trebuchet MS" pitchFamily="34" charset="0"/>
                <a:sym typeface="Times" pitchFamily="18" charset="0"/>
              </a:rPr>
              <a:t>-Advanced GCS transpositions</a:t>
            </a:r>
            <a:endParaRPr kumimoji="0" lang="en-US" altLang="ja-JP" sz="2000" b="1" i="1" dirty="0">
              <a:solidFill>
                <a:schemeClr val="tx1"/>
              </a:solidFill>
              <a:latin typeface="Trebuchet MS" pitchFamily="34" charset="0"/>
              <a:sym typeface="Times" pitchFamily="18" charset="0"/>
            </a:endParaRPr>
          </a:p>
          <a:p>
            <a:pPr lvl="1" indent="-457200">
              <a:spcBef>
                <a:spcPts val="800"/>
              </a:spcBef>
              <a:buFontTx/>
              <a:buAutoNum type="arabicParenR"/>
            </a:pPr>
            <a:endParaRPr kumimoji="0" lang="en-US" altLang="ja-JP" sz="2000" dirty="0">
              <a:solidFill>
                <a:schemeClr val="tx1"/>
              </a:solidFill>
              <a:latin typeface="Trebuchet MS" pitchFamily="34" charset="0"/>
              <a:sym typeface="Times" pitchFamily="18" charset="0"/>
            </a:endParaRPr>
          </a:p>
          <a:p>
            <a:pPr lvl="1" indent="-457200">
              <a:spcBef>
                <a:spcPts val="800"/>
              </a:spcBef>
              <a:buSzPct val="125000"/>
            </a:pPr>
            <a:endParaRPr kumimoji="0" lang="en-US" altLang="ja-JP" sz="2000" b="1" dirty="0">
              <a:solidFill>
                <a:schemeClr val="tx1"/>
              </a:solidFill>
              <a:latin typeface="Trebuchet MS" pitchFamily="34" charset="0"/>
              <a:sym typeface="Times" pitchFamily="18" charset="0"/>
            </a:endParaRPr>
          </a:p>
          <a:p>
            <a:pPr lvl="1" indent="-457200">
              <a:spcBef>
                <a:spcPts val="800"/>
              </a:spcBef>
              <a:buSzPct val="125000"/>
            </a:pPr>
            <a:r>
              <a:rPr kumimoji="0" lang="en-US" altLang="ja-JP" sz="2000" b="1" dirty="0">
                <a:solidFill>
                  <a:schemeClr val="tx1"/>
                </a:solidFill>
                <a:latin typeface="Trebuchet MS" pitchFamily="34" charset="0"/>
                <a:sym typeface="Times" pitchFamily="18" charset="0"/>
              </a:rPr>
              <a:t>Results (For/Against/Abstain): </a:t>
            </a:r>
            <a:r>
              <a:rPr kumimoji="0" lang="en-US" altLang="ja-JP" sz="2000" b="1" dirty="0" smtClean="0">
                <a:solidFill>
                  <a:schemeClr val="tx1"/>
                </a:solidFill>
                <a:latin typeface="Trebuchet MS" pitchFamily="34" charset="0"/>
                <a:sym typeface="Times" pitchFamily="18" charset="0"/>
              </a:rPr>
              <a:t> / /</a:t>
            </a:r>
            <a:endParaRPr kumimoji="0" lang="en-US" altLang="ja-JP" sz="2000" b="1" dirty="0">
              <a:solidFill>
                <a:schemeClr val="tx1"/>
              </a:solidFill>
              <a:latin typeface="Trebuchet MS" pitchFamily="34" charset="0"/>
              <a:sym typeface="Times" pitchFamily="18"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txBox="1">
            <a:spLocks noChangeArrowheads="1"/>
          </p:cNvSpPr>
          <p:nvPr/>
        </p:nvSpPr>
        <p:spPr bwMode="auto">
          <a:xfrm>
            <a:off x="457200" y="223838"/>
            <a:ext cx="8229600" cy="698500"/>
          </a:xfrm>
          <a:prstGeom prst="rect">
            <a:avLst/>
          </a:prstGeom>
          <a:noFill/>
          <a:ln w="12700">
            <a:miter lim="800000"/>
            <a:headEnd/>
            <a:tailEnd/>
          </a:ln>
        </p:spPr>
        <p:txBody>
          <a:bodyPr rIns="40639"/>
          <a:lstStyle/>
          <a:p>
            <a:pPr marL="39688" algn="ctr"/>
            <a:r>
              <a:rPr kumimoji="0" lang="en-US" altLang="ja-JP" sz="3200" b="1" dirty="0" smtClean="0">
                <a:latin typeface="Trebuchet MS" pitchFamily="34" charset="0"/>
              </a:rPr>
              <a:t>Motion 2</a:t>
            </a:r>
            <a:endParaRPr kumimoji="0" lang="en-US" altLang="ja-JP" sz="3200" b="1" u="sng" dirty="0">
              <a:solidFill>
                <a:schemeClr val="tx1"/>
              </a:solidFill>
              <a:latin typeface="Trebuchet MS" pitchFamily="34" charset="0"/>
              <a:sym typeface="Times" pitchFamily="18" charset="0"/>
            </a:endParaRPr>
          </a:p>
        </p:txBody>
      </p:sp>
      <p:sp>
        <p:nvSpPr>
          <p:cNvPr id="7" name="Rectangle 2"/>
          <p:cNvSpPr txBox="1">
            <a:spLocks noChangeArrowheads="1"/>
          </p:cNvSpPr>
          <p:nvPr/>
        </p:nvSpPr>
        <p:spPr bwMode="auto">
          <a:xfrm>
            <a:off x="457200" y="914400"/>
            <a:ext cx="8229600" cy="5562600"/>
          </a:xfrm>
          <a:prstGeom prst="rect">
            <a:avLst/>
          </a:prstGeom>
          <a:noFill/>
          <a:ln w="12700">
            <a:miter lim="800000"/>
            <a:headEnd/>
            <a:tailEnd/>
          </a:ln>
        </p:spPr>
        <p:txBody>
          <a:bodyPr rIns="40639"/>
          <a:lstStyle/>
          <a:p>
            <a:pPr lvl="1" indent="-457200">
              <a:spcBef>
                <a:spcPts val="800"/>
              </a:spcBef>
              <a:buSzPct val="125000"/>
            </a:pPr>
            <a:r>
              <a:rPr kumimoji="0" lang="en-US" altLang="ja-JP" sz="2800" b="1" dirty="0">
                <a:solidFill>
                  <a:schemeClr val="tx1"/>
                </a:solidFill>
                <a:latin typeface="Trebuchet MS" pitchFamily="34" charset="0"/>
                <a:sym typeface="Times" pitchFamily="18" charset="0"/>
              </a:rPr>
              <a:t>	</a:t>
            </a:r>
            <a:r>
              <a:rPr kumimoji="0" lang="en-US" altLang="ja-JP" sz="2800" b="1" dirty="0" smtClean="0">
                <a:solidFill>
                  <a:schemeClr val="tx1"/>
                </a:solidFill>
                <a:latin typeface="Trebuchet MS" pitchFamily="34" charset="0"/>
                <a:sym typeface="Times" pitchFamily="18" charset="0"/>
              </a:rPr>
              <a:t>To approve the following document and authorize the WG Chair to forward it to IEEE-SA Liaison to ITU-R subject to any editorial corrections.</a:t>
            </a:r>
            <a:endParaRPr kumimoji="0" lang="en-US" altLang="ja-JP" sz="2800" b="1" dirty="0">
              <a:solidFill>
                <a:schemeClr val="tx1"/>
              </a:solidFill>
              <a:latin typeface="Trebuchet MS" pitchFamily="34" charset="0"/>
              <a:sym typeface="Times" pitchFamily="18" charset="0"/>
            </a:endParaRPr>
          </a:p>
          <a:p>
            <a:pPr lvl="1" indent="-457200">
              <a:spcBef>
                <a:spcPts val="800"/>
              </a:spcBef>
              <a:buFontTx/>
              <a:buAutoNum type="arabicParenR"/>
            </a:pPr>
            <a:r>
              <a:rPr kumimoji="0" lang="en-US" altLang="ja-JP" sz="2000" b="1" i="1" dirty="0" smtClean="0">
                <a:solidFill>
                  <a:schemeClr val="tx1"/>
                </a:solidFill>
                <a:latin typeface="Trebuchet MS" pitchFamily="34" charset="0"/>
                <a:sym typeface="Times" pitchFamily="18" charset="0"/>
              </a:rPr>
              <a:t>L802.16-11/0028 - [Draft] Certification C</a:t>
            </a:r>
          </a:p>
          <a:p>
            <a:pPr lvl="1" indent="-457200">
              <a:spcBef>
                <a:spcPts val="800"/>
              </a:spcBef>
              <a:buFontTx/>
              <a:buAutoNum type="arabicParenR"/>
            </a:pPr>
            <a:endParaRPr kumimoji="0" lang="en-US" altLang="ja-JP" sz="2000" dirty="0">
              <a:solidFill>
                <a:schemeClr val="tx1"/>
              </a:solidFill>
              <a:latin typeface="Trebuchet MS" pitchFamily="34" charset="0"/>
              <a:sym typeface="Times" pitchFamily="18" charset="0"/>
            </a:endParaRPr>
          </a:p>
          <a:p>
            <a:pPr lvl="1" indent="-457200">
              <a:spcBef>
                <a:spcPts val="800"/>
              </a:spcBef>
              <a:buSzPct val="125000"/>
            </a:pPr>
            <a:endParaRPr kumimoji="0" lang="en-US" altLang="ja-JP" sz="2000" b="1" dirty="0">
              <a:solidFill>
                <a:schemeClr val="tx1"/>
              </a:solidFill>
              <a:latin typeface="Trebuchet MS" pitchFamily="34" charset="0"/>
              <a:sym typeface="Times" pitchFamily="18" charset="0"/>
            </a:endParaRPr>
          </a:p>
          <a:p>
            <a:pPr lvl="1" indent="-457200">
              <a:spcBef>
                <a:spcPts val="800"/>
              </a:spcBef>
              <a:buSzPct val="125000"/>
            </a:pPr>
            <a:r>
              <a:rPr kumimoji="0" lang="en-US" altLang="ja-JP" sz="2000" b="1" dirty="0">
                <a:solidFill>
                  <a:schemeClr val="tx1"/>
                </a:solidFill>
                <a:latin typeface="Trebuchet MS" pitchFamily="34" charset="0"/>
                <a:sym typeface="Times" pitchFamily="18" charset="0"/>
              </a:rPr>
              <a:t>Results (For/Against/Abstain): </a:t>
            </a:r>
            <a:r>
              <a:rPr kumimoji="0" lang="en-US" altLang="ja-JP" sz="2000" b="1" dirty="0" smtClean="0">
                <a:solidFill>
                  <a:schemeClr val="tx1"/>
                </a:solidFill>
                <a:latin typeface="Trebuchet MS" pitchFamily="34" charset="0"/>
                <a:sym typeface="Times" pitchFamily="18" charset="0"/>
              </a:rPr>
              <a:t> / /</a:t>
            </a:r>
            <a:endParaRPr kumimoji="0" lang="en-US" altLang="ja-JP" sz="2000" b="1" dirty="0">
              <a:solidFill>
                <a:schemeClr val="tx1"/>
              </a:solidFill>
              <a:latin typeface="Trebuchet MS" pitchFamily="34" charset="0"/>
              <a:sym typeface="Times" pitchFamily="18"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txBox="1">
            <a:spLocks noChangeArrowheads="1"/>
          </p:cNvSpPr>
          <p:nvPr/>
        </p:nvSpPr>
        <p:spPr bwMode="auto">
          <a:xfrm>
            <a:off x="457200" y="223838"/>
            <a:ext cx="8229600" cy="698500"/>
          </a:xfrm>
          <a:prstGeom prst="rect">
            <a:avLst/>
          </a:prstGeom>
          <a:noFill/>
          <a:ln w="12700">
            <a:miter lim="800000"/>
            <a:headEnd/>
            <a:tailEnd/>
          </a:ln>
        </p:spPr>
        <p:txBody>
          <a:bodyPr rIns="40639"/>
          <a:lstStyle/>
          <a:p>
            <a:pPr marL="39688" algn="ctr"/>
            <a:r>
              <a:rPr kumimoji="0" lang="en-US" altLang="ja-JP" sz="3200" b="1" dirty="0" smtClean="0">
                <a:latin typeface="Trebuchet MS" pitchFamily="34" charset="0"/>
              </a:rPr>
              <a:t>Motion 3</a:t>
            </a:r>
            <a:endParaRPr kumimoji="0" lang="en-US" altLang="ja-JP" sz="3200" b="1" u="sng" dirty="0">
              <a:solidFill>
                <a:schemeClr val="tx1"/>
              </a:solidFill>
              <a:latin typeface="Trebuchet MS" pitchFamily="34" charset="0"/>
              <a:sym typeface="Times" pitchFamily="18" charset="0"/>
            </a:endParaRPr>
          </a:p>
        </p:txBody>
      </p:sp>
      <p:sp>
        <p:nvSpPr>
          <p:cNvPr id="7" name="Rectangle 2"/>
          <p:cNvSpPr txBox="1">
            <a:spLocks noChangeArrowheads="1"/>
          </p:cNvSpPr>
          <p:nvPr/>
        </p:nvSpPr>
        <p:spPr bwMode="auto">
          <a:xfrm>
            <a:off x="457200" y="914400"/>
            <a:ext cx="8229600" cy="5562600"/>
          </a:xfrm>
          <a:prstGeom prst="rect">
            <a:avLst/>
          </a:prstGeom>
          <a:noFill/>
          <a:ln w="12700">
            <a:miter lim="800000"/>
            <a:headEnd/>
            <a:tailEnd/>
          </a:ln>
        </p:spPr>
        <p:txBody>
          <a:bodyPr rIns="40639"/>
          <a:lstStyle/>
          <a:p>
            <a:pPr lvl="1" indent="-457200">
              <a:spcBef>
                <a:spcPts val="800"/>
              </a:spcBef>
              <a:buSzPct val="125000"/>
            </a:pPr>
            <a:r>
              <a:rPr kumimoji="0" lang="en-US" altLang="ja-JP" b="1" dirty="0">
                <a:solidFill>
                  <a:schemeClr val="tx1"/>
                </a:solidFill>
                <a:latin typeface="Trebuchet MS" pitchFamily="34" charset="0"/>
                <a:sym typeface="Times" pitchFamily="18" charset="0"/>
              </a:rPr>
              <a:t>	</a:t>
            </a:r>
            <a:r>
              <a:rPr kumimoji="0" lang="en-US" altLang="ja-JP" sz="2800" b="1" dirty="0" smtClean="0">
                <a:solidFill>
                  <a:schemeClr val="tx1"/>
                </a:solidFill>
                <a:latin typeface="Trebuchet MS" pitchFamily="34" charset="0"/>
                <a:sym typeface="Times" pitchFamily="18" charset="0"/>
              </a:rPr>
              <a:t>To approve the following documents and authorize the WG Chair to forward them for appropriate 802 approval subject to any editorial corrections.</a:t>
            </a:r>
            <a:endParaRPr kumimoji="0" lang="en-US" altLang="ja-JP" b="1" dirty="0">
              <a:solidFill>
                <a:schemeClr val="tx1"/>
              </a:solidFill>
              <a:latin typeface="Trebuchet MS" pitchFamily="34" charset="0"/>
              <a:sym typeface="Times" pitchFamily="18" charset="0"/>
            </a:endParaRPr>
          </a:p>
          <a:p>
            <a:pPr lvl="1" indent="-457200">
              <a:spcBef>
                <a:spcPts val="800"/>
              </a:spcBef>
              <a:buFontTx/>
              <a:buAutoNum type="arabicParenR"/>
            </a:pPr>
            <a:r>
              <a:rPr kumimoji="0" lang="en-US" altLang="ja-JP" sz="1600" b="1" i="1" dirty="0" smtClean="0">
                <a:solidFill>
                  <a:schemeClr val="tx1"/>
                </a:solidFill>
                <a:latin typeface="Trebuchet MS" pitchFamily="34" charset="0"/>
                <a:sym typeface="Times" pitchFamily="18" charset="0"/>
              </a:rPr>
              <a:t>L802.16-11/0043r1 - [Draft Contribution to WP 5D] IMT-2000 OFDMA TDD WMAN submission toward revision 11 of Recommendation ITU-R M.1457 (Meeting X+1)</a:t>
            </a:r>
          </a:p>
          <a:p>
            <a:pPr lvl="1" indent="-457200">
              <a:spcBef>
                <a:spcPts val="800"/>
              </a:spcBef>
              <a:buFontTx/>
              <a:buAutoNum type="arabicParenR"/>
            </a:pPr>
            <a:r>
              <a:rPr kumimoji="0" lang="en-US" altLang="ja-JP" sz="1600" b="1" i="1" dirty="0" smtClean="0">
                <a:solidFill>
                  <a:schemeClr val="tx1"/>
                </a:solidFill>
                <a:latin typeface="Trebuchet MS" pitchFamily="34" charset="0"/>
                <a:sym typeface="Times" pitchFamily="18" charset="0"/>
              </a:rPr>
              <a:t>L802.16-11/0039r1 - [Draft Contribution to WP 5D] IMT-2000 roadmap update for OFDMA TDD WMAN</a:t>
            </a:r>
          </a:p>
          <a:p>
            <a:pPr lvl="1" indent="-457200">
              <a:spcBef>
                <a:spcPts val="800"/>
              </a:spcBef>
              <a:buFontTx/>
              <a:buAutoNum type="arabicParenR"/>
            </a:pPr>
            <a:r>
              <a:rPr kumimoji="0" lang="en-US" altLang="ja-JP" sz="1600" b="1" i="1" dirty="0" smtClean="0">
                <a:solidFill>
                  <a:schemeClr val="tx1"/>
                </a:solidFill>
                <a:latin typeface="Trebuchet MS" pitchFamily="34" charset="0"/>
                <a:sym typeface="Times" pitchFamily="18" charset="0"/>
              </a:rPr>
              <a:t>L802.16-11/0045r1 - [Draft Contribution to WP 5A] Response to ITU-R WP 5A on “Mobile wireless access systems providing telecommunications for a large number of ubiquitous sensors and/or actuators scattered over wide areas in the land mobile service”</a:t>
            </a:r>
          </a:p>
          <a:p>
            <a:pPr lvl="1" indent="-457200">
              <a:spcBef>
                <a:spcPts val="800"/>
              </a:spcBef>
              <a:buFontTx/>
              <a:buAutoNum type="arabicParenR"/>
            </a:pPr>
            <a:r>
              <a:rPr kumimoji="0" lang="en-US" altLang="ja-JP" sz="1600" b="1" i="1" dirty="0" smtClean="0">
                <a:solidFill>
                  <a:schemeClr val="tx1"/>
                </a:solidFill>
                <a:latin typeface="Trebuchet MS" pitchFamily="34" charset="0"/>
                <a:sym typeface="Times" pitchFamily="18" charset="0"/>
              </a:rPr>
              <a:t>L802.16-11/0042 - [Draft Contribution to WP 5D] Vocabulary Terms and Abbreviations related to IEEE 802.16 in Preliminary Draft Revision of Recommendation ITU-R M.1224</a:t>
            </a:r>
            <a:endParaRPr kumimoji="0" lang="en-US" altLang="ja-JP" sz="1800" b="1" dirty="0">
              <a:solidFill>
                <a:schemeClr val="tx1"/>
              </a:solidFill>
              <a:latin typeface="Trebuchet MS" pitchFamily="34" charset="0"/>
              <a:sym typeface="Times" pitchFamily="18" charset="0"/>
            </a:endParaRPr>
          </a:p>
          <a:p>
            <a:pPr lvl="1" indent="-457200">
              <a:spcBef>
                <a:spcPts val="800"/>
              </a:spcBef>
              <a:buSzPct val="125000"/>
            </a:pPr>
            <a:r>
              <a:rPr kumimoji="0" lang="en-US" altLang="ja-JP" sz="1800" b="1" dirty="0">
                <a:solidFill>
                  <a:schemeClr val="tx1"/>
                </a:solidFill>
                <a:latin typeface="Trebuchet MS" pitchFamily="34" charset="0"/>
                <a:sym typeface="Times" pitchFamily="18" charset="0"/>
              </a:rPr>
              <a:t>Results (For/Against/Abstain): </a:t>
            </a:r>
            <a:r>
              <a:rPr kumimoji="0" lang="en-US" altLang="ja-JP" sz="1800" b="1" dirty="0" smtClean="0">
                <a:solidFill>
                  <a:schemeClr val="tx1"/>
                </a:solidFill>
                <a:latin typeface="Trebuchet MS" pitchFamily="34" charset="0"/>
                <a:sym typeface="Times" pitchFamily="18" charset="0"/>
              </a:rPr>
              <a:t> / /</a:t>
            </a:r>
            <a:endParaRPr kumimoji="0" lang="en-US" altLang="ja-JP" sz="1800" b="1" dirty="0">
              <a:solidFill>
                <a:schemeClr val="tx1"/>
              </a:solidFill>
              <a:latin typeface="Trebuchet MS" pitchFamily="34" charset="0"/>
              <a:sym typeface="Times" pitchFamily="18"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Template - No Graphics">
  <a:themeElements>
    <a:clrScheme name="">
      <a:dk1>
        <a:srgbClr val="000000"/>
      </a:dk1>
      <a:lt1>
        <a:srgbClr val="FFFFFF"/>
      </a:lt1>
      <a:dk2>
        <a:srgbClr val="000000"/>
      </a:dk2>
      <a:lt2>
        <a:srgbClr val="808080"/>
      </a:lt2>
      <a:accent1>
        <a:srgbClr val="00CC99"/>
      </a:accent1>
      <a:accent2>
        <a:srgbClr val="333399"/>
      </a:accent2>
      <a:accent3>
        <a:srgbClr val="FFFFFF"/>
      </a:accent3>
      <a:accent4>
        <a:srgbClr val="000000"/>
      </a:accent4>
      <a:accent5>
        <a:srgbClr val="AAE2CA"/>
      </a:accent5>
      <a:accent6>
        <a:srgbClr val="2D2D8A"/>
      </a:accent6>
      <a:hlink>
        <a:srgbClr val="009999"/>
      </a:hlink>
      <a:folHlink>
        <a:srgbClr val="99CC00"/>
      </a:folHlink>
    </a:clrScheme>
    <a:fontScheme name="Template - No Graphics">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CC99"/>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Times New Roman" pitchFamily="18" charset="0"/>
            <a:sym typeface="Times New Roman" pitchFamily="18" charset="0"/>
          </a:defRPr>
        </a:defPPr>
      </a:lstStyle>
    </a:spDef>
    <a:lnDef>
      <a:spPr bwMode="auto">
        <a:xfrm>
          <a:off x="0" y="0"/>
          <a:ext cx="1" cy="1"/>
        </a:xfrm>
        <a:custGeom>
          <a:avLst/>
          <a:gdLst/>
          <a:ahLst/>
          <a:cxnLst/>
          <a:rect l="0" t="0" r="0" b="0"/>
          <a:pathLst/>
        </a:custGeom>
        <a:solidFill>
          <a:srgbClr val="00CC99"/>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Times New Roman" pitchFamily="18" charset="0"/>
            <a:sym typeface="Times New Roman" pitchFamily="18" charset="0"/>
          </a:defRPr>
        </a:defPPr>
      </a:lstStyle>
    </a:lnDef>
  </a:objectDefaults>
  <a:extraClrSchemeLst>
    <a:extraClrScheme>
      <a:clrScheme name="Template - No Graphic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plate">
  <a:themeElements>
    <a:clrScheme name="">
      <a:dk1>
        <a:srgbClr val="000000"/>
      </a:dk1>
      <a:lt1>
        <a:srgbClr val="FFFFFF"/>
      </a:lt1>
      <a:dk2>
        <a:srgbClr val="000000"/>
      </a:dk2>
      <a:lt2>
        <a:srgbClr val="808080"/>
      </a:lt2>
      <a:accent1>
        <a:srgbClr val="00CC99"/>
      </a:accent1>
      <a:accent2>
        <a:srgbClr val="333399"/>
      </a:accent2>
      <a:accent3>
        <a:srgbClr val="FFFFFF"/>
      </a:accent3>
      <a:accent4>
        <a:srgbClr val="000000"/>
      </a:accent4>
      <a:accent5>
        <a:srgbClr val="AAE2CA"/>
      </a:accent5>
      <a:accent6>
        <a:srgbClr val="2D2D8A"/>
      </a:accent6>
      <a:hlink>
        <a:srgbClr val="009999"/>
      </a:hlink>
      <a:folHlink>
        <a:srgbClr val="99CC00"/>
      </a:folHlink>
    </a:clrScheme>
    <a:fontScheme name="Template">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CC99"/>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Times New Roman" pitchFamily="18" charset="0"/>
            <a:sym typeface="Times New Roman" pitchFamily="18" charset="0"/>
          </a:defRPr>
        </a:defPPr>
      </a:lstStyle>
    </a:spDef>
    <a:lnDef>
      <a:spPr bwMode="auto">
        <a:xfrm>
          <a:off x="0" y="0"/>
          <a:ext cx="1" cy="1"/>
        </a:xfrm>
        <a:custGeom>
          <a:avLst/>
          <a:gdLst/>
          <a:ahLst/>
          <a:cxnLst/>
          <a:rect l="0" t="0" r="0" b="0"/>
          <a:pathLst/>
        </a:custGeom>
        <a:solidFill>
          <a:srgbClr val="00CC99"/>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Times New Roman" pitchFamily="18" charset="0"/>
            <a:sym typeface="Times New Roman" pitchFamily="18" charset="0"/>
          </a:defRPr>
        </a:defPPr>
      </a:lstStyle>
    </a:lnDef>
  </a:objectDefaults>
  <a:extraClrSchemeLst>
    <a:extraClrScheme>
      <a:clrScheme name="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25458</TotalTime>
  <Pages>0</Pages>
  <Words>317</Words>
  <Characters>0</Characters>
  <Application>Microsoft Office PowerPoint</Application>
  <PresentationFormat>On-screen Show (4:3)</PresentationFormat>
  <Lines>0</Lines>
  <Paragraphs>87</Paragraphs>
  <Slides>8</Slides>
  <Notes>1</Notes>
  <HiddenSlides>0</HiddenSlides>
  <MMClips>0</MMClips>
  <ScaleCrop>false</ScaleCrop>
  <HeadingPairs>
    <vt:vector size="4" baseType="variant">
      <vt:variant>
        <vt:lpstr>Theme</vt:lpstr>
      </vt:variant>
      <vt:variant>
        <vt:i4>2</vt:i4>
      </vt:variant>
      <vt:variant>
        <vt:lpstr>Slide Titles</vt:lpstr>
      </vt:variant>
      <vt:variant>
        <vt:i4>8</vt:i4>
      </vt:variant>
    </vt:vector>
  </HeadingPairs>
  <TitlesOfParts>
    <vt:vector size="10" baseType="lpstr">
      <vt:lpstr>Template - No Graphics</vt:lpstr>
      <vt:lpstr>Template</vt:lpstr>
      <vt:lpstr>PowerPoint Presentation</vt:lpstr>
      <vt:lpstr>ITU-R Liaison Group Report -  Session #74 Closing Plenary</vt:lpstr>
      <vt:lpstr>PowerPoint Presentation</vt:lpstr>
      <vt:lpstr>Outcomes of Session #74 (1/2)</vt:lpstr>
      <vt:lpstr>Outcomes of Session #74 (2/2)</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Takashi Shono</cp:lastModifiedBy>
  <cp:revision>523</cp:revision>
  <dcterms:modified xsi:type="dcterms:W3CDTF">2011-07-22T03:25:51Z</dcterms:modified>
</cp:coreProperties>
</file>