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0"/>
  </p:notesMasterIdLst>
  <p:sldIdLst>
    <p:sldId id="256" r:id="rId3"/>
    <p:sldId id="260" r:id="rId4"/>
    <p:sldId id="257" r:id="rId5"/>
    <p:sldId id="280" r:id="rId6"/>
    <p:sldId id="282" r:id="rId7"/>
    <p:sldId id="267" r:id="rId8"/>
    <p:sldId id="266" r:id="rId9"/>
  </p:sldIdLst>
  <p:sldSz cx="9144000" cy="6858000" type="screen4x3"/>
  <p:notesSz cx="6858000" cy="9144000"/>
  <p:defaultTextStyle>
    <a:defPPr>
      <a:defRPr lang="en-US"/>
    </a:defPPr>
    <a:lvl1pPr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1pPr>
    <a:lvl2pPr marL="4572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2pPr>
    <a:lvl3pPr marL="9144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3pPr>
    <a:lvl4pPr marL="13716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4pPr>
    <a:lvl5pPr marL="18288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5pPr>
    <a:lvl6pPr marL="22860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6pPr>
    <a:lvl7pPr marL="27432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7pPr>
    <a:lvl8pPr marL="32004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8pPr>
    <a:lvl9pPr marL="36576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CBECDE"/>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826" autoAdjust="0"/>
  </p:normalViewPr>
  <p:slideViewPr>
    <p:cSldViewPr>
      <p:cViewPr varScale="1">
        <p:scale>
          <a:sx n="91" d="100"/>
          <a:sy n="91" d="100"/>
        </p:scale>
        <p:origin x="-13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DCB6E729-1D16-47B3-9463-2E509DC32494}" type="datetimeFigureOut">
              <a:rPr lang="en-US" altLang="ja-JP"/>
              <a:pPr/>
              <a:t>11/5/2011</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79D7F1E-3D6D-4D05-8CBB-5B7299D93050}" type="slidenum">
              <a:rPr lang="en-US" altLang="ja-JP"/>
              <a:pPr/>
              <a:t>‹#›</a:t>
            </a:fld>
            <a:endParaRPr lang="en-US" altLang="ja-JP"/>
          </a:p>
        </p:txBody>
      </p:sp>
    </p:spTree>
    <p:extLst>
      <p:ext uri="{BB962C8B-B14F-4D97-AF65-F5344CB8AC3E}">
        <p14:creationId xmlns:p14="http://schemas.microsoft.com/office/powerpoint/2010/main" val="36301343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0484" name="Slide Number Placeholder 3"/>
          <p:cNvSpPr>
            <a:spLocks noGrp="1"/>
          </p:cNvSpPr>
          <p:nvPr>
            <p:ph type="sldNum" sz="quarter" idx="5"/>
          </p:nvPr>
        </p:nvSpPr>
        <p:spPr bwMode="auto">
          <a:noFill/>
          <a:ln>
            <a:miter lim="800000"/>
            <a:headEnd/>
            <a:tailEnd/>
          </a:ln>
        </p:spPr>
        <p:txBody>
          <a:bodyPr/>
          <a:lstStyle/>
          <a:p>
            <a:fld id="{14A37DFC-7ADD-44EC-A8AD-F94384D350E2}" type="slidenum">
              <a:rPr lang="en-US" altLang="ja-JP"/>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154" r:id="rId1"/>
    <p:sldLayoutId id="2147484176"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charset="0"/>
        </a:defRPr>
      </a:lvl1pPr>
      <a:lvl2pPr marL="39688" indent="-39688" algn="ctr" rtl="0" eaLnBrk="0" fontAlgn="base" hangingPunct="0">
        <a:spcBef>
          <a:spcPct val="0"/>
        </a:spcBef>
        <a:spcAft>
          <a:spcPct val="0"/>
        </a:spcAft>
        <a:defRPr sz="3200">
          <a:solidFill>
            <a:schemeClr val="tx1"/>
          </a:solidFill>
          <a:latin typeface="Times" charset="0"/>
          <a:sym typeface="Times" charset="0"/>
        </a:defRPr>
      </a:lvl2pPr>
      <a:lvl3pPr marL="39688" indent="-39688" algn="ctr" rtl="0" eaLnBrk="0" fontAlgn="base" hangingPunct="0">
        <a:spcBef>
          <a:spcPct val="0"/>
        </a:spcBef>
        <a:spcAft>
          <a:spcPct val="0"/>
        </a:spcAft>
        <a:defRPr sz="3200">
          <a:solidFill>
            <a:schemeClr val="tx1"/>
          </a:solidFill>
          <a:latin typeface="Times" charset="0"/>
          <a:sym typeface="Times" charset="0"/>
        </a:defRPr>
      </a:lvl3pPr>
      <a:lvl4pPr marL="39688" indent="-39688" algn="ctr" rtl="0" eaLnBrk="0" fontAlgn="base" hangingPunct="0">
        <a:spcBef>
          <a:spcPct val="0"/>
        </a:spcBef>
        <a:spcAft>
          <a:spcPct val="0"/>
        </a:spcAft>
        <a:defRPr sz="3200">
          <a:solidFill>
            <a:schemeClr val="tx1"/>
          </a:solidFill>
          <a:latin typeface="Times" charset="0"/>
          <a:sym typeface="Times" charset="0"/>
        </a:defRPr>
      </a:lvl4pPr>
      <a:lvl5pPr marL="39688" indent="-39688" algn="ctr" rtl="0" eaLnBrk="0" fontAlgn="base" hangingPunct="0">
        <a:spcBef>
          <a:spcPct val="0"/>
        </a:spcBef>
        <a:spcAft>
          <a:spcPct val="0"/>
        </a:spcAft>
        <a:defRPr sz="3200">
          <a:solidFill>
            <a:schemeClr val="tx1"/>
          </a:solidFill>
          <a:latin typeface="Times" charset="0"/>
          <a:sym typeface="Times"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charset="0"/>
        <a:buChar char="•"/>
        <a:defRPr sz="3200">
          <a:solidFill>
            <a:schemeClr val="tx1"/>
          </a:solidFill>
          <a:latin typeface="+mn-lt"/>
          <a:ea typeface="+mn-ea"/>
          <a:cs typeface="+mn-cs"/>
          <a:sym typeface="Times" charset="0"/>
        </a:defRPr>
      </a:lvl1pPr>
      <a:lvl2pPr marL="782638" indent="-285750" algn="l" rtl="0" eaLnBrk="0" fontAlgn="base" hangingPunct="0">
        <a:spcBef>
          <a:spcPts val="700"/>
        </a:spcBef>
        <a:spcAft>
          <a:spcPct val="0"/>
        </a:spcAft>
        <a:buSzPct val="100000"/>
        <a:buFont typeface="Times" charset="0"/>
        <a:buChar char="–"/>
        <a:defRPr sz="2800">
          <a:solidFill>
            <a:schemeClr val="tx1"/>
          </a:solidFill>
          <a:latin typeface="+mn-lt"/>
          <a:sym typeface="Times" charset="0"/>
        </a:defRPr>
      </a:lvl2pPr>
      <a:lvl3pPr marL="1125538" indent="-228600" algn="l" rtl="0" eaLnBrk="0" fontAlgn="base" hangingPunct="0">
        <a:spcBef>
          <a:spcPts val="600"/>
        </a:spcBef>
        <a:spcAft>
          <a:spcPct val="0"/>
        </a:spcAft>
        <a:buSzPct val="100000"/>
        <a:buFont typeface="Times" charset="0"/>
        <a:buChar char="•"/>
        <a:defRPr sz="2400">
          <a:solidFill>
            <a:schemeClr val="tx1"/>
          </a:solidFill>
          <a:latin typeface="+mn-lt"/>
          <a:sym typeface="Times" charset="0"/>
        </a:defRPr>
      </a:lvl3pPr>
      <a:lvl4pPr marL="14684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4pPr>
      <a:lvl5pPr marL="18113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164" r:id="rId1"/>
    <p:sldLayoutId id="2147484165" r:id="rId2"/>
    <p:sldLayoutId id="2147484166" r:id="rId3"/>
    <p:sldLayoutId id="2147484167" r:id="rId4"/>
    <p:sldLayoutId id="2147484168" r:id="rId5"/>
    <p:sldLayoutId id="2147484169" r:id="rId6"/>
    <p:sldLayoutId id="2147484170" r:id="rId7"/>
    <p:sldLayoutId id="2147484171" r:id="rId8"/>
    <p:sldLayoutId id="2147484172" r:id="rId9"/>
    <p:sldLayoutId id="2147484173" r:id="rId10"/>
    <p:sldLayoutId id="2147484174" r:id="rId11"/>
    <p:sldLayoutId id="2147484175"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charset="0"/>
        </a:defRPr>
      </a:lvl1pPr>
      <a:lvl2pPr marL="39688" indent="-39688" algn="ctr" rtl="0" eaLnBrk="0" fontAlgn="base" hangingPunct="0">
        <a:spcBef>
          <a:spcPct val="0"/>
        </a:spcBef>
        <a:spcAft>
          <a:spcPct val="0"/>
        </a:spcAft>
        <a:defRPr sz="3200">
          <a:solidFill>
            <a:schemeClr val="tx1"/>
          </a:solidFill>
          <a:latin typeface="Times" charset="0"/>
          <a:sym typeface="Times" charset="0"/>
        </a:defRPr>
      </a:lvl2pPr>
      <a:lvl3pPr marL="39688" indent="-39688" algn="ctr" rtl="0" eaLnBrk="0" fontAlgn="base" hangingPunct="0">
        <a:spcBef>
          <a:spcPct val="0"/>
        </a:spcBef>
        <a:spcAft>
          <a:spcPct val="0"/>
        </a:spcAft>
        <a:defRPr sz="3200">
          <a:solidFill>
            <a:schemeClr val="tx1"/>
          </a:solidFill>
          <a:latin typeface="Times" charset="0"/>
          <a:sym typeface="Times" charset="0"/>
        </a:defRPr>
      </a:lvl3pPr>
      <a:lvl4pPr marL="39688" indent="-39688" algn="ctr" rtl="0" eaLnBrk="0" fontAlgn="base" hangingPunct="0">
        <a:spcBef>
          <a:spcPct val="0"/>
        </a:spcBef>
        <a:spcAft>
          <a:spcPct val="0"/>
        </a:spcAft>
        <a:defRPr sz="3200">
          <a:solidFill>
            <a:schemeClr val="tx1"/>
          </a:solidFill>
          <a:latin typeface="Times" charset="0"/>
          <a:sym typeface="Times" charset="0"/>
        </a:defRPr>
      </a:lvl4pPr>
      <a:lvl5pPr marL="39688" indent="-39688" algn="ctr" rtl="0" eaLnBrk="0" fontAlgn="base" hangingPunct="0">
        <a:spcBef>
          <a:spcPct val="0"/>
        </a:spcBef>
        <a:spcAft>
          <a:spcPct val="0"/>
        </a:spcAft>
        <a:defRPr sz="3200">
          <a:solidFill>
            <a:schemeClr val="tx1"/>
          </a:solidFill>
          <a:latin typeface="Times" charset="0"/>
          <a:sym typeface="Times"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charset="0"/>
        <a:buChar char="•"/>
        <a:defRPr sz="3200">
          <a:solidFill>
            <a:schemeClr val="tx1"/>
          </a:solidFill>
          <a:latin typeface="+mn-lt"/>
          <a:ea typeface="+mn-ea"/>
          <a:cs typeface="+mn-cs"/>
          <a:sym typeface="Times" charset="0"/>
        </a:defRPr>
      </a:lvl1pPr>
      <a:lvl2pPr marL="782638" indent="-285750" algn="l" rtl="0" eaLnBrk="0" fontAlgn="base" hangingPunct="0">
        <a:spcBef>
          <a:spcPts val="700"/>
        </a:spcBef>
        <a:spcAft>
          <a:spcPct val="0"/>
        </a:spcAft>
        <a:buSzPct val="100000"/>
        <a:buFont typeface="Times" charset="0"/>
        <a:buChar char="–"/>
        <a:defRPr sz="2800">
          <a:solidFill>
            <a:schemeClr val="tx1"/>
          </a:solidFill>
          <a:latin typeface="+mn-lt"/>
          <a:sym typeface="Times" charset="0"/>
        </a:defRPr>
      </a:lvl2pPr>
      <a:lvl3pPr marL="1125538" indent="-228600" algn="l" rtl="0" eaLnBrk="0" fontAlgn="base" hangingPunct="0">
        <a:spcBef>
          <a:spcPts val="600"/>
        </a:spcBef>
        <a:spcAft>
          <a:spcPct val="0"/>
        </a:spcAft>
        <a:buSzPct val="100000"/>
        <a:buFont typeface="Times" charset="0"/>
        <a:buChar char="•"/>
        <a:defRPr sz="2400">
          <a:solidFill>
            <a:schemeClr val="tx1"/>
          </a:solidFill>
          <a:latin typeface="+mn-lt"/>
          <a:sym typeface="Times" charset="0"/>
        </a:defRPr>
      </a:lvl3pPr>
      <a:lvl4pPr marL="14684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4pPr>
      <a:lvl5pPr marL="18113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lang="en-US" altLang="ja-JP" sz="1800" dirty="0">
                <a:solidFill>
                  <a:schemeClr val="tx1"/>
                </a:solidFill>
                <a:ea typeface="ＭＳ Ｐゴシック" pitchFamily="50" charset="-128"/>
                <a:cs typeface="Times New Roman" pitchFamily="18" charset="0"/>
              </a:rPr>
              <a:t>ITU-R Liaison Group Report - Session </a:t>
            </a:r>
            <a:r>
              <a:rPr lang="en-US" altLang="ja-JP" sz="1800" dirty="0" smtClean="0">
                <a:solidFill>
                  <a:schemeClr val="tx1"/>
                </a:solidFill>
                <a:ea typeface="ＭＳ Ｐゴシック" pitchFamily="50" charset="-128"/>
                <a:cs typeface="Times New Roman" pitchFamily="18" charset="0"/>
              </a:rPr>
              <a:t>#</a:t>
            </a:r>
            <a:r>
              <a:rPr lang="en-US" altLang="ja-JP" sz="1800" dirty="0" smtClean="0">
                <a:solidFill>
                  <a:schemeClr val="tx1"/>
                </a:solidFill>
                <a:ea typeface="ＭＳ Ｐゴシック" pitchFamily="50" charset="-128"/>
                <a:cs typeface="Times New Roman" pitchFamily="18" charset="0"/>
              </a:rPr>
              <a:t>76 </a:t>
            </a:r>
            <a:r>
              <a:rPr lang="en-US" altLang="ja-JP" sz="1800" dirty="0">
                <a:solidFill>
                  <a:schemeClr val="tx1"/>
                </a:solidFill>
                <a:ea typeface="ＭＳ Ｐゴシック" pitchFamily="50" charset="-128"/>
                <a:cs typeface="Times New Roman" pitchFamily="18" charset="0"/>
              </a:rPr>
              <a:t>Opening Plenary</a:t>
            </a:r>
          </a:p>
          <a:p>
            <a:pPr marL="382588" algn="ct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b="1" dirty="0">
                <a:solidFill>
                  <a:schemeClr val="tx1"/>
                </a:solidFill>
                <a:latin typeface="Times" charset="0"/>
                <a:ea typeface="ＭＳ Ｐゴシック" pitchFamily="50" charset="-128"/>
                <a:cs typeface="Times" charset="0"/>
                <a:sym typeface="Times" charset="0"/>
              </a:rPr>
              <a:t>IEEE 802.16 Presentation Submission Template (Rev. 9)</a:t>
            </a:r>
            <a:r>
              <a:rPr lang="en-US" altLang="ja-JP" sz="1200" dirty="0">
                <a:solidFill>
                  <a:schemeClr val="tx1"/>
                </a:solidFill>
                <a:latin typeface="Times" charset="0"/>
                <a:ea typeface="ＭＳ Ｐゴシック" pitchFamily="50" charset="-128"/>
                <a:cs typeface="Times" charset="0"/>
                <a:sym typeface="Times" charset="0"/>
              </a:rPr>
              <a:t> </a:t>
            </a:r>
          </a:p>
          <a:p>
            <a:pPr marL="382588"/>
            <a:r>
              <a:rPr lang="en-US" altLang="ja-JP" sz="1200" dirty="0">
                <a:solidFill>
                  <a:schemeClr val="tx1"/>
                </a:solidFill>
                <a:latin typeface="Times" charset="0"/>
                <a:ea typeface="ＭＳ Ｐゴシック" pitchFamily="50" charset="-128"/>
                <a:cs typeface="Times" charset="0"/>
                <a:sym typeface="Times" charset="0"/>
              </a:rPr>
              <a:t>Document Number:</a:t>
            </a:r>
          </a:p>
          <a:p>
            <a:pPr marL="382588"/>
            <a:r>
              <a:rPr lang="en-US" altLang="ja-JP" sz="1200" dirty="0">
                <a:solidFill>
                  <a:schemeClr val="tx1"/>
                </a:solidFill>
                <a:latin typeface="Times" charset="0"/>
                <a:ea typeface="ＭＳ Ｐゴシック" pitchFamily="50" charset="-128"/>
                <a:cs typeface="Times" charset="0"/>
                <a:sym typeface="Times" charset="0"/>
              </a:rPr>
              <a:t>IEEE </a:t>
            </a:r>
            <a:r>
              <a:rPr lang="en-US" altLang="ja-JP" sz="1200" dirty="0" smtClean="0">
                <a:solidFill>
                  <a:schemeClr val="tx1"/>
                </a:solidFill>
                <a:latin typeface="Times" charset="0"/>
                <a:ea typeface="ＭＳ Ｐゴシック" pitchFamily="50" charset="-128"/>
                <a:cs typeface="Times" charset="0"/>
                <a:sym typeface="Times" charset="0"/>
              </a:rPr>
              <a:t>L802.16-11/0061</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Date Submitted:</a:t>
            </a:r>
          </a:p>
          <a:p>
            <a:pPr marL="382588"/>
            <a:r>
              <a:rPr lang="en-US" altLang="ja-JP" sz="1200" dirty="0" smtClean="0">
                <a:solidFill>
                  <a:schemeClr val="tx1"/>
                </a:solidFill>
                <a:latin typeface="Times" charset="0"/>
                <a:ea typeface="ＭＳ Ｐゴシック" pitchFamily="50" charset="-128"/>
                <a:cs typeface="Times" charset="0"/>
                <a:sym typeface="Times" charset="0"/>
              </a:rPr>
              <a:t>2011-11-06</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Source:</a:t>
            </a:r>
          </a:p>
          <a:p>
            <a:pPr marL="382588"/>
            <a:r>
              <a:rPr lang="en-US" altLang="ja-JP" sz="1200" dirty="0" smtClean="0">
                <a:solidFill>
                  <a:schemeClr val="tx1"/>
                </a:solidFill>
                <a:latin typeface="Times" charset="0"/>
                <a:ea typeface="ＭＳ Ｐゴシック" pitchFamily="50" charset="-128"/>
                <a:cs typeface="Times" charset="0"/>
                <a:sym typeface="Times" charset="0"/>
              </a:rPr>
              <a:t>Takashi Shono</a:t>
            </a:r>
            <a:r>
              <a:rPr lang="en-US" altLang="ja-JP" sz="1200" dirty="0">
                <a:solidFill>
                  <a:schemeClr val="tx1"/>
                </a:solidFill>
                <a:latin typeface="Times" charset="0"/>
                <a:ea typeface="ＭＳ Ｐゴシック" pitchFamily="50" charset="-128"/>
                <a:cs typeface="Times" charset="0"/>
                <a:sym typeface="Times" charset="0"/>
              </a:rPr>
              <a:t>			Voice:	</a:t>
            </a:r>
            <a:r>
              <a:rPr lang="en-US" altLang="ja-JP" sz="1200" dirty="0" smtClean="0">
                <a:solidFill>
                  <a:schemeClr val="tx1"/>
                </a:solidFill>
                <a:latin typeface="Times" charset="0"/>
                <a:ea typeface="ＭＳ Ｐゴシック" pitchFamily="50" charset="-128"/>
                <a:cs typeface="Times" charset="0"/>
                <a:sym typeface="Times" charset="0"/>
              </a:rPr>
              <a:t>+</a:t>
            </a:r>
            <a:r>
              <a:rPr lang="en-US" altLang="ja-JP" sz="1200" dirty="0" smtClean="0">
                <a:solidFill>
                  <a:schemeClr val="tx1"/>
                </a:solidFill>
                <a:latin typeface="Times" charset="0"/>
                <a:ea typeface="ＭＳ Ｐゴシック" pitchFamily="50" charset="-128"/>
                <a:cs typeface="Times" charset="0"/>
                <a:sym typeface="Times" charset="0"/>
              </a:rPr>
              <a:t>1 408</a:t>
            </a:r>
            <a:r>
              <a:rPr lang="en-US" altLang="ja-JP" sz="1200" dirty="0" smtClean="0">
                <a:solidFill>
                  <a:schemeClr val="tx1"/>
                </a:solidFill>
                <a:latin typeface="Times" charset="0"/>
                <a:ea typeface="ＭＳ Ｐゴシック" pitchFamily="50" charset="-128"/>
                <a:cs typeface="Times" charset="0"/>
                <a:sym typeface="Times" charset="0"/>
              </a:rPr>
              <a:t> </a:t>
            </a:r>
            <a:r>
              <a:rPr lang="en-US" altLang="ja-JP" sz="1200" dirty="0" smtClean="0">
                <a:solidFill>
                  <a:schemeClr val="tx1"/>
                </a:solidFill>
                <a:latin typeface="Times" charset="0"/>
                <a:ea typeface="ＭＳ Ｐゴシック" pitchFamily="50" charset="-128"/>
                <a:cs typeface="Times" charset="0"/>
                <a:sym typeface="Times" charset="0"/>
              </a:rPr>
              <a:t>765 3075</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Intel Corporation			E-mail:	</a:t>
            </a:r>
            <a:r>
              <a:rPr lang="en-US" altLang="ja-JP" sz="1200" dirty="0" smtClean="0">
                <a:solidFill>
                  <a:schemeClr val="tx1"/>
                </a:solidFill>
                <a:latin typeface="Times" charset="0"/>
                <a:ea typeface="ＭＳ Ｐゴシック" pitchFamily="50" charset="-128"/>
                <a:cs typeface="Times" charset="0"/>
                <a:sym typeface="Times" charset="0"/>
              </a:rPr>
              <a:t>takashi.shono@intel.com</a:t>
            </a:r>
            <a:endParaRPr lang="en-US" altLang="ja-JP" sz="1200" dirty="0">
              <a:solidFill>
                <a:schemeClr val="tx1"/>
              </a:solidFill>
              <a:latin typeface="Times" charset="0"/>
              <a:ea typeface="ＭＳ Ｐゴシック" pitchFamily="50" charset="-128"/>
              <a:cs typeface="Times" charset="0"/>
              <a:sym typeface="Times" charset="0"/>
            </a:endParaRPr>
          </a:p>
          <a:p>
            <a:pPr marL="382588"/>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Venue:</a:t>
            </a:r>
          </a:p>
          <a:p>
            <a:pPr marL="382588"/>
            <a:r>
              <a:rPr lang="en-US" altLang="ja-JP" sz="1200" dirty="0">
                <a:solidFill>
                  <a:schemeClr val="tx1"/>
                </a:solidFill>
                <a:latin typeface="Times" charset="0"/>
                <a:ea typeface="ＭＳ Ｐゴシック" pitchFamily="50" charset="-128"/>
                <a:cs typeface="Times" charset="0"/>
                <a:sym typeface="Times" charset="0"/>
              </a:rPr>
              <a:t>IEEE 802.16 Session </a:t>
            </a:r>
            <a:r>
              <a:rPr lang="en-US" altLang="ja-JP" sz="1200" dirty="0" smtClean="0">
                <a:solidFill>
                  <a:schemeClr val="tx1"/>
                </a:solidFill>
                <a:latin typeface="Times" charset="0"/>
                <a:ea typeface="ＭＳ Ｐゴシック" pitchFamily="50" charset="-128"/>
                <a:cs typeface="Times" charset="0"/>
                <a:sym typeface="Times" charset="0"/>
              </a:rPr>
              <a:t>#</a:t>
            </a:r>
            <a:r>
              <a:rPr lang="en-US" altLang="ja-JP" sz="1200" dirty="0" smtClean="0">
                <a:solidFill>
                  <a:schemeClr val="tx1"/>
                </a:solidFill>
                <a:latin typeface="Times" charset="0"/>
                <a:ea typeface="ＭＳ Ｐゴシック" pitchFamily="50" charset="-128"/>
                <a:cs typeface="Times" charset="0"/>
                <a:sym typeface="Times" charset="0"/>
              </a:rPr>
              <a:t>76, </a:t>
            </a:r>
            <a:r>
              <a:rPr lang="en-US" altLang="ja-JP" sz="1200" dirty="0">
                <a:solidFill>
                  <a:schemeClr val="tx1"/>
                </a:solidFill>
                <a:latin typeface="Times" charset="0"/>
                <a:ea typeface="ＭＳ Ｐゴシック" pitchFamily="50" charset="-128"/>
                <a:cs typeface="Times" charset="0"/>
                <a:sym typeface="Times" charset="0"/>
              </a:rPr>
              <a:t>WG Opening Plenary</a:t>
            </a:r>
          </a:p>
          <a:p>
            <a:pPr marL="382588"/>
            <a:r>
              <a:rPr lang="en-US" altLang="ja-JP" sz="1200" dirty="0">
                <a:solidFill>
                  <a:schemeClr val="tx1"/>
                </a:solidFill>
                <a:latin typeface="Times" charset="0"/>
                <a:ea typeface="ＭＳ Ｐゴシック" pitchFamily="50" charset="-128"/>
                <a:cs typeface="Times" charset="0"/>
                <a:sym typeface="Times" charset="0"/>
              </a:rPr>
              <a:t>Base Contribution:</a:t>
            </a:r>
          </a:p>
          <a:p>
            <a:pPr marL="382588"/>
            <a:r>
              <a:rPr lang="en-US" altLang="ja-JP" sz="1200" dirty="0">
                <a:solidFill>
                  <a:schemeClr val="tx1"/>
                </a:solidFill>
                <a:latin typeface="Times" charset="0"/>
                <a:ea typeface="ＭＳ Ｐゴシック" pitchFamily="50" charset="-128"/>
                <a:cs typeface="Times" charset="0"/>
                <a:sym typeface="Times" charset="0"/>
              </a:rPr>
              <a:t>None.</a:t>
            </a:r>
          </a:p>
          <a:p>
            <a:pPr marL="382588"/>
            <a:r>
              <a:rPr lang="en-US" altLang="ja-JP" sz="1200" dirty="0">
                <a:solidFill>
                  <a:schemeClr val="tx1"/>
                </a:solidFill>
                <a:latin typeface="Times" charset="0"/>
                <a:ea typeface="ＭＳ Ｐゴシック" pitchFamily="50" charset="-128"/>
                <a:cs typeface="Times" charset="0"/>
                <a:sym typeface="Times" charset="0"/>
              </a:rPr>
              <a:t>Purpose:</a:t>
            </a:r>
          </a:p>
          <a:p>
            <a:pPr marL="382588"/>
            <a:r>
              <a:rPr lang="en-US" altLang="ja-JP" sz="1200" dirty="0">
                <a:solidFill>
                  <a:schemeClr val="tx1"/>
                </a:solidFill>
                <a:latin typeface="Times" charset="0"/>
                <a:ea typeface="ＭＳ Ｐゴシック" pitchFamily="50" charset="-128"/>
                <a:cs typeface="Times" charset="0"/>
                <a:sym typeface="Times" charset="0"/>
              </a:rPr>
              <a:t>ITU-R Liaison Group presentation to Opening Plenary of the WG, containing plan for the week</a:t>
            </a:r>
          </a:p>
          <a:p>
            <a:pPr marL="382588"/>
            <a:r>
              <a:rPr lang="en-US" altLang="ja-JP" sz="1200" dirty="0">
                <a:solidFill>
                  <a:schemeClr val="tx1"/>
                </a:solidFill>
                <a:latin typeface="Times" charset="0"/>
                <a:ea typeface="ＭＳ Ｐゴシック" pitchFamily="50" charset="-128"/>
                <a:cs typeface="Times" charset="0"/>
                <a:sym typeface="Times" charset="0"/>
              </a:rPr>
              <a:t>Notice:</a:t>
            </a:r>
          </a:p>
          <a:p>
            <a:pPr marL="382588"/>
            <a:r>
              <a:rPr lang="en-US" altLang="ja-JP" sz="1000" i="1" dirty="0">
                <a:solidFill>
                  <a:schemeClr val="tx1"/>
                </a:solidFill>
                <a:latin typeface="Times" charset="0"/>
                <a:ea typeface="ＭＳ Ｐゴシック" pitchFamily="50" charset="-128"/>
                <a:cs typeface="Times" charset="0"/>
                <a:sym typeface="Times" charset="0"/>
              </a:rPr>
              <a:t>This document does not represent the agreed views of the IEEE 802.16 Working Group or any of its subgroups</a:t>
            </a:r>
            <a:r>
              <a:rPr lang="en-US" altLang="ja-JP" sz="1000" dirty="0">
                <a:solidFill>
                  <a:schemeClr val="tx1"/>
                </a:solidFill>
                <a:latin typeface="Times" charset="0"/>
                <a:ea typeface="ＭＳ Ｐゴシック" pitchFamily="50" charset="-128"/>
                <a:cs typeface="Times" charset="0"/>
                <a:sym typeface="Times"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lang="en-US" altLang="ja-JP" sz="1200" dirty="0">
                <a:solidFill>
                  <a:schemeClr val="tx1"/>
                </a:solidFill>
                <a:latin typeface="Times" charset="0"/>
                <a:ea typeface="ＭＳ Ｐゴシック" pitchFamily="50" charset="-128"/>
                <a:cs typeface="Times" charset="0"/>
                <a:sym typeface="Times" charset="0"/>
              </a:rPr>
              <a:t>Release:</a:t>
            </a:r>
          </a:p>
          <a:p>
            <a:pPr marL="382588"/>
            <a:r>
              <a:rPr lang="en-US" altLang="ja-JP" sz="1000" dirty="0">
                <a:solidFill>
                  <a:schemeClr val="tx1"/>
                </a:solidFill>
                <a:latin typeface="Times" charset="0"/>
                <a:ea typeface="ＭＳ Ｐゴシック" pitchFamily="50" charset="-128"/>
                <a:cs typeface="Times" charset="0"/>
                <a:sym typeface="Times"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lang="en-US" altLang="ja-JP" sz="1200" dirty="0">
                <a:solidFill>
                  <a:schemeClr val="tx1"/>
                </a:solidFill>
                <a:latin typeface="Times" charset="0"/>
                <a:ea typeface="ＭＳ Ｐゴシック" pitchFamily="50" charset="-128"/>
                <a:cs typeface="Times" charset="0"/>
                <a:sym typeface="Times" charset="0"/>
              </a:rPr>
              <a:t>	</a:t>
            </a:r>
          </a:p>
          <a:p>
            <a:pPr marL="382588"/>
            <a:r>
              <a:rPr lang="en-US" altLang="ja-JP" sz="1200" dirty="0">
                <a:solidFill>
                  <a:schemeClr val="tx1"/>
                </a:solidFill>
                <a:latin typeface="Times" charset="0"/>
                <a:ea typeface="ＭＳ Ｐゴシック" pitchFamily="50" charset="-128"/>
                <a:cs typeface="Times" charset="0"/>
                <a:sym typeface="Times" charset="0"/>
              </a:rPr>
              <a:t>Patent Policy:</a:t>
            </a:r>
          </a:p>
          <a:p>
            <a:pPr marL="382588"/>
            <a:r>
              <a:rPr lang="en-US" altLang="ja-JP" sz="1000" dirty="0">
                <a:solidFill>
                  <a:schemeClr val="tx1"/>
                </a:solidFill>
                <a:latin typeface="Times" charset="0"/>
                <a:ea typeface="ＭＳ Ｐゴシック" pitchFamily="50" charset="-128"/>
                <a:cs typeface="Times" charset="0"/>
                <a:sym typeface="Times" charset="0"/>
              </a:rPr>
              <a:t>The contributor is familiar with the IEEE-SA Patent Policy and Procedures:</a:t>
            </a:r>
          </a:p>
          <a:p>
            <a:pPr marL="382588"/>
            <a:r>
              <a:rPr lang="en-US" altLang="ja-JP" sz="1000" dirty="0">
                <a:solidFill>
                  <a:schemeClr val="tx1"/>
                </a:solidFill>
                <a:latin typeface="Times" charset="0"/>
                <a:ea typeface="ＭＳ Ｐゴシック" pitchFamily="50" charset="-128"/>
                <a:cs typeface="Times" charset="0"/>
                <a:sym typeface="Times" charset="0"/>
              </a:rPr>
              <a:t>&lt;</a:t>
            </a:r>
            <a:r>
              <a:rPr lang="en-US" altLang="ja-JP" sz="1000" u="sng" dirty="0">
                <a:solidFill>
                  <a:srgbClr val="0000FF"/>
                </a:solidFill>
                <a:latin typeface="Times" charset="0"/>
                <a:ea typeface="ＭＳ Ｐゴシック" pitchFamily="50" charset="-128"/>
                <a:cs typeface="Times" charset="0"/>
                <a:sym typeface="Times" charset="0"/>
                <a:hlinkClick r:id="rId2"/>
              </a:rPr>
              <a:t>http://standards.ieee.org/guides/bylaws/sect6-7</a:t>
            </a:r>
            <a:r>
              <a:rPr lang="en-US" altLang="ja-JP" sz="1000" u="sng" dirty="0">
                <a:solidFill>
                  <a:srgbClr val="0000FF"/>
                </a:solidFill>
                <a:latin typeface="Times" charset="0"/>
                <a:ea typeface="ＭＳ Ｐゴシック" pitchFamily="50" charset="-128"/>
                <a:cs typeface="Times" charset="0"/>
                <a:sym typeface="Times" charset="0"/>
              </a:rPr>
              <a:t>.html#6</a:t>
            </a:r>
            <a:r>
              <a:rPr lang="en-US" altLang="ja-JP" sz="1000" dirty="0">
                <a:solidFill>
                  <a:schemeClr val="tx1"/>
                </a:solidFill>
                <a:latin typeface="Times" charset="0"/>
                <a:ea typeface="ＭＳ Ｐゴシック" pitchFamily="50" charset="-128"/>
                <a:cs typeface="Times" charset="0"/>
                <a:sym typeface="Times" charset="0"/>
              </a:rPr>
              <a:t>&gt; and &lt;</a:t>
            </a:r>
            <a:r>
              <a:rPr lang="en-US" altLang="ja-JP" sz="1000" u="sng" dirty="0">
                <a:solidFill>
                  <a:srgbClr val="0000FF"/>
                </a:solidFill>
                <a:latin typeface="Times" charset="0"/>
                <a:ea typeface="ＭＳ Ｐゴシック" pitchFamily="50" charset="-128"/>
                <a:cs typeface="Times" charset="0"/>
                <a:sym typeface="Times" charset="0"/>
              </a:rPr>
              <a:t>http://standards.ieee.org/guides/</a:t>
            </a:r>
            <a:r>
              <a:rPr lang="en-US" altLang="ja-JP" sz="1000" u="sng" dirty="0">
                <a:solidFill>
                  <a:srgbClr val="0000FF"/>
                </a:solidFill>
                <a:latin typeface="Times" charset="0"/>
                <a:ea typeface="ＭＳ Ｐゴシック" pitchFamily="50" charset="-128"/>
                <a:cs typeface="Times" charset="0"/>
                <a:sym typeface="Times" charset="0"/>
                <a:hlinkClick r:id="rId2"/>
              </a:rPr>
              <a:t>o</a:t>
            </a:r>
            <a:r>
              <a:rPr lang="en-US" altLang="ja-JP" sz="1000" u="sng" dirty="0">
                <a:solidFill>
                  <a:srgbClr val="0000FF"/>
                </a:solidFill>
                <a:latin typeface="Times" charset="0"/>
                <a:ea typeface="ＭＳ Ｐゴシック" pitchFamily="50" charset="-128"/>
                <a:cs typeface="Times" charset="0"/>
                <a:sym typeface="Times" charset="0"/>
              </a:rPr>
              <a:t>p</a:t>
            </a:r>
            <a:r>
              <a:rPr lang="en-US" altLang="ja-JP" sz="1000" u="sng" dirty="0">
                <a:solidFill>
                  <a:srgbClr val="0000FF"/>
                </a:solidFill>
                <a:latin typeface="Times" charset="0"/>
                <a:ea typeface="ＭＳ Ｐゴシック" pitchFamily="50" charset="-128"/>
                <a:cs typeface="Times" charset="0"/>
                <a:sym typeface="Times" charset="0"/>
                <a:hlinkClick r:id="rId2"/>
              </a:rPr>
              <a:t>man/se</a:t>
            </a:r>
            <a:r>
              <a:rPr lang="en-US" altLang="ja-JP" sz="1000" u="sng" dirty="0">
                <a:solidFill>
                  <a:srgbClr val="0000FF"/>
                </a:solidFill>
                <a:latin typeface="Times" charset="0"/>
                <a:ea typeface="ＭＳ Ｐゴシック" pitchFamily="50" charset="-128"/>
                <a:cs typeface="Times" charset="0"/>
                <a:sym typeface="Times" charset="0"/>
              </a:rPr>
              <a:t>ct6.html#6.3</a:t>
            </a:r>
            <a:r>
              <a:rPr lang="en-US" altLang="ja-JP" sz="1000" dirty="0">
                <a:solidFill>
                  <a:schemeClr val="tx1"/>
                </a:solidFill>
                <a:latin typeface="Times" charset="0"/>
                <a:ea typeface="ＭＳ Ｐゴシック" pitchFamily="50" charset="-128"/>
                <a:cs typeface="Times" charset="0"/>
                <a:sym typeface="Times" charset="0"/>
              </a:rPr>
              <a:t>&gt;</a:t>
            </a:r>
            <a:r>
              <a:rPr lang="en-US" altLang="ja-JP" sz="1000" dirty="0">
                <a:solidFill>
                  <a:schemeClr val="tx1"/>
                </a:solidFill>
                <a:latin typeface="Times" charset="0"/>
                <a:ea typeface="ＭＳ Ｐゴシック" pitchFamily="50" charset="-128"/>
                <a:cs typeface="Times" charset="0"/>
                <a:sym typeface="Times" charset="0"/>
                <a:hlinkClick r:id="rId3"/>
              </a:rPr>
              <a:t>.</a:t>
            </a:r>
          </a:p>
          <a:p>
            <a:pPr marL="382588"/>
            <a:r>
              <a:rPr lang="en-US" altLang="ja-JP" sz="1000" dirty="0">
                <a:solidFill>
                  <a:schemeClr val="tx1"/>
                </a:solidFill>
                <a:latin typeface="Times" charset="0"/>
                <a:ea typeface="ＭＳ Ｐゴシック" pitchFamily="50" charset="-128"/>
                <a:cs typeface="Times" charset="0"/>
                <a:sym typeface="Times" charset="0"/>
                <a:hlinkClick r:id="rId3"/>
              </a:rPr>
              <a:t>Further information is located at &lt;</a:t>
            </a:r>
            <a:r>
              <a:rPr lang="en-US" altLang="ja-JP" sz="1000" u="sng" dirty="0">
                <a:solidFill>
                  <a:srgbClr val="0000FF"/>
                </a:solidFill>
                <a:latin typeface="Times" charset="0"/>
                <a:ea typeface="ＭＳ Ｐゴシック" pitchFamily="50" charset="-128"/>
                <a:cs typeface="Times" charset="0"/>
                <a:sym typeface="Times" charset="0"/>
                <a:hlinkClick r:id="rId3"/>
              </a:rPr>
              <a:t>ht</a:t>
            </a:r>
            <a:r>
              <a:rPr lang="en-US" altLang="ja-JP" sz="1000" u="sng" dirty="0">
                <a:solidFill>
                  <a:srgbClr val="0000FF"/>
                </a:solidFill>
                <a:latin typeface="Times" charset="0"/>
                <a:ea typeface="ＭＳ Ｐゴシック" pitchFamily="50" charset="-128"/>
                <a:cs typeface="Times" charset="0"/>
                <a:sym typeface="Times" charset="0"/>
              </a:rPr>
              <a:t>tp://standards.ieee.org/board/pat/pat-m</a:t>
            </a:r>
            <a:r>
              <a:rPr lang="en-US" altLang="ja-JP" sz="1000" u="sng" dirty="0">
                <a:solidFill>
                  <a:srgbClr val="0000FF"/>
                </a:solidFill>
                <a:latin typeface="Times" charset="0"/>
                <a:ea typeface="ＭＳ Ｐゴシック" pitchFamily="50" charset="-128"/>
                <a:cs typeface="Times" charset="0"/>
                <a:sym typeface="Times" charset="0"/>
                <a:hlinkClick r:id="rId3"/>
              </a:rPr>
              <a:t>ateri</a:t>
            </a:r>
            <a:r>
              <a:rPr lang="en-US" altLang="ja-JP" sz="1000" u="sng" dirty="0">
                <a:solidFill>
                  <a:srgbClr val="0000FF"/>
                </a:solidFill>
                <a:latin typeface="Times" charset="0"/>
                <a:ea typeface="ＭＳ Ｐゴシック" pitchFamily="50" charset="-128"/>
                <a:cs typeface="Times" charset="0"/>
                <a:sym typeface="Times" charset="0"/>
              </a:rPr>
              <a:t>al.ht</a:t>
            </a:r>
            <a:r>
              <a:rPr lang="en-US" altLang="ja-JP" sz="1000" u="sng" dirty="0">
                <a:solidFill>
                  <a:srgbClr val="0000FF"/>
                </a:solidFill>
                <a:latin typeface="Times" charset="0"/>
                <a:ea typeface="ＭＳ Ｐゴシック" pitchFamily="50" charset="-128"/>
                <a:cs typeface="Times" charset="0"/>
                <a:sym typeface="Times" charset="0"/>
                <a:hlinkClick r:id="rId3"/>
              </a:rPr>
              <a:t>ml</a:t>
            </a:r>
            <a:r>
              <a:rPr lang="en-US" altLang="ja-JP" sz="1000" dirty="0">
                <a:solidFill>
                  <a:schemeClr val="tx1"/>
                </a:solidFill>
                <a:latin typeface="Times" charset="0"/>
                <a:ea typeface="ＭＳ Ｐゴシック" pitchFamily="50" charset="-128"/>
                <a:cs typeface="Times" charset="0"/>
                <a:sym typeface="Times" charset="0"/>
                <a:hlinkClick r:id="rId3"/>
              </a:rPr>
              <a:t>&gt; and &lt;</a:t>
            </a:r>
            <a:r>
              <a:rPr lang="en-US" altLang="ja-JP" sz="1000" u="sng" dirty="0">
                <a:solidFill>
                  <a:srgbClr val="0000FF"/>
                </a:solidFill>
                <a:latin typeface="Times" charset="0"/>
                <a:ea typeface="ＭＳ Ｐゴシック" pitchFamily="50" charset="-128"/>
                <a:cs typeface="Times" charset="0"/>
                <a:sym typeface="Times" charset="0"/>
              </a:rPr>
              <a:t>http://standards.ieee.org/board/pat </a:t>
            </a:r>
            <a:r>
              <a:rPr lang="en-US" altLang="ja-JP" sz="1000" dirty="0">
                <a:solidFill>
                  <a:schemeClr val="tx1"/>
                </a:solidFill>
                <a:latin typeface="Times" charset="0"/>
                <a:ea typeface="ＭＳ Ｐゴシック" pitchFamily="50" charset="-128"/>
                <a:cs typeface="Times" charset="0"/>
                <a:sym typeface="Times" charset="0"/>
              </a:rPr>
              <a:t>&gt;.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sz="3600" b="1" dirty="0" smtClean="0">
                <a:latin typeface="Trebuchet MS" pitchFamily="34" charset="0"/>
                <a:ea typeface="ＭＳ Ｐゴシック" pitchFamily="50" charset="-128"/>
                <a:cs typeface="Arial" pitchFamily="34" charset="0"/>
                <a:sym typeface="Arial" pitchFamily="34" charset="0"/>
              </a:rPr>
              <a:t>ITU-R Liaison Group Report - </a:t>
            </a:r>
            <a:r>
              <a:rPr lang="en-US" altLang="ja-JP" sz="3600" b="1" dirty="0" smtClean="0">
                <a:latin typeface="Trebuchet MS" pitchFamily="34" charset="0"/>
                <a:ea typeface="ＭＳ Ｐゴシック" pitchFamily="50" charset="-128"/>
                <a:sym typeface="Arial" pitchFamily="34" charset="0"/>
              </a:rPr>
              <a:t/>
            </a:r>
            <a:br>
              <a:rPr lang="en-US" altLang="ja-JP" sz="3600" b="1" dirty="0" smtClean="0">
                <a:latin typeface="Trebuchet MS" pitchFamily="34" charset="0"/>
                <a:ea typeface="ＭＳ Ｐゴシック" pitchFamily="50" charset="-128"/>
                <a:sym typeface="Arial" pitchFamily="34" charset="0"/>
              </a:rPr>
            </a:br>
            <a:r>
              <a:rPr lang="en-US" altLang="ja-JP" sz="3600" b="1" dirty="0" smtClean="0">
                <a:latin typeface="Trebuchet MS" pitchFamily="34" charset="0"/>
                <a:ea typeface="ＭＳ Ｐゴシック" pitchFamily="50" charset="-128"/>
                <a:cs typeface="Arial" pitchFamily="34" charset="0"/>
                <a:sym typeface="Arial" pitchFamily="34" charset="0"/>
              </a:rPr>
              <a:t>Session #</a:t>
            </a:r>
            <a:r>
              <a:rPr lang="en-US" altLang="ja-JP" sz="3600" b="1" dirty="0" smtClean="0">
                <a:latin typeface="Trebuchet MS" pitchFamily="34" charset="0"/>
                <a:ea typeface="ＭＳ Ｐゴシック" pitchFamily="50" charset="-128"/>
                <a:cs typeface="Arial" pitchFamily="34" charset="0"/>
                <a:sym typeface="Arial" pitchFamily="34" charset="0"/>
              </a:rPr>
              <a:t>76 </a:t>
            </a:r>
            <a:r>
              <a:rPr lang="en-US" altLang="ja-JP" sz="3600" b="1" dirty="0" smtClean="0">
                <a:latin typeface="Trebuchet MS" pitchFamily="34" charset="0"/>
                <a:ea typeface="ＭＳ Ｐゴシック" pitchFamily="50" charset="-128"/>
                <a:cs typeface="Arial" pitchFamily="34" charset="0"/>
                <a:sym typeface="Arial" pitchFamily="34" charset="0"/>
              </a:rPr>
              <a:t>Opening Plenary</a:t>
            </a:r>
            <a:endParaRPr lang="en-US" altLang="ja-JP" sz="3600" b="1" dirty="0" smtClean="0">
              <a:latin typeface="Trebuchet MS" pitchFamily="34" charset="0"/>
              <a:ea typeface="ＭＳ Ｐゴシック" pitchFamily="50" charset="-128"/>
              <a:sym typeface="Arial" pitchFamily="34" charset="0"/>
            </a:endParaRPr>
          </a:p>
        </p:txBody>
      </p:sp>
      <p:sp>
        <p:nvSpPr>
          <p:cNvPr id="3075"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cs typeface="Arial" pitchFamily="34" charset="0"/>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Takashi Shono</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sz="2400" dirty="0" smtClean="0">
                <a:latin typeface="Trebuchet MS" pitchFamily="34" charset="0"/>
                <a:ea typeface="ＭＳ Ｐゴシック" pitchFamily="50" charset="-128"/>
                <a:cs typeface="Arial" pitchFamily="34" charset="0"/>
                <a:sym typeface="Arial" pitchFamily="34" charset="0"/>
              </a:rPr>
              <a:t>Chair, 802.16 ITU-R Liaison Group</a:t>
            </a:r>
            <a:endParaRPr lang="en-US" altLang="ja-JP" sz="2400"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IEEE 802.16 WG Session #</a:t>
            </a:r>
            <a:r>
              <a:rPr lang="en-US" altLang="ja-JP" dirty="0" smtClean="0">
                <a:latin typeface="Trebuchet MS" pitchFamily="34" charset="0"/>
                <a:ea typeface="ＭＳ Ｐゴシック" pitchFamily="50" charset="-128"/>
                <a:cs typeface="Arial" pitchFamily="34" charset="0"/>
                <a:sym typeface="Arial" pitchFamily="34" charset="0"/>
              </a:rPr>
              <a:t>76</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Atlanta, USA, 7-10 November </a:t>
            </a:r>
            <a:r>
              <a:rPr lang="en-US" altLang="ja-JP" dirty="0" smtClean="0">
                <a:latin typeface="Trebuchet MS" pitchFamily="34" charset="0"/>
                <a:ea typeface="ＭＳ Ｐゴシック" pitchFamily="50" charset="-128"/>
                <a:cs typeface="Arial" pitchFamily="34" charset="0"/>
                <a:sym typeface="Arial" pitchFamily="34" charset="0"/>
              </a:rPr>
              <a:t>2011</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i="1" dirty="0" smtClean="0">
              <a:latin typeface="Trebuchet MS" pitchFamily="34" charset="0"/>
              <a:ea typeface="ＭＳ Ｐゴシック" pitchFamily="50" charset="-128"/>
              <a:sym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Relevant Documents from Previous Sessions</a:t>
            </a:r>
            <a:endParaRPr lang="en-US" altLang="ja-JP" b="1" u="sng" dirty="0" smtClean="0">
              <a:latin typeface="Trebuchet MS" pitchFamily="34" charset="0"/>
              <a:ea typeface="ＭＳ Ｐゴシック" pitchFamily="50" charset="-128"/>
            </a:endParaRPr>
          </a:p>
        </p:txBody>
      </p:sp>
      <p:sp>
        <p:nvSpPr>
          <p:cNvPr id="4099" name="Rectangle 2"/>
          <p:cNvSpPr>
            <a:spLocks noGrp="1" noChangeArrowheads="1"/>
          </p:cNvSpPr>
          <p:nvPr>
            <p:ph type="body" idx="1"/>
          </p:nvPr>
        </p:nvSpPr>
        <p:spPr bwMode="auto">
          <a:xfrm>
            <a:off x="457200" y="13716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pPr>
            <a:r>
              <a:rPr lang="en-US" altLang="ja-JP" sz="2400" b="1" dirty="0" smtClean="0">
                <a:latin typeface="Trebuchet MS" pitchFamily="34" charset="0"/>
                <a:ea typeface="ＭＳ Ｐゴシック" pitchFamily="50" charset="-128"/>
              </a:rPr>
              <a:t>IEEE </a:t>
            </a:r>
            <a:r>
              <a:rPr lang="en-US" altLang="ja-JP" sz="2400" b="1" dirty="0" smtClean="0">
                <a:latin typeface="Trebuchet MS" pitchFamily="34" charset="0"/>
                <a:ea typeface="ＭＳ Ｐゴシック" pitchFamily="50" charset="-128"/>
              </a:rPr>
              <a:t>L802.16-11/0026r2</a:t>
            </a:r>
            <a:endParaRPr lang="en-US" altLang="ja-JP" sz="2400" b="1" dirty="0" smtClean="0">
              <a:latin typeface="Trebuchet MS" pitchFamily="34" charset="0"/>
              <a:ea typeface="ＭＳ Ｐゴシック" pitchFamily="50" charset="-128"/>
            </a:endParaRPr>
          </a:p>
          <a:p>
            <a:pPr marL="0" lvl="1" indent="0" eaLnBrk="1" hangingPunct="1">
              <a:lnSpc>
                <a:spcPct val="80000"/>
              </a:lnSpc>
              <a:buFont typeface="Times" charset="0"/>
              <a:buNone/>
            </a:pPr>
            <a:r>
              <a:rPr lang="en-US" altLang="ja-JP" sz="2000" i="1" dirty="0" smtClean="0">
                <a:latin typeface="Trebuchet MS" pitchFamily="34" charset="0"/>
                <a:ea typeface="ＭＳ Ｐゴシック" pitchFamily="50" charset="-128"/>
              </a:rPr>
              <a:t>IEEE 802.16 ITU-R Liaison Group </a:t>
            </a:r>
            <a:r>
              <a:rPr lang="en-US" altLang="ja-JP" sz="2000" i="1" dirty="0" err="1" smtClean="0">
                <a:latin typeface="Trebuchet MS" pitchFamily="34" charset="0"/>
                <a:ea typeface="ＭＳ Ｐゴシック" pitchFamily="50" charset="-128"/>
              </a:rPr>
              <a:t>Workplan</a:t>
            </a:r>
            <a:r>
              <a:rPr lang="en-US" altLang="ja-JP" sz="2000" i="1" dirty="0" smtClean="0">
                <a:latin typeface="Trebuchet MS" pitchFamily="34" charset="0"/>
                <a:ea typeface="ＭＳ Ｐゴシック" pitchFamily="50" charset="-128"/>
              </a:rPr>
              <a:t> </a:t>
            </a:r>
          </a:p>
          <a:p>
            <a:pPr marL="342900" eaLnBrk="1" hangingPunct="1">
              <a:lnSpc>
                <a:spcPct val="80000"/>
              </a:lnSpc>
              <a:buSzPct val="125000"/>
            </a:pPr>
            <a:r>
              <a:rPr lang="en-US" altLang="ja-JP" sz="2400" b="1" dirty="0" smtClean="0">
                <a:latin typeface="Trebuchet MS" pitchFamily="34" charset="0"/>
                <a:ea typeface="ＭＳ Ｐゴシック" pitchFamily="50" charset="-128"/>
              </a:rPr>
              <a:t>IEEE </a:t>
            </a:r>
            <a:r>
              <a:rPr lang="en-US" altLang="ja-JP" sz="2400" b="1" dirty="0" smtClean="0">
                <a:latin typeface="Trebuchet MS" pitchFamily="34" charset="0"/>
                <a:ea typeface="ＭＳ Ｐゴシック" pitchFamily="50" charset="-128"/>
              </a:rPr>
              <a:t>L802.16-11/0058r2</a:t>
            </a:r>
            <a:endParaRPr lang="en-US" altLang="ja-JP" sz="2400" b="1" dirty="0" smtClean="0">
              <a:latin typeface="Trebuchet MS" pitchFamily="34" charset="0"/>
              <a:ea typeface="ＭＳ Ｐゴシック" pitchFamily="50" charset="-128"/>
            </a:endParaRPr>
          </a:p>
          <a:p>
            <a:pPr marL="0" lvl="1" indent="0" eaLnBrk="1" hangingPunct="1">
              <a:lnSpc>
                <a:spcPct val="80000"/>
              </a:lnSpc>
              <a:buFont typeface="Times" charset="0"/>
              <a:buNone/>
            </a:pPr>
            <a:r>
              <a:rPr lang="en-US" altLang="ja-JP" sz="2000" i="1" dirty="0" smtClean="0">
                <a:latin typeface="Trebuchet MS" pitchFamily="34" charset="0"/>
                <a:ea typeface="ＭＳ Ｐゴシック" pitchFamily="50" charset="-128"/>
              </a:rPr>
              <a:t>ITU-R Liaison Group Report to Closing Plenary of Session #</a:t>
            </a:r>
            <a:r>
              <a:rPr lang="en-US" altLang="ja-JP" sz="2000" i="1" dirty="0" smtClean="0">
                <a:latin typeface="Trebuchet MS" pitchFamily="34" charset="0"/>
                <a:ea typeface="ＭＳ Ｐゴシック" pitchFamily="50" charset="-128"/>
              </a:rPr>
              <a:t>75</a:t>
            </a:r>
            <a:endParaRPr lang="en-US" altLang="ja-JP" sz="2000" i="1" dirty="0" smtClean="0">
              <a:latin typeface="Trebuchet MS" pitchFamily="34" charset="0"/>
              <a:ea typeface="ＭＳ Ｐゴシック" pitchFamily="50" charset="-128"/>
            </a:endParaRPr>
          </a:p>
          <a:p>
            <a:pPr marL="0" lvl="1" indent="0" eaLnBrk="1" hangingPunct="1">
              <a:lnSpc>
                <a:spcPct val="80000"/>
              </a:lnSpc>
              <a:buFont typeface="Times" charset="0"/>
              <a:buNone/>
            </a:pPr>
            <a:endParaRPr lang="en-US" altLang="ja-JP" sz="2000" i="1" dirty="0" smtClean="0">
              <a:latin typeface="Trebuchet MS"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Input Documents for Session #</a:t>
            </a:r>
            <a:r>
              <a:rPr lang="en-US" altLang="ja-JP" b="1" dirty="0" smtClean="0">
                <a:latin typeface="Trebuchet MS" pitchFamily="34" charset="0"/>
                <a:ea typeface="ＭＳ Ｐゴシック" pitchFamily="50" charset="-128"/>
              </a:rPr>
              <a:t>76</a:t>
            </a:r>
            <a:endParaRPr lang="en-US" altLang="ja-JP" b="1" dirty="0" smtClean="0">
              <a:latin typeface="Trebuchet MS" pitchFamily="34" charset="0"/>
              <a:ea typeface="ＭＳ Ｐゴシック" pitchFamily="50" charset="-128"/>
            </a:endParaRP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None/>
            </a:pPr>
            <a:r>
              <a:rPr lang="en-US" altLang="ja-JP" sz="2200" b="1" u="sng" dirty="0" smtClean="0">
                <a:latin typeface="Trebuchet MS" pitchFamily="34" charset="0"/>
                <a:ea typeface="ＭＳ Ｐゴシック" pitchFamily="50" charset="-128"/>
              </a:rPr>
              <a:t>Liaisons</a:t>
            </a:r>
            <a:endParaRPr lang="en-US" altLang="ja-JP" sz="2200" b="1" u="sng" dirty="0">
              <a:latin typeface="Trebuchet MS" pitchFamily="34" charset="0"/>
              <a:ea typeface="ＭＳ Ｐゴシック" pitchFamily="50" charset="-128"/>
            </a:endParaRPr>
          </a:p>
          <a:p>
            <a:pPr marL="0" lvl="1" indent="0" eaLnBrk="1" hangingPunct="1">
              <a:spcBef>
                <a:spcPts val="800"/>
              </a:spcBef>
              <a:buSzPct val="125000"/>
              <a:buNone/>
            </a:pPr>
            <a:r>
              <a:rPr lang="en-US" altLang="ja-JP" sz="1600" b="1" u="sng" dirty="0">
                <a:latin typeface="Trebuchet MS" pitchFamily="34" charset="0"/>
                <a:ea typeface="ＭＳ Ｐゴシック" pitchFamily="50" charset="-128"/>
              </a:rPr>
              <a:t>On </a:t>
            </a:r>
            <a:r>
              <a:rPr lang="en-US" altLang="ja-JP" sz="1600" b="1" u="sng" dirty="0" smtClean="0">
                <a:latin typeface="Trebuchet MS" pitchFamily="34" charset="0"/>
                <a:ea typeface="ＭＳ Ｐゴシック" pitchFamily="50" charset="-128"/>
              </a:rPr>
              <a:t>IMT-Advanced</a:t>
            </a:r>
            <a:endParaRPr lang="en-US" altLang="ja-JP" sz="1600" b="1" u="sng" dirty="0">
              <a:latin typeface="Trebuchet MS" pitchFamily="34" charset="0"/>
              <a:ea typeface="ＭＳ Ｐゴシック" pitchFamily="50" charset="-128"/>
            </a:endParaRPr>
          </a:p>
          <a:p>
            <a:pPr marL="342900" eaLnBrk="1" hangingPunct="1">
              <a:buSzPct val="125000"/>
            </a:pPr>
            <a:r>
              <a:rPr lang="en-US" altLang="ja-JP" sz="1600" b="1" dirty="0">
                <a:latin typeface="Trebuchet MS" pitchFamily="34" charset="0"/>
                <a:ea typeface="ＭＳ Ｐゴシック" pitchFamily="50" charset="-128"/>
              </a:rPr>
              <a:t>IEEE </a:t>
            </a:r>
            <a:r>
              <a:rPr lang="en-US" altLang="ja-JP" sz="1600" b="1" dirty="0" smtClean="0">
                <a:latin typeface="Trebuchet MS" pitchFamily="34" charset="0"/>
                <a:ea typeface="ＭＳ Ｐゴシック" pitchFamily="50" charset="-128"/>
              </a:rPr>
              <a:t>L802.16-11/00xx </a:t>
            </a:r>
            <a:r>
              <a:rPr lang="en-US" altLang="ja-JP" sz="1600" b="1" dirty="0">
                <a:latin typeface="Trebuchet MS" pitchFamily="34" charset="0"/>
                <a:ea typeface="ＭＳ Ｐゴシック" pitchFamily="50" charset="-128"/>
              </a:rPr>
              <a:t>(From ITU-R WP 5D)</a:t>
            </a:r>
          </a:p>
          <a:p>
            <a:pPr marL="0" lvl="1" indent="0" eaLnBrk="1" hangingPunct="1">
              <a:spcBef>
                <a:spcPts val="0"/>
              </a:spcBef>
              <a:buNone/>
            </a:pPr>
            <a:r>
              <a:rPr lang="en-US" altLang="ja-JP" sz="1600" i="1" dirty="0">
                <a:latin typeface="Trebuchet MS" pitchFamily="34" charset="0"/>
                <a:ea typeface="ＭＳ Ｐゴシック" pitchFamily="50" charset="-128"/>
              </a:rPr>
              <a:t>[</a:t>
            </a:r>
            <a:r>
              <a:rPr lang="en-US" altLang="ja-JP" sz="1600" i="1" dirty="0" smtClean="0">
                <a:latin typeface="Trebuchet MS" pitchFamily="34" charset="0"/>
                <a:ea typeface="ＭＳ Ｐゴシック" pitchFamily="50" charset="-128"/>
              </a:rPr>
              <a:t>5D/TEMP/611Rev2] Liaison </a:t>
            </a:r>
            <a:r>
              <a:rPr lang="en-US" altLang="ja-JP" sz="1600" i="1" dirty="0">
                <a:latin typeface="Trebuchet MS" pitchFamily="34" charset="0"/>
                <a:ea typeface="ＭＳ Ｐゴシック" pitchFamily="50" charset="-128"/>
              </a:rPr>
              <a:t>statement to External Organizations on the schedule for updating Recommendation ITU-R M.[IMT.RSPEC] to Revision </a:t>
            </a:r>
            <a:r>
              <a:rPr lang="en-US" altLang="ja-JP" sz="1600" i="1" dirty="0" smtClean="0">
                <a:latin typeface="Trebuchet MS" pitchFamily="34" charset="0"/>
                <a:ea typeface="ＭＳ Ｐゴシック" pitchFamily="50" charset="-128"/>
              </a:rPr>
              <a:t>1 (2011-10-19)</a:t>
            </a:r>
            <a:endParaRPr lang="en-US" altLang="ja-JP" sz="1600" i="1" dirty="0">
              <a:latin typeface="Trebuchet MS" pitchFamily="34" charset="0"/>
              <a:ea typeface="ＭＳ Ｐゴシック" pitchFamily="50" charset="-128"/>
            </a:endParaRPr>
          </a:p>
          <a:p>
            <a:pPr marL="342900" lvl="1" indent="-342900" eaLnBrk="1" hangingPunct="1">
              <a:spcBef>
                <a:spcPts val="800"/>
              </a:spcBef>
              <a:buSzPct val="125000"/>
              <a:buNone/>
            </a:pPr>
            <a:endParaRPr lang="en-US" altLang="ja-JP" sz="800" b="1" u="sng" dirty="0" smtClean="0">
              <a:latin typeface="Trebuchet MS" pitchFamily="34" charset="0"/>
              <a:ea typeface="ＭＳ Ｐゴシック" pitchFamily="50" charset="-128"/>
            </a:endParaRPr>
          </a:p>
          <a:p>
            <a:pPr marL="342900" lvl="1" indent="-342900" eaLnBrk="1" hangingPunct="1">
              <a:spcBef>
                <a:spcPts val="800"/>
              </a:spcBef>
              <a:buSzPct val="125000"/>
              <a:buNone/>
            </a:pPr>
            <a:r>
              <a:rPr lang="en-US" altLang="ja-JP" sz="2200" b="1" u="sng" dirty="0" smtClean="0">
                <a:latin typeface="Trebuchet MS" pitchFamily="34" charset="0"/>
                <a:ea typeface="ＭＳ Ｐゴシック" pitchFamily="50" charset="-128"/>
              </a:rPr>
              <a:t>Contributions</a:t>
            </a:r>
            <a:endParaRPr lang="en-US" altLang="ja-JP" sz="2200" b="1" u="sng" dirty="0" smtClean="0">
              <a:latin typeface="Trebuchet MS" pitchFamily="34" charset="0"/>
              <a:ea typeface="ＭＳ Ｐゴシック" pitchFamily="50" charset="-128"/>
            </a:endParaRPr>
          </a:p>
          <a:p>
            <a:pPr marL="0" lvl="1" indent="0" eaLnBrk="1" hangingPunct="1">
              <a:spcBef>
                <a:spcPts val="800"/>
              </a:spcBef>
              <a:buSzPct val="125000"/>
              <a:buNone/>
            </a:pPr>
            <a:r>
              <a:rPr lang="en-US" altLang="ja-JP" sz="1600" b="1" u="sng" dirty="0">
                <a:latin typeface="Trebuchet MS" pitchFamily="34" charset="0"/>
                <a:ea typeface="ＭＳ Ｐゴシック" pitchFamily="50" charset="-128"/>
              </a:rPr>
              <a:t>On </a:t>
            </a:r>
            <a:r>
              <a:rPr lang="en-US" altLang="ja-JP" sz="1600" b="1" u="sng" dirty="0" smtClean="0">
                <a:latin typeface="Trebuchet MS" pitchFamily="34" charset="0"/>
                <a:ea typeface="ＭＳ Ｐゴシック" pitchFamily="50" charset="-128"/>
              </a:rPr>
              <a:t>IMT-2000</a:t>
            </a:r>
            <a:endParaRPr lang="en-US" altLang="ja-JP" sz="1600" b="1" u="sng" dirty="0">
              <a:latin typeface="Trebuchet MS" pitchFamily="34" charset="0"/>
              <a:ea typeface="ＭＳ Ｐゴシック" pitchFamily="50" charset="-128"/>
            </a:endParaRPr>
          </a:p>
          <a:p>
            <a:pPr marL="342900" eaLnBrk="1" hangingPunct="1">
              <a:buSzPct val="125000"/>
            </a:pPr>
            <a:r>
              <a:rPr lang="en-US" altLang="ja-JP" sz="1600" b="1" dirty="0">
                <a:latin typeface="Trebuchet MS" pitchFamily="34" charset="0"/>
                <a:ea typeface="ＭＳ Ｐゴシック" pitchFamily="50" charset="-128"/>
              </a:rPr>
              <a:t>IEEE </a:t>
            </a:r>
            <a:r>
              <a:rPr lang="en-US" altLang="ja-JP" sz="1600" b="1" dirty="0" smtClean="0">
                <a:latin typeface="Trebuchet MS" pitchFamily="34" charset="0"/>
                <a:ea typeface="ＭＳ Ｐゴシック" pitchFamily="50" charset="-128"/>
              </a:rPr>
              <a:t>C802.16itu-11/0002 </a:t>
            </a:r>
            <a:r>
              <a:rPr lang="en-US" altLang="ja-JP" sz="1600" b="1" dirty="0">
                <a:latin typeface="Trebuchet MS" pitchFamily="34" charset="0"/>
                <a:ea typeface="ＭＳ Ｐゴシック" pitchFamily="50" charset="-128"/>
              </a:rPr>
              <a:t>(From </a:t>
            </a:r>
            <a:r>
              <a:rPr lang="en-US" altLang="ja-JP" sz="1600" b="1" dirty="0" smtClean="0">
                <a:latin typeface="Trebuchet MS" pitchFamily="34" charset="0"/>
                <a:ea typeface="ＭＳ Ｐゴシック" pitchFamily="50" charset="-128"/>
              </a:rPr>
              <a:t>Chair)</a:t>
            </a:r>
            <a:endParaRPr lang="en-US" altLang="ja-JP" sz="1600" b="1" dirty="0">
              <a:latin typeface="Trebuchet MS" pitchFamily="34" charset="0"/>
              <a:ea typeface="ＭＳ Ｐゴシック" pitchFamily="50" charset="-128"/>
            </a:endParaRPr>
          </a:p>
          <a:p>
            <a:pPr marL="0" lvl="1" indent="0" eaLnBrk="1" hangingPunct="1">
              <a:spcBef>
                <a:spcPts val="0"/>
              </a:spcBef>
              <a:buNone/>
            </a:pPr>
            <a:r>
              <a:rPr lang="en-US" altLang="ja-JP" sz="1600" i="1" dirty="0">
                <a:latin typeface="Trebuchet MS" pitchFamily="34" charset="0"/>
                <a:ea typeface="ＭＳ Ｐゴシック" pitchFamily="50" charset="-128"/>
              </a:rPr>
              <a:t>Proposed </a:t>
            </a:r>
            <a:r>
              <a:rPr lang="en-US" altLang="ja-JP" sz="1600" i="1" dirty="0" smtClean="0">
                <a:latin typeface="Trebuchet MS" pitchFamily="34" charset="0"/>
                <a:ea typeface="ＭＳ Ｐゴシック" pitchFamily="50" charset="-128"/>
              </a:rPr>
              <a:t>Update on Overview Section of IMT-2000 OFDMA TDD WMAN towards Revision of Recommendation of ITU-R M.1457-10 </a:t>
            </a:r>
            <a:r>
              <a:rPr lang="en-US" altLang="ja-JP" sz="1600" i="1" dirty="0" smtClean="0">
                <a:latin typeface="Trebuchet MS" pitchFamily="34" charset="0"/>
                <a:ea typeface="ＭＳ Ｐゴシック" pitchFamily="50" charset="-128"/>
              </a:rPr>
              <a:t>(</a:t>
            </a:r>
            <a:r>
              <a:rPr lang="en-US" altLang="ja-JP" sz="1600" i="1" dirty="0" smtClean="0">
                <a:latin typeface="Trebuchet MS" pitchFamily="34" charset="0"/>
                <a:ea typeface="ＭＳ Ｐゴシック" pitchFamily="50" charset="-128"/>
              </a:rPr>
              <a:t>2011-11-06)</a:t>
            </a:r>
            <a:endParaRPr lang="en-US" altLang="ja-JP" sz="1600" i="1" dirty="0" smtClean="0">
              <a:latin typeface="Trebuchet MS" pitchFamily="34" charset="0"/>
              <a:ea typeface="ＭＳ Ｐゴシック" pitchFamily="50" charset="-128"/>
            </a:endParaRPr>
          </a:p>
          <a:p>
            <a:pPr marL="342900" eaLnBrk="1" hangingPunct="1">
              <a:buSzPct val="125000"/>
            </a:pPr>
            <a:r>
              <a:rPr lang="en-US" altLang="ja-JP" sz="1600" b="1" dirty="0">
                <a:latin typeface="Trebuchet MS" pitchFamily="34" charset="0"/>
                <a:ea typeface="ＭＳ Ｐゴシック" pitchFamily="50" charset="-128"/>
              </a:rPr>
              <a:t>IEEE </a:t>
            </a:r>
            <a:r>
              <a:rPr lang="en-US" altLang="ja-JP" sz="1600" b="1" dirty="0" smtClean="0">
                <a:latin typeface="Trebuchet MS" pitchFamily="34" charset="0"/>
                <a:ea typeface="ＭＳ Ｐゴシック" pitchFamily="50" charset="-128"/>
              </a:rPr>
              <a:t>C802.16itu-11/0003 </a:t>
            </a:r>
            <a:r>
              <a:rPr lang="en-US" altLang="ja-JP" sz="1600" b="1" dirty="0">
                <a:latin typeface="Trebuchet MS" pitchFamily="34" charset="0"/>
                <a:ea typeface="ＭＳ Ｐゴシック" pitchFamily="50" charset="-128"/>
              </a:rPr>
              <a:t>(From Chair)</a:t>
            </a:r>
          </a:p>
          <a:p>
            <a:pPr marL="0" lvl="1" indent="0" eaLnBrk="1" hangingPunct="1">
              <a:spcBef>
                <a:spcPts val="0"/>
              </a:spcBef>
              <a:buNone/>
            </a:pPr>
            <a:r>
              <a:rPr lang="en-US" altLang="ja-JP" sz="1600" i="1" dirty="0">
                <a:latin typeface="Trebuchet MS" pitchFamily="34" charset="0"/>
                <a:ea typeface="ＭＳ Ｐゴシック" pitchFamily="50" charset="-128"/>
              </a:rPr>
              <a:t>Proposed Update on </a:t>
            </a:r>
            <a:r>
              <a:rPr lang="en-US" altLang="ja-JP" sz="1600" i="1" dirty="0" smtClean="0">
                <a:latin typeface="Trebuchet MS" pitchFamily="34" charset="0"/>
                <a:ea typeface="ＭＳ Ｐゴシック" pitchFamily="50" charset="-128"/>
              </a:rPr>
              <a:t>Detailed Specification Section </a:t>
            </a:r>
            <a:r>
              <a:rPr lang="en-US" altLang="ja-JP" sz="1600" i="1" dirty="0">
                <a:latin typeface="Trebuchet MS" pitchFamily="34" charset="0"/>
                <a:ea typeface="ＭＳ Ｐゴシック" pitchFamily="50" charset="-128"/>
              </a:rPr>
              <a:t>of IMT-2000 OFDMA TDD WMAN towards Revision of Recommendation of ITU-R M.1457-10 (</a:t>
            </a:r>
            <a:r>
              <a:rPr lang="en-US" altLang="ja-JP" sz="1600" i="1" dirty="0" smtClean="0">
                <a:latin typeface="Trebuchet MS" pitchFamily="34" charset="0"/>
                <a:ea typeface="ＭＳ Ｐゴシック" pitchFamily="50" charset="-128"/>
              </a:rPr>
              <a:t>2011-11-06)</a:t>
            </a:r>
            <a:endParaRPr lang="en-US" altLang="ja-JP" sz="1600" i="1" dirty="0">
              <a:latin typeface="Trebuchet MS" pitchFamily="34" charset="0"/>
              <a:ea typeface="ＭＳ Ｐゴシック" pitchFamily="50" charset="-128"/>
            </a:endParaRPr>
          </a:p>
          <a:p>
            <a:pPr marL="0" lvl="1" indent="0" eaLnBrk="1" hangingPunct="1">
              <a:spcBef>
                <a:spcPts val="0"/>
              </a:spcBef>
              <a:buNone/>
            </a:pPr>
            <a:endParaRPr lang="en-US" altLang="ja-JP" sz="800" i="1" dirty="0" smtClean="0">
              <a:latin typeface="Trebuchet MS" pitchFamily="34" charset="0"/>
              <a:ea typeface="ＭＳ Ｐゴシック" pitchFamily="50" charset="-128"/>
            </a:endParaRPr>
          </a:p>
          <a:p>
            <a:pPr marL="0" lvl="1" indent="0" eaLnBrk="1" hangingPunct="1">
              <a:spcBef>
                <a:spcPts val="800"/>
              </a:spcBef>
              <a:buSzPct val="125000"/>
              <a:buNone/>
            </a:pPr>
            <a:r>
              <a:rPr lang="en-US" altLang="ja-JP" sz="1600" b="1" u="sng" dirty="0">
                <a:latin typeface="Trebuchet MS" pitchFamily="34" charset="0"/>
                <a:ea typeface="ＭＳ Ｐゴシック" pitchFamily="50" charset="-128"/>
              </a:rPr>
              <a:t>On </a:t>
            </a:r>
            <a:r>
              <a:rPr lang="en-US" altLang="ja-JP" sz="1600" b="1" u="sng" dirty="0" smtClean="0">
                <a:latin typeface="Trebuchet MS" pitchFamily="34" charset="0"/>
                <a:ea typeface="ＭＳ Ｐゴシック" pitchFamily="50" charset="-128"/>
              </a:rPr>
              <a:t>CRS (To be handled by PPC)</a:t>
            </a:r>
            <a:endParaRPr lang="en-US" altLang="ja-JP" sz="1600" b="1" u="sng" dirty="0">
              <a:latin typeface="Trebuchet MS" pitchFamily="34" charset="0"/>
              <a:ea typeface="ＭＳ Ｐゴシック" pitchFamily="50" charset="-128"/>
            </a:endParaRPr>
          </a:p>
          <a:p>
            <a:pPr marL="342900" eaLnBrk="1" hangingPunct="1">
              <a:buSzPct val="125000"/>
            </a:pPr>
            <a:r>
              <a:rPr lang="en-US" altLang="ja-JP" sz="1600" b="1" dirty="0">
                <a:latin typeface="Trebuchet MS" pitchFamily="34" charset="0"/>
                <a:ea typeface="ＭＳ Ｐゴシック" pitchFamily="50" charset="-128"/>
              </a:rPr>
              <a:t>IEEE </a:t>
            </a:r>
            <a:r>
              <a:rPr lang="en-US" altLang="ja-JP" sz="1600" b="1" dirty="0" smtClean="0">
                <a:latin typeface="Trebuchet MS" pitchFamily="34" charset="0"/>
                <a:ea typeface="ＭＳ Ｐゴシック" pitchFamily="50" charset="-128"/>
              </a:rPr>
              <a:t>C802.16ppc-11/0014 </a:t>
            </a:r>
            <a:r>
              <a:rPr lang="en-US" altLang="ja-JP" sz="1600" b="1" dirty="0">
                <a:latin typeface="Trebuchet MS" pitchFamily="34" charset="0"/>
                <a:ea typeface="ＭＳ Ｐゴシック" pitchFamily="50" charset="-128"/>
              </a:rPr>
              <a:t>(From </a:t>
            </a:r>
            <a:r>
              <a:rPr lang="en-US" altLang="ja-JP" sz="1600" b="1" dirty="0" smtClean="0">
                <a:latin typeface="Trebuchet MS" pitchFamily="34" charset="0"/>
                <a:ea typeface="ＭＳ Ｐゴシック" pitchFamily="50" charset="-128"/>
              </a:rPr>
              <a:t>KDDI, UQ and ITRI)</a:t>
            </a:r>
            <a:endParaRPr lang="en-US" altLang="ja-JP" sz="1600" b="1" dirty="0">
              <a:latin typeface="Trebuchet MS" pitchFamily="34" charset="0"/>
              <a:ea typeface="ＭＳ Ｐゴシック" pitchFamily="50" charset="-128"/>
            </a:endParaRPr>
          </a:p>
          <a:p>
            <a:pPr marL="0" lvl="1" indent="0" eaLnBrk="1" hangingPunct="1">
              <a:spcBef>
                <a:spcPts val="0"/>
              </a:spcBef>
              <a:buNone/>
            </a:pPr>
            <a:r>
              <a:rPr lang="en-US" altLang="ja-JP" sz="1600" i="1" dirty="0">
                <a:latin typeface="Trebuchet MS" pitchFamily="34" charset="0"/>
                <a:ea typeface="ＭＳ Ｐゴシック" pitchFamily="50" charset="-128"/>
              </a:rPr>
              <a:t>Proposed revision to Hierarchical Network Study Report </a:t>
            </a:r>
            <a:r>
              <a:rPr lang="en-US" altLang="ja-JP" sz="1600" i="1" dirty="0" smtClean="0">
                <a:latin typeface="Trebuchet MS" pitchFamily="34" charset="0"/>
                <a:ea typeface="ＭＳ Ｐゴシック" pitchFamily="50" charset="-128"/>
              </a:rPr>
              <a:t>(2011-11-04)</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Proposed Objectives for Session #</a:t>
            </a:r>
            <a:r>
              <a:rPr lang="en-US" altLang="ja-JP" b="1" dirty="0" smtClean="0">
                <a:latin typeface="Trebuchet MS" pitchFamily="34" charset="0"/>
                <a:ea typeface="ＭＳ Ｐゴシック" pitchFamily="50" charset="-128"/>
              </a:rPr>
              <a:t>76</a:t>
            </a:r>
            <a:endParaRPr lang="en-US" altLang="ja-JP" b="1" dirty="0" smtClean="0">
              <a:latin typeface="Trebuchet MS" pitchFamily="34" charset="0"/>
              <a:ea typeface="ＭＳ Ｐゴシック" pitchFamily="50" charset="-128"/>
            </a:endParaRP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None/>
            </a:pPr>
            <a:r>
              <a:rPr lang="en-US" altLang="ja-JP" sz="2200" b="1" u="sng" dirty="0" smtClean="0">
                <a:latin typeface="Trebuchet MS" pitchFamily="34" charset="0"/>
                <a:ea typeface="ＭＳ Ｐゴシック" pitchFamily="50" charset="-128"/>
              </a:rPr>
              <a:t>Per </a:t>
            </a:r>
            <a:r>
              <a:rPr lang="en-US" altLang="ja-JP" sz="2200" b="1" u="sng" dirty="0" err="1" smtClean="0">
                <a:latin typeface="Trebuchet MS" pitchFamily="34" charset="0"/>
                <a:ea typeface="ＭＳ Ｐゴシック" pitchFamily="50" charset="-128"/>
              </a:rPr>
              <a:t>Workplan</a:t>
            </a:r>
            <a:endParaRPr lang="en-US" altLang="ja-JP" sz="2200" b="1" u="sng"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Further </a:t>
            </a:r>
            <a:r>
              <a:rPr lang="en-US" altLang="ja-JP" sz="1600" b="1" dirty="0">
                <a:latin typeface="Trebuchet MS" pitchFamily="34" charset="0"/>
                <a:ea typeface="ＭＳ Ｐゴシック" pitchFamily="50" charset="-128"/>
              </a:rPr>
              <a:t>develop M.1457-11 Meeting X+2 contribution</a:t>
            </a:r>
          </a:p>
          <a:p>
            <a:pPr marL="342900" eaLnBrk="1" hangingPunct="1">
              <a:buSzPct val="125000"/>
            </a:pPr>
            <a:r>
              <a:rPr lang="en-US" altLang="ja-JP" sz="1600" b="1" dirty="0" smtClean="0">
                <a:latin typeface="Trebuchet MS" pitchFamily="34" charset="0"/>
                <a:ea typeface="ＭＳ Ｐゴシック" pitchFamily="50" charset="-128"/>
              </a:rPr>
              <a:t>Follow </a:t>
            </a:r>
            <a:r>
              <a:rPr lang="en-US" altLang="ja-JP" sz="1600" b="1" dirty="0">
                <a:latin typeface="Trebuchet MS" pitchFamily="34" charset="0"/>
                <a:ea typeface="ＭＳ Ｐゴシック" pitchFamily="50" charset="-128"/>
              </a:rPr>
              <a:t>up CRS discussion</a:t>
            </a:r>
          </a:p>
          <a:p>
            <a:pPr marL="0" indent="0" eaLnBrk="1" hangingPunct="1">
              <a:buSzPct val="125000"/>
              <a:buNone/>
            </a:pPr>
            <a:endParaRPr lang="en-US" altLang="ja-JP" sz="2400" i="1" dirty="0" smtClean="0">
              <a:latin typeface="Trebuchet MS" pitchFamily="34" charset="0"/>
              <a:ea typeface="ＭＳ Ｐゴシック" pitchFamily="50" charset="-128"/>
            </a:endParaRPr>
          </a:p>
          <a:p>
            <a:pPr marL="0" lvl="1" indent="0" eaLnBrk="1" hangingPunct="1">
              <a:buSzPct val="125000"/>
              <a:buNone/>
            </a:pPr>
            <a:r>
              <a:rPr lang="en-US" altLang="ja-JP" sz="2200" b="1" u="sng" dirty="0" smtClean="0">
                <a:latin typeface="Trebuchet MS" pitchFamily="34" charset="0"/>
                <a:ea typeface="ＭＳ Ｐゴシック" pitchFamily="50" charset="-128"/>
              </a:rPr>
              <a:t>Beyond </a:t>
            </a:r>
            <a:r>
              <a:rPr lang="en-US" altLang="ja-JP" sz="2200" b="1" u="sng" dirty="0" err="1" smtClean="0">
                <a:latin typeface="Trebuchet MS" pitchFamily="34" charset="0"/>
                <a:ea typeface="ＭＳ Ｐゴシック" pitchFamily="50" charset="-128"/>
              </a:rPr>
              <a:t>Workplan</a:t>
            </a:r>
            <a:r>
              <a:rPr lang="en-US" altLang="ja-JP" sz="2200" b="1" u="sng" dirty="0" smtClean="0">
                <a:latin typeface="Trebuchet MS" pitchFamily="34" charset="0"/>
                <a:ea typeface="ＭＳ Ｐゴシック" pitchFamily="50" charset="-128"/>
              </a:rPr>
              <a:t>:</a:t>
            </a:r>
          </a:p>
          <a:p>
            <a:pPr marL="342900" eaLnBrk="1" hangingPunct="1">
              <a:buSzPct val="125000"/>
            </a:pPr>
            <a:r>
              <a:rPr lang="en-US" altLang="ja-JP" sz="1600" b="1" dirty="0" smtClean="0">
                <a:latin typeface="Trebuchet MS" pitchFamily="34" charset="0"/>
                <a:ea typeface="ＭＳ Ｐゴシック" pitchFamily="50" charset="-128"/>
              </a:rPr>
              <a:t>Update </a:t>
            </a:r>
            <a:r>
              <a:rPr lang="en-US" altLang="ja-JP" sz="1600" b="1" dirty="0" smtClean="0">
                <a:latin typeface="Trebuchet MS" pitchFamily="34" charset="0"/>
                <a:ea typeface="ＭＳ Ｐゴシック" pitchFamily="50" charset="-128"/>
              </a:rPr>
              <a:t>ITU-R LG </a:t>
            </a:r>
            <a:r>
              <a:rPr lang="en-US" altLang="ja-JP" sz="1600" b="1" dirty="0" err="1" smtClean="0">
                <a:latin typeface="Trebuchet MS" pitchFamily="34" charset="0"/>
                <a:ea typeface="ＭＳ Ｐゴシック" pitchFamily="50" charset="-128"/>
              </a:rPr>
              <a:t>workplan</a:t>
            </a:r>
            <a:r>
              <a:rPr lang="en-US" altLang="ja-JP" sz="1600" b="1" dirty="0" smtClean="0">
                <a:latin typeface="Trebuchet MS" pitchFamily="34" charset="0"/>
                <a:ea typeface="ＭＳ Ｐゴシック" pitchFamily="50" charset="-128"/>
              </a:rPr>
              <a:t> as appropriate</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vert="horz" wrap="square" lIns="91440" tIns="45720" rIns="91440" bIns="45720" numCol="1" anchor="t" anchorCtr="0" compatLnSpc="1">
            <a:prstTxWarp prst="textNoShape">
              <a:avLst/>
            </a:prstTxWarp>
          </a:bodyPr>
          <a:lstStyle/>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Introduction, approval of the agenda</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and follow </a:t>
            </a:r>
            <a:r>
              <a:rPr lang="en-US" altLang="ja-JP" sz="1800" dirty="0" err="1" smtClean="0">
                <a:latin typeface="Trebuchet MS" pitchFamily="34" charset="0"/>
                <a:ea typeface="ＭＳ Ｐゴシック" pitchFamily="50" charset="-128"/>
              </a:rPr>
              <a:t>workplan</a:t>
            </a:r>
            <a:r>
              <a:rPr lang="en-US" altLang="ja-JP" sz="1800" dirty="0" smtClean="0">
                <a:latin typeface="Trebuchet MS" pitchFamily="34" charset="0"/>
                <a:ea typeface="ＭＳ Ｐゴシック" pitchFamily="50" charset="-128"/>
              </a:rPr>
              <a:t> of </a:t>
            </a:r>
            <a:r>
              <a:rPr lang="en-US" altLang="ja-JP" sz="1800" dirty="0" smtClean="0">
                <a:latin typeface="Trebuchet MS" pitchFamily="34" charset="0"/>
                <a:ea typeface="ＭＳ Ｐゴシック" pitchFamily="50" charset="-128"/>
              </a:rPr>
              <a:t>L802.16-11/0026r2</a:t>
            </a:r>
            <a:endParaRPr lang="en-US" altLang="ja-JP" sz="1800" dirty="0" smtClean="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Work Items:</a:t>
            </a:r>
          </a:p>
          <a:p>
            <a:pPr marL="496888" lvl="1" indent="0" eaLnBrk="1" hangingPunct="1">
              <a:buSzPct val="99000"/>
              <a:buNone/>
            </a:pPr>
            <a:r>
              <a:rPr lang="en-US" altLang="ja-JP" sz="1400" dirty="0" smtClean="0">
                <a:latin typeface="Trebuchet MS" pitchFamily="34" charset="0"/>
                <a:ea typeface="ＭＳ Ｐゴシック" pitchFamily="50" charset="-128"/>
              </a:rPr>
              <a:t>3-1)	</a:t>
            </a:r>
            <a:r>
              <a:rPr lang="en-US" altLang="ja-JP" sz="1400" dirty="0">
                <a:latin typeface="Trebuchet MS" pitchFamily="34" charset="0"/>
                <a:ea typeface="ＭＳ Ｐゴシック" pitchFamily="50" charset="-128"/>
              </a:rPr>
              <a:t>Further develop M.1457-11 Meeting X+2 contribution</a:t>
            </a:r>
          </a:p>
          <a:p>
            <a:pPr marL="496888" lvl="1" indent="0" eaLnBrk="1" hangingPunct="1">
              <a:buSzPct val="99000"/>
              <a:buNone/>
            </a:pPr>
            <a:r>
              <a:rPr lang="en-US" altLang="ja-JP" sz="1400" dirty="0" smtClean="0">
                <a:latin typeface="Trebuchet MS" pitchFamily="34" charset="0"/>
                <a:ea typeface="ＭＳ Ｐゴシック" pitchFamily="50" charset="-128"/>
              </a:rPr>
              <a:t>3-2)	Follow </a:t>
            </a:r>
            <a:r>
              <a:rPr lang="en-US" altLang="ja-JP" sz="1400" dirty="0">
                <a:latin typeface="Trebuchet MS" pitchFamily="34" charset="0"/>
                <a:ea typeface="ＭＳ Ｐゴシック" pitchFamily="50" charset="-128"/>
              </a:rPr>
              <a:t>up CRS </a:t>
            </a:r>
            <a:r>
              <a:rPr lang="en-US" altLang="ja-JP" sz="1400" dirty="0" smtClean="0">
                <a:latin typeface="Trebuchet MS" pitchFamily="34" charset="0"/>
                <a:ea typeface="ＭＳ Ｐゴシック" pitchFamily="50" charset="-128"/>
              </a:rPr>
              <a:t>discussion</a:t>
            </a:r>
            <a:endParaRPr lang="en-US" altLang="ja-JP" sz="1800" i="1" dirty="0" smtClean="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inputs/liaisons, and prepare responses and any other output documents to external organizations as necessary</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Update </a:t>
            </a:r>
            <a:r>
              <a:rPr lang="en-US" altLang="ja-JP" sz="1800" dirty="0" err="1" smtClean="0">
                <a:latin typeface="Trebuchet MS" pitchFamily="34" charset="0"/>
                <a:ea typeface="ＭＳ Ｐゴシック" pitchFamily="50" charset="-128"/>
              </a:rPr>
              <a:t>workplan</a:t>
            </a:r>
            <a:endParaRPr lang="en-US" altLang="ja-JP" sz="1800" dirty="0" smtClean="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Approve all outgoing documents</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Other business</a:t>
            </a: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Proposed Agenda for the Week</a:t>
            </a:r>
            <a:endParaRPr kumimoji="0" lang="en-US" altLang="ja-JP" sz="3200" b="1" i="0" u="none"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1"/>
          <p:cNvSpPr>
            <a:spLocks noGrp="1" noChangeArrowheads="1"/>
          </p:cNvSpPr>
          <p:nvPr>
            <p:ph type="title"/>
          </p:nvPr>
        </p:nvSpPr>
        <p:spPr bwMode="auto">
          <a:xfrm>
            <a:off x="457200" y="46037"/>
            <a:ext cx="8229600" cy="868363"/>
          </a:xfrm>
          <a:noFill/>
          <a:ln>
            <a:miter lim="800000"/>
            <a:headEnd/>
            <a:tailEnd/>
          </a:ln>
        </p:spPr>
        <p:txBody>
          <a:bodyPr vert="horz" wrap="square" lIns="91440" tIns="45720" rIns="91440"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Proposed Schedule for the Week</a:t>
            </a:r>
            <a:br>
              <a:rPr lang="en-US" altLang="ja-JP" b="1" dirty="0" smtClean="0">
                <a:latin typeface="Trebuchet MS" pitchFamily="34" charset="0"/>
                <a:ea typeface="ＭＳ Ｐゴシック" pitchFamily="50" charset="-128"/>
              </a:rPr>
            </a:br>
            <a:r>
              <a:rPr lang="en-US" altLang="ja-JP" sz="2400" b="1" dirty="0" smtClean="0">
                <a:latin typeface="Trebuchet MS" pitchFamily="34" charset="0"/>
                <a:ea typeface="ＭＳ Ｐゴシック" pitchFamily="50" charset="-128"/>
              </a:rPr>
              <a:t>(Room: </a:t>
            </a:r>
            <a:r>
              <a:rPr lang="en-US" altLang="ja-JP" sz="2400" b="1" dirty="0" smtClean="0">
                <a:latin typeface="Trebuchet MS" pitchFamily="34" charset="0"/>
                <a:ea typeface="ＭＳ Ｐゴシック" pitchFamily="50" charset="-128"/>
              </a:rPr>
              <a:t>Harris - Conference </a:t>
            </a:r>
            <a:r>
              <a:rPr lang="en-US" altLang="ja-JP" sz="2400" b="1" dirty="0">
                <a:latin typeface="Trebuchet MS" pitchFamily="34" charset="0"/>
                <a:ea typeface="ＭＳ Ｐゴシック" pitchFamily="50" charset="-128"/>
              </a:rPr>
              <a:t>Level)</a:t>
            </a:r>
            <a:endParaRPr lang="en-US" altLang="ja-JP" b="1" dirty="0" smtClean="0">
              <a:latin typeface="Trebuchet MS" pitchFamily="34" charset="0"/>
              <a:ea typeface="ＭＳ Ｐゴシック" pitchFamily="50" charset="-128"/>
            </a:endParaRPr>
          </a:p>
        </p:txBody>
      </p:sp>
      <p:graphicFrame>
        <p:nvGraphicFramePr>
          <p:cNvPr id="5" name="Table Placeholder 4"/>
          <p:cNvGraphicFramePr>
            <a:graphicFrameLocks noGrp="1"/>
          </p:cNvGraphicFramePr>
          <p:nvPr>
            <p:ph type="tbl" idx="1"/>
            <p:extLst>
              <p:ext uri="{D42A27DB-BD31-4B8C-83A1-F6EECF244321}">
                <p14:modId xmlns:p14="http://schemas.microsoft.com/office/powerpoint/2010/main" val="3364827258"/>
              </p:ext>
            </p:extLst>
          </p:nvPr>
        </p:nvGraphicFramePr>
        <p:xfrm>
          <a:off x="0" y="1066800"/>
          <a:ext cx="9144000" cy="5791199"/>
        </p:xfrm>
        <a:graphic>
          <a:graphicData uri="http://schemas.openxmlformats.org/drawingml/2006/table">
            <a:tbl>
              <a:tblPr/>
              <a:tblGrid>
                <a:gridCol w="762000"/>
                <a:gridCol w="1947863"/>
                <a:gridCol w="2116137"/>
                <a:gridCol w="2116138"/>
                <a:gridCol w="2201862"/>
              </a:tblGrid>
              <a:tr h="37158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1" i="0" u="none" strike="noStrike" cap="none" normalizeH="0" baseline="0" dirty="0" smtClean="0">
                        <a:ln>
                          <a:noFill/>
                        </a:ln>
                        <a:solidFill>
                          <a:srgbClr val="FFFFFF"/>
                        </a:solidFill>
                        <a:effectLst/>
                        <a:latin typeface="Trebuchet MS" pitchFamily="34" charset="0"/>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079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AM-1</a:t>
                      </a:r>
                      <a:endParaRPr kumimoji="0" lang="en-US" altLang="ja-JP" sz="16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08:00</a:t>
                      </a:r>
                      <a:r>
                        <a:rPr kumimoji="0" lang="en-US" altLang="ja-JP" sz="16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 </a:t>
                      </a:r>
                      <a:r>
                        <a:rPr kumimoji="0" lang="en-US" altLang="ja-JP" sz="16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to </a:t>
                      </a: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10:00</a:t>
                      </a:r>
                      <a:endParaRPr kumimoji="0" lang="en-US" altLang="ja-JP" sz="16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rgbClr val="000000"/>
                        </a:solidFill>
                        <a:effectLst/>
                        <a:latin typeface="Trebuchet MS" pitchFamily="34" charset="0"/>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FF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r>
              <a:tr h="13934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AM-2</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10:30</a:t>
                      </a:r>
                      <a:r>
                        <a:rPr kumimoji="0" lang="en-US" altLang="ja-JP" sz="16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 to </a:t>
                      </a: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12:30</a:t>
                      </a:r>
                      <a:endParaRPr kumimoji="0" lang="en-US" altLang="ja-JP" sz="16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rgbClr val="000000"/>
                        </a:solidFill>
                        <a:effectLst/>
                        <a:latin typeface="Trebuchet MS" pitchFamily="34" charset="0"/>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4) Review inputs/liaisons, and prepare responses and any other output documents to external organizations as necessary</a:t>
                      </a:r>
                      <a:endParaRPr kumimoji="0" lang="en-US" altLang="ja-JP" sz="1400" b="0" i="0" u="none" strike="noStrike" cap="none" normalizeH="0" baseline="0" dirty="0" smtClean="0">
                        <a:ln>
                          <a:noFill/>
                        </a:ln>
                        <a:solidFill>
                          <a:srgbClr val="FF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2079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PM-1</a:t>
                      </a:r>
                      <a:endParaRPr kumimoji="0" lang="en-US" altLang="ja-JP" sz="16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13:30</a:t>
                      </a:r>
                      <a:r>
                        <a:rPr kumimoji="0" lang="en-US" altLang="ja-JP" sz="16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 to </a:t>
                      </a: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15:30</a:t>
                      </a:r>
                      <a:endPar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F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rgbClr val="000000"/>
                        </a:solidFill>
                        <a:effectLst/>
                        <a:latin typeface="Trebuchet MS" pitchFamily="34" charset="0"/>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3) Work Items: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WI3-1</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WI3-2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B2B2B2"/>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r>
              <a:tr h="161020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PM-2</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16:00 </a:t>
                      </a:r>
                      <a:r>
                        <a:rPr kumimoji="0" lang="en-US" altLang="ja-JP" sz="16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to </a:t>
                      </a: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18:00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F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 </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Introduction</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 approval of the </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agenda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2</a:t>
                      </a: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 </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Review and follow </a:t>
                      </a:r>
                      <a:r>
                        <a:rPr kumimoji="0" lang="en-US" altLang="ja-JP" sz="1400" b="0" i="0" u="none" strike="noStrike" cap="none" normalizeH="0" baseline="0" dirty="0" err="1" smtClean="0">
                          <a:ln>
                            <a:noFill/>
                          </a:ln>
                          <a:solidFill>
                            <a:schemeClr val="tx1"/>
                          </a:solidFill>
                          <a:effectLst/>
                          <a:latin typeface="Trebuchet MS" pitchFamily="34" charset="0"/>
                          <a:ea typeface="ＭＳ Ｐゴシック" pitchFamily="50" charset="-128"/>
                          <a:sym typeface="Times" charset="0"/>
                        </a:rPr>
                        <a:t>workplan</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 of </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L802.16-11/0026r2</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3) Work Items: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WI3-1</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5) Update </a:t>
                      </a:r>
                      <a:r>
                        <a:rPr kumimoji="0" lang="en-US" altLang="ja-JP" sz="1400" b="0" i="0" u="none" strike="noStrike" cap="none" normalizeH="0" baseline="0" dirty="0" err="1" smtClean="0">
                          <a:ln>
                            <a:noFill/>
                          </a:ln>
                          <a:solidFill>
                            <a:srgbClr val="000000"/>
                          </a:solidFill>
                          <a:effectLst/>
                          <a:latin typeface="Trebuchet MS" pitchFamily="34" charset="0"/>
                          <a:ea typeface="ＭＳ Ｐゴシック" pitchFamily="50" charset="-128"/>
                          <a:sym typeface="Times New Roman" pitchFamily="18" charset="0"/>
                        </a:rPr>
                        <a:t>workplan</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6) Approve all outgoing documents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7) Other business</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34600</TotalTime>
  <Pages>0</Pages>
  <Words>348</Words>
  <Characters>0</Characters>
  <Application>Microsoft Office PowerPoint</Application>
  <PresentationFormat>On-screen Show (4:3)</PresentationFormat>
  <Lines>0</Lines>
  <Paragraphs>102</Paragraphs>
  <Slides>7</Slides>
  <Notes>1</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Template - No Graphics</vt:lpstr>
      <vt:lpstr>Template</vt:lpstr>
      <vt:lpstr>PowerPoint Presentation</vt:lpstr>
      <vt:lpstr>ITU-R Liaison Group Report -  Session #76 Opening Plenary</vt:lpstr>
      <vt:lpstr>Relevant Documents from Previous Sessions</vt:lpstr>
      <vt:lpstr>Input Documents for Session #76</vt:lpstr>
      <vt:lpstr>Proposed Objectives for Session #76</vt:lpstr>
      <vt:lpstr>PowerPoint Presentation</vt:lpstr>
      <vt:lpstr>Proposed Schedule for the Week (Room: Harris - Conference Level)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tshono</cp:lastModifiedBy>
  <cp:revision>528</cp:revision>
  <dcterms:modified xsi:type="dcterms:W3CDTF">2011-11-07T05:39:25Z</dcterms:modified>
</cp:coreProperties>
</file>