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8"/>
  </p:notesMasterIdLst>
  <p:sldIdLst>
    <p:sldId id="256" r:id="rId3"/>
    <p:sldId id="289" r:id="rId4"/>
    <p:sldId id="290" r:id="rId5"/>
    <p:sldId id="294" r:id="rId6"/>
    <p:sldId id="293" r:id="rId7"/>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8826" autoAdjust="0"/>
  </p:normalViewPr>
  <p:slideViewPr>
    <p:cSldViewPr>
      <p:cViewPr varScale="1">
        <p:scale>
          <a:sx n="91" d="100"/>
          <a:sy n="91" d="100"/>
        </p:scale>
        <p:origin x="-13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11/10/2011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テキスト ボックス 6"/>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テキスト ボックス 2"/>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76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L802.16-11/0063</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2011-11-10</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a:t>
            </a:r>
            <a:r>
              <a:rPr lang="en-US" altLang="ja-JP" sz="1200" dirty="0">
                <a:solidFill>
                  <a:schemeClr val="tx1"/>
                </a:solidFill>
                <a:latin typeface="Times" charset="0"/>
                <a:ea typeface="ＭＳ Ｐゴシック" pitchFamily="50" charset="-128"/>
                <a:cs typeface="Times" charset="0"/>
                <a:sym typeface="Times" charset="0"/>
              </a:rPr>
              <a:t>+1 408 765 3075</a:t>
            </a:r>
          </a:p>
          <a:p>
            <a:pPr marL="382588"/>
            <a:r>
              <a:rPr kumimoji="0" lang="en-US" altLang="ja-JP" sz="1200" dirty="0" smtClean="0">
                <a:solidFill>
                  <a:schemeClr val="tx1"/>
                </a:solidFill>
                <a:latin typeface="Times" pitchFamily="18" charset="0"/>
                <a:cs typeface="Times" pitchFamily="18" charset="0"/>
                <a:sym typeface="Times" pitchFamily="18" charset="0"/>
              </a:rPr>
              <a:t>Intel </a:t>
            </a:r>
            <a:r>
              <a:rPr kumimoji="0" lang="en-US" altLang="ja-JP" sz="1200" dirty="0">
                <a:solidFill>
                  <a:schemeClr val="tx1"/>
                </a:solidFill>
                <a:latin typeface="Times" pitchFamily="18" charset="0"/>
                <a:cs typeface="Times" pitchFamily="18" charset="0"/>
                <a:sym typeface="Times" pitchFamily="18" charset="0"/>
              </a:rPr>
              <a:t>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76,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76 </a:t>
            </a:r>
            <a:r>
              <a:rPr lang="en-US" altLang="ja-JP" sz="3600" b="1" dirty="0" smtClean="0">
                <a:latin typeface="Trebuchet MS" pitchFamily="34" charset="0"/>
                <a:ea typeface="ＭＳ Ｐゴシック" pitchFamily="50" charset="-128"/>
                <a:cs typeface="Arial" pitchFamily="34" charset="0"/>
                <a:sym typeface="Arial" pitchFamily="34" charset="0"/>
              </a:rPr>
              <a:t>Closing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a:ea typeface="ＭＳ Ｐゴシック" pitchFamily="50" charset="-128"/>
                <a:cs typeface="Arial" pitchFamily="34" charset="0"/>
                <a:sym typeface="Arial" pitchFamily="34" charset="0"/>
              </a:rPr>
              <a:t>IEEE 802.16 WG Session #76</a:t>
            </a:r>
            <a:endParaRPr lang="en-US" altLang="ja-JP" dirty="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a:ea typeface="ＭＳ Ｐゴシック" pitchFamily="50" charset="-128"/>
                <a:cs typeface="Arial" pitchFamily="34" charset="0"/>
                <a:sym typeface="Arial" pitchFamily="34" charset="0"/>
              </a:rPr>
              <a:t>Atlanta, USA, 7-10 November 2011</a:t>
            </a:r>
            <a:endParaRPr lang="en-US" altLang="ja-JP" dirty="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5"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Review and follow </a:t>
            </a:r>
            <a:r>
              <a:rPr lang="en-US" altLang="ja-JP" sz="1800" dirty="0" err="1">
                <a:latin typeface="Trebuchet MS" pitchFamily="34" charset="0"/>
                <a:ea typeface="ＭＳ Ｐゴシック" pitchFamily="50" charset="-128"/>
              </a:rPr>
              <a:t>workplan</a:t>
            </a:r>
            <a:r>
              <a:rPr lang="en-US" altLang="ja-JP" sz="1800" dirty="0">
                <a:latin typeface="Trebuchet MS" pitchFamily="34" charset="0"/>
                <a:ea typeface="ＭＳ Ｐゴシック" pitchFamily="50" charset="-128"/>
              </a:rPr>
              <a:t> of L802.16-11/0026r2</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Work Items:</a:t>
            </a:r>
          </a:p>
          <a:p>
            <a:pPr marL="496888" lvl="1" indent="0" eaLnBrk="1" hangingPunct="1">
              <a:buSzPct val="99000"/>
              <a:buNone/>
            </a:pPr>
            <a:r>
              <a:rPr lang="en-US" altLang="ja-JP" sz="1400" dirty="0">
                <a:latin typeface="Trebuchet MS" pitchFamily="34" charset="0"/>
                <a:ea typeface="ＭＳ Ｐゴシック" pitchFamily="50" charset="-128"/>
              </a:rPr>
              <a:t>3-1)	Further develop M.1457-11 Meeting X+2 contribution</a:t>
            </a:r>
          </a:p>
          <a:p>
            <a:pPr marL="496888" lvl="1" indent="0" eaLnBrk="1" hangingPunct="1">
              <a:buSzPct val="99000"/>
              <a:buNone/>
            </a:pPr>
            <a:r>
              <a:rPr lang="en-US" altLang="ja-JP" sz="1400" dirty="0">
                <a:latin typeface="Trebuchet MS" pitchFamily="34" charset="0"/>
                <a:ea typeface="ＭＳ Ｐゴシック" pitchFamily="50" charset="-128"/>
              </a:rPr>
              <a:t>3-2)	Follow up CRS discussion</a:t>
            </a:r>
            <a:endParaRPr lang="en-US" altLang="ja-JP" sz="1800" i="1" dirty="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Update </a:t>
            </a:r>
            <a:r>
              <a:rPr lang="en-US" altLang="ja-JP" sz="1800" dirty="0" err="1">
                <a:latin typeface="Trebuchet MS" pitchFamily="34" charset="0"/>
                <a:ea typeface="ＭＳ Ｐゴシック" pitchFamily="50" charset="-128"/>
              </a:rPr>
              <a:t>workplan</a:t>
            </a:r>
            <a:endParaRPr lang="en-US" altLang="ja-JP" sz="1800" dirty="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a:t>
            </a:r>
            <a:r>
              <a:rPr lang="en-US" altLang="ja-JP" b="1" dirty="0" smtClean="0">
                <a:latin typeface="Trebuchet MS" pitchFamily="34" charset="0"/>
                <a:ea typeface="ＭＳ Ｐゴシック" pitchFamily="50" charset="-128"/>
              </a:rPr>
              <a:t>76</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Further </a:t>
            </a:r>
            <a:r>
              <a:rPr lang="en-US" altLang="ja-JP" sz="1600" b="1" dirty="0">
                <a:latin typeface="Trebuchet MS" pitchFamily="34" charset="0"/>
                <a:ea typeface="ＭＳ Ｐゴシック" pitchFamily="50" charset="-128"/>
              </a:rPr>
              <a:t>develop M.1457-11 Meeting X+2 </a:t>
            </a:r>
            <a:r>
              <a:rPr lang="en-US" altLang="ja-JP" sz="1600" b="1" dirty="0" smtClean="0">
                <a:latin typeface="Trebuchet MS" pitchFamily="34" charset="0"/>
                <a:ea typeface="ＭＳ Ｐゴシック" pitchFamily="50" charset="-128"/>
              </a:rPr>
              <a:t>contribution</a:t>
            </a:r>
            <a:endParaRPr lang="en-US" altLang="ja-JP" sz="1600" b="1" i="1" dirty="0" smtClean="0">
              <a:solidFill>
                <a:srgbClr val="FF0000"/>
              </a:solidFill>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L802.16-11/0059d1</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[Draft </a:t>
            </a:r>
            <a:r>
              <a:rPr lang="en-US" altLang="ja-JP" sz="1600" i="1" dirty="0" smtClean="0">
                <a:latin typeface="Trebuchet MS" pitchFamily="34" charset="0"/>
                <a:ea typeface="ＭＳ Ｐゴシック" pitchFamily="50" charset="-128"/>
              </a:rPr>
              <a:t>Contribution to WP 5D] IMT-2000 OFDMA TDD WMAN submission toward revision 11 of Recommendation ITU-R M.1457 (Meeting </a:t>
            </a:r>
            <a:r>
              <a:rPr lang="en-US" altLang="ja-JP" sz="1600" i="1" dirty="0" smtClean="0">
                <a:latin typeface="Trebuchet MS" pitchFamily="34" charset="0"/>
                <a:ea typeface="ＭＳ Ｐゴシック" pitchFamily="50" charset="-128"/>
              </a:rPr>
              <a:t>X+2)</a:t>
            </a:r>
          </a:p>
          <a:p>
            <a:pPr marL="357188" indent="271463" eaLnBrk="1" hangingPunct="1">
              <a:buSzPct val="125000"/>
              <a:buFont typeface="Trebuchet MS" pitchFamily="34" charset="0"/>
              <a:buChar char="−"/>
            </a:pPr>
            <a:r>
              <a:rPr lang="en-US" altLang="ja-JP" sz="1600" b="1" i="1" dirty="0">
                <a:latin typeface="Trebuchet MS" pitchFamily="34" charset="0"/>
                <a:ea typeface="ＭＳ Ｐゴシック" pitchFamily="50" charset="-128"/>
              </a:rPr>
              <a:t>L80216-11_0059annex1d1</a:t>
            </a:r>
            <a:r>
              <a:rPr lang="en-US" altLang="ja-JP" sz="1600" i="1" dirty="0" smtClean="0">
                <a:latin typeface="Trebuchet MS" pitchFamily="34" charset="0"/>
                <a:ea typeface="ＭＳ Ｐゴシック" pitchFamily="50" charset="-128"/>
              </a:rPr>
              <a:t> – Annex 1 to ‘IMT-2000 </a:t>
            </a:r>
            <a:r>
              <a:rPr lang="en-US" altLang="ja-JP" sz="1600" i="1" dirty="0">
                <a:latin typeface="Trebuchet MS" pitchFamily="34" charset="0"/>
                <a:ea typeface="ＭＳ Ｐゴシック" pitchFamily="50" charset="-128"/>
              </a:rPr>
              <a:t>OFDMA TDD WMAN submission toward revision 11 of Recommendation ITU-R M.1457 (Meeting X+2</a:t>
            </a:r>
            <a:r>
              <a:rPr lang="en-US" altLang="ja-JP" sz="1600" i="1" dirty="0" smtClean="0">
                <a:latin typeface="Trebuchet MS" pitchFamily="34" charset="0"/>
                <a:ea typeface="ＭＳ Ｐゴシック" pitchFamily="50" charset="-128"/>
              </a:rPr>
              <a:t>)’</a:t>
            </a:r>
            <a:endParaRPr lang="en-US" altLang="ja-JP" sz="1600" i="1" dirty="0">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L80216-11_0059annex2d1</a:t>
            </a:r>
            <a:r>
              <a:rPr lang="en-US" altLang="ja-JP" sz="1600" i="1" dirty="0" smtClean="0">
                <a:latin typeface="Trebuchet MS" pitchFamily="34" charset="0"/>
                <a:ea typeface="ＭＳ Ｐゴシック" pitchFamily="50" charset="-128"/>
              </a:rPr>
              <a:t> – Annex 2 to ‘IMT-2000 </a:t>
            </a:r>
            <a:r>
              <a:rPr lang="en-US" altLang="ja-JP" sz="1600" i="1" dirty="0">
                <a:latin typeface="Trebuchet MS" pitchFamily="34" charset="0"/>
                <a:ea typeface="ＭＳ Ｐゴシック" pitchFamily="50" charset="-128"/>
              </a:rPr>
              <a:t>OFDMA TDD WMAN submission toward revision 11 of Recommendation ITU-R M.1457 (Meeting X+2</a:t>
            </a:r>
            <a:r>
              <a:rPr lang="en-US" altLang="ja-JP" sz="1600" i="1" dirty="0" smtClean="0">
                <a:latin typeface="Trebuchet MS" pitchFamily="34" charset="0"/>
                <a:ea typeface="ＭＳ Ｐゴシック" pitchFamily="50" charset="-128"/>
              </a:rPr>
              <a:t>)‘</a:t>
            </a:r>
          </a:p>
          <a:p>
            <a:pPr marL="0" lvl="1" indent="0" eaLnBrk="1" hangingPunct="1">
              <a:buSzPct val="125000"/>
              <a:buNone/>
            </a:pPr>
            <a:endParaRPr lang="en-US" altLang="ja-JP" sz="1200" b="1" u="sng"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a:latin typeface="Trebuchet MS" pitchFamily="34" charset="0"/>
                <a:ea typeface="ＭＳ Ｐゴシック" pitchFamily="50" charset="-128"/>
              </a:rPr>
              <a:t>Workplan</a:t>
            </a:r>
            <a:endParaRPr lang="en-US" altLang="ja-JP" sz="22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Follow up CRS discussion</a:t>
            </a:r>
          </a:p>
          <a:p>
            <a:pPr marL="357188" indent="185738"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 </a:t>
            </a:r>
            <a:r>
              <a:rPr lang="en-US" altLang="ja-JP" sz="1600" b="1" i="1" dirty="0">
                <a:latin typeface="Trebuchet MS" pitchFamily="34" charset="0"/>
                <a:ea typeface="ＭＳ Ｐゴシック" pitchFamily="50" charset="-128"/>
              </a:rPr>
              <a:t>Refer to </a:t>
            </a:r>
            <a:r>
              <a:rPr lang="en-US" altLang="ja-JP" sz="1600" b="1" i="1" dirty="0" smtClean="0">
                <a:latin typeface="Trebuchet MS" pitchFamily="34" charset="0"/>
                <a:ea typeface="ＭＳ Ｐゴシック" pitchFamily="50" charset="-128"/>
              </a:rPr>
              <a:t>Slide #5</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endParaRPr lang="en-US" altLang="ja-JP" sz="1600" b="1" dirty="0" smtClean="0">
              <a:latin typeface="Trebuchet MS" pitchFamily="34" charset="0"/>
              <a:ea typeface="ＭＳ Ｐゴシック" pitchFamily="50" charset="-128"/>
            </a:endParaRP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L802.16-11/0026r3</a:t>
            </a:r>
            <a:r>
              <a:rPr lang="en-US" altLang="ja-JP" sz="1600" i="1" dirty="0" smtClean="0">
                <a:latin typeface="Trebuchet MS" pitchFamily="34" charset="0"/>
                <a:ea typeface="ＭＳ Ｐゴシック" pitchFamily="50" charset="-128"/>
              </a:rPr>
              <a:t> </a:t>
            </a:r>
            <a:r>
              <a:rPr lang="en-US" altLang="ja-JP" sz="1600" i="1" dirty="0">
                <a:latin typeface="Trebuchet MS" pitchFamily="34" charset="0"/>
                <a:ea typeface="ＭＳ Ｐゴシック" pitchFamily="50" charset="-128"/>
              </a:rPr>
              <a:t>- IEEE 802.16 ITU-R Liaison Group </a:t>
            </a:r>
            <a:r>
              <a:rPr lang="en-US" altLang="ja-JP" sz="1600" i="1" dirty="0" err="1" smtClean="0">
                <a:latin typeface="Trebuchet MS" pitchFamily="34" charset="0"/>
                <a:ea typeface="ＭＳ Ｐゴシック" pitchFamily="50" charset="-128"/>
              </a:rPr>
              <a:t>Workplan</a:t>
            </a:r>
            <a:endParaRPr lang="en-US" altLang="ja-JP" sz="1600" i="1" dirty="0">
              <a:latin typeface="Trebuchet MS" pitchFamily="34" charset="0"/>
              <a:ea typeface="ＭＳ Ｐゴシック" pitchFamily="50" charset="-128"/>
            </a:endParaRPr>
          </a:p>
          <a:p>
            <a:pPr marL="357188" indent="271463" eaLnBrk="1" hangingPunct="1">
              <a:buSzPct val="125000"/>
              <a:buFont typeface="Trebuchet MS" pitchFamily="34" charset="0"/>
              <a:buChar char="−"/>
            </a:pP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a:latin typeface="Trebuchet MS" pitchFamily="34" charset="0"/>
                <a:ea typeface="ＭＳ Ｐゴシック" pitchFamily="50" charset="-128"/>
              </a:rPr>
              <a:t>Proposed </a:t>
            </a:r>
            <a:r>
              <a:rPr lang="en-US" altLang="ja-JP" b="1" dirty="0" err="1" smtClean="0">
                <a:latin typeface="Trebuchet MS" pitchFamily="34" charset="0"/>
                <a:ea typeface="ＭＳ Ｐゴシック" pitchFamily="50" charset="-128"/>
              </a:rPr>
              <a:t>Workplan</a:t>
            </a:r>
            <a:r>
              <a:rPr lang="en-US" altLang="ja-JP" b="1" dirty="0" smtClean="0">
                <a:latin typeface="Trebuchet MS" pitchFamily="34" charset="0"/>
                <a:ea typeface="ＭＳ Ｐゴシック" pitchFamily="50" charset="-128"/>
              </a:rPr>
              <a:t> </a:t>
            </a:r>
            <a:r>
              <a:rPr lang="en-US" altLang="ja-JP" b="1" dirty="0">
                <a:latin typeface="Trebuchet MS" pitchFamily="34" charset="0"/>
                <a:ea typeface="ＭＳ Ｐゴシック" pitchFamily="50" charset="-128"/>
              </a:rPr>
              <a:t>for C</a:t>
            </a:r>
            <a:r>
              <a:rPr lang="en-US" altLang="ja-JP" b="1" dirty="0" smtClean="0">
                <a:latin typeface="Trebuchet MS" pitchFamily="34" charset="0"/>
                <a:ea typeface="ＭＳ Ｐゴシック" pitchFamily="50" charset="-128"/>
              </a:rPr>
              <a:t>ontribution </a:t>
            </a:r>
            <a:r>
              <a:rPr lang="en-US" altLang="ja-JP" b="1" dirty="0">
                <a:latin typeface="Trebuchet MS" pitchFamily="34" charset="0"/>
                <a:ea typeface="ＭＳ Ｐゴシック" pitchFamily="50" charset="-128"/>
              </a:rPr>
              <a:t/>
            </a:r>
            <a:br>
              <a:rPr lang="en-US" altLang="ja-JP" b="1" dirty="0">
                <a:latin typeface="Trebuchet MS" pitchFamily="34" charset="0"/>
                <a:ea typeface="ＭＳ Ｐゴシック" pitchFamily="50" charset="-128"/>
              </a:rPr>
            </a:br>
            <a:r>
              <a:rPr lang="en-US" altLang="ja-JP" b="1" dirty="0" smtClean="0">
                <a:latin typeface="Trebuchet MS" pitchFamily="34" charset="0"/>
                <a:ea typeface="ＭＳ Ｐゴシック" pitchFamily="50" charset="-128"/>
              </a:rPr>
              <a:t>towards </a:t>
            </a:r>
            <a:r>
              <a:rPr lang="en-US" altLang="ja-JP" b="1" dirty="0">
                <a:latin typeface="Trebuchet MS" pitchFamily="34" charset="0"/>
                <a:ea typeface="ＭＳ Ｐゴシック" pitchFamily="50" charset="-128"/>
              </a:rPr>
              <a:t>ITU-R </a:t>
            </a:r>
            <a:r>
              <a:rPr lang="en-US" altLang="ja-JP" b="1" dirty="0" smtClean="0">
                <a:latin typeface="Trebuchet MS" pitchFamily="34" charset="0"/>
                <a:ea typeface="ＭＳ Ｐゴシック" pitchFamily="50" charset="-128"/>
              </a:rPr>
              <a:t>CRS </a:t>
            </a:r>
            <a:r>
              <a:rPr lang="en-US" altLang="ja-JP" b="1" dirty="0">
                <a:latin typeface="Trebuchet MS" pitchFamily="34" charset="0"/>
                <a:ea typeface="ＭＳ Ｐゴシック" pitchFamily="50" charset="-128"/>
              </a:rPr>
              <a:t>Report</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buSzPct val="125000"/>
            </a:pPr>
            <a:endParaRPr lang="en-US" altLang="ja-JP" sz="2000" b="1" dirty="0" smtClean="0">
              <a:latin typeface="Trebuchet MS" pitchFamily="34" charset="0"/>
              <a:ea typeface="ＭＳ Ｐゴシック" pitchFamily="50" charset="-128"/>
            </a:endParaRPr>
          </a:p>
          <a:p>
            <a:pPr marL="342900" eaLnBrk="1" hangingPunct="1">
              <a:buSzPct val="125000"/>
            </a:pPr>
            <a:r>
              <a:rPr lang="en-US" altLang="ja-JP" sz="2000" b="1" dirty="0" smtClean="0">
                <a:latin typeface="Trebuchet MS" pitchFamily="34" charset="0"/>
                <a:ea typeface="ＭＳ Ｐゴシック" pitchFamily="50" charset="-128"/>
              </a:rPr>
              <a:t>The </a:t>
            </a:r>
            <a:r>
              <a:rPr lang="en-US" altLang="ja-JP" sz="2000" b="1" dirty="0">
                <a:latin typeface="Trebuchet MS" pitchFamily="34" charset="0"/>
                <a:ea typeface="ＭＳ Ｐゴシック" pitchFamily="50" charset="-128"/>
              </a:rPr>
              <a:t>following </a:t>
            </a:r>
            <a:r>
              <a:rPr lang="en-US" altLang="ja-JP" sz="2000" b="1" dirty="0" err="1" smtClean="0">
                <a:latin typeface="Trebuchet MS" pitchFamily="34" charset="0"/>
                <a:ea typeface="ＭＳ Ｐゴシック" pitchFamily="50" charset="-128"/>
              </a:rPr>
              <a:t>workplan</a:t>
            </a:r>
            <a:r>
              <a:rPr lang="en-US" altLang="ja-JP" sz="2000" b="1" dirty="0" smtClean="0">
                <a:latin typeface="Trebuchet MS" pitchFamily="34" charset="0"/>
                <a:ea typeface="ＭＳ Ｐゴシック" pitchFamily="50" charset="-128"/>
              </a:rPr>
              <a:t> </a:t>
            </a:r>
            <a:r>
              <a:rPr lang="en-US" altLang="ja-JP" sz="2000" b="1" dirty="0">
                <a:latin typeface="Trebuchet MS" pitchFamily="34" charset="0"/>
                <a:ea typeface="ＭＳ Ｐゴシック" pitchFamily="50" charset="-128"/>
              </a:rPr>
              <a:t>has been agreed at PPC during </a:t>
            </a:r>
            <a:r>
              <a:rPr lang="en-US" altLang="ja-JP" sz="2000" b="1" dirty="0" smtClean="0">
                <a:latin typeface="Trebuchet MS" pitchFamily="34" charset="0"/>
                <a:ea typeface="ＭＳ Ｐゴシック" pitchFamily="50" charset="-128"/>
              </a:rPr>
              <a:t>the session. </a:t>
            </a:r>
            <a:r>
              <a:rPr lang="en-US" altLang="ja-JP" sz="2000" b="1" dirty="0">
                <a:latin typeface="Trebuchet MS" pitchFamily="34" charset="0"/>
                <a:ea typeface="ＭＳ Ｐゴシック" pitchFamily="50" charset="-128"/>
              </a:rPr>
              <a:t>Contributions </a:t>
            </a:r>
            <a:r>
              <a:rPr lang="en-US" altLang="ja-JP" sz="2000" b="1" dirty="0" smtClean="0">
                <a:latin typeface="Trebuchet MS" pitchFamily="34" charset="0"/>
                <a:ea typeface="ＭＳ Ｐゴシック" pitchFamily="50" charset="-128"/>
              </a:rPr>
              <a:t>for update of the </a:t>
            </a:r>
            <a:r>
              <a:rPr lang="en-US" altLang="ja-JP" sz="2000" b="1" dirty="0">
                <a:latin typeface="Trebuchet MS" pitchFamily="34" charset="0"/>
                <a:ea typeface="ＭＳ Ｐゴシック" pitchFamily="50" charset="-128"/>
              </a:rPr>
              <a:t>HN Study Report </a:t>
            </a:r>
            <a:r>
              <a:rPr lang="en-US" altLang="ja-JP" sz="2000" b="1" dirty="0" smtClean="0">
                <a:latin typeface="Trebuchet MS" pitchFamily="34" charset="0"/>
                <a:ea typeface="ＭＳ Ｐゴシック" pitchFamily="50" charset="-128"/>
              </a:rPr>
              <a:t>(to have CRS aspects) are </a:t>
            </a:r>
            <a:r>
              <a:rPr lang="en-US" altLang="ja-JP" sz="2000" b="1" dirty="0">
                <a:latin typeface="Trebuchet MS" pitchFamily="34" charset="0"/>
                <a:ea typeface="ＭＳ Ｐゴシック" pitchFamily="50" charset="-128"/>
              </a:rPr>
              <a:t>requested </a:t>
            </a:r>
            <a:r>
              <a:rPr lang="en-US" altLang="ja-JP" sz="2000" b="1" dirty="0" smtClean="0">
                <a:latin typeface="Trebuchet MS" pitchFamily="34" charset="0"/>
                <a:ea typeface="ＭＳ Ｐゴシック" pitchFamily="50" charset="-128"/>
              </a:rPr>
              <a:t>in PPC towards Session #77</a:t>
            </a:r>
            <a:endParaRPr lang="en-US" altLang="ja-JP" sz="2000" b="1" dirty="0">
              <a:latin typeface="Trebuchet MS" pitchFamily="34" charset="0"/>
              <a:ea typeface="ＭＳ Ｐゴシック" pitchFamily="50" charset="-128"/>
            </a:endParaRPr>
          </a:p>
          <a:p>
            <a:pPr marL="742950" lvl="1" eaLnBrk="1" hangingPunct="1">
              <a:buSzPct val="125000"/>
            </a:pPr>
            <a:r>
              <a:rPr lang="en-US" altLang="ja-JP" sz="1800" b="1" dirty="0" smtClean="0">
                <a:latin typeface="Trebuchet MS" pitchFamily="34" charset="0"/>
                <a:ea typeface="ＭＳ Ｐゴシック" pitchFamily="50" charset="-128"/>
              </a:rPr>
              <a:t>Jan </a:t>
            </a:r>
            <a:r>
              <a:rPr lang="en-US" altLang="ja-JP" sz="1800" b="1" dirty="0">
                <a:latin typeface="Trebuchet MS" pitchFamily="34" charset="0"/>
                <a:ea typeface="ＭＳ Ｐゴシック" pitchFamily="50" charset="-128"/>
              </a:rPr>
              <a:t>2012, </a:t>
            </a:r>
            <a:r>
              <a:rPr lang="en-US" altLang="ja-JP" sz="1800" b="1" dirty="0" smtClean="0">
                <a:latin typeface="Trebuchet MS" pitchFamily="34" charset="0"/>
                <a:ea typeface="ＭＳ Ｐゴシック" pitchFamily="50" charset="-128"/>
              </a:rPr>
              <a:t>Session #77 : </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Update the HN Study </a:t>
            </a:r>
            <a:r>
              <a:rPr lang="en-US" altLang="ja-JP" sz="1800" b="1" dirty="0" smtClean="0">
                <a:latin typeface="Trebuchet MS" pitchFamily="34" charset="0"/>
                <a:ea typeface="ＭＳ Ｐゴシック" pitchFamily="50" charset="-128"/>
              </a:rPr>
              <a:t>Report, based </a:t>
            </a:r>
            <a:r>
              <a:rPr lang="en-US" altLang="ja-JP" sz="1800" b="1" dirty="0">
                <a:latin typeface="Trebuchet MS" pitchFamily="34" charset="0"/>
                <a:ea typeface="ＭＳ Ｐゴシック" pitchFamily="50" charset="-128"/>
              </a:rPr>
              <a:t>on contributions to be presented during January </a:t>
            </a:r>
            <a:r>
              <a:rPr lang="en-US" altLang="ja-JP" sz="1800" b="1" dirty="0" smtClean="0">
                <a:latin typeface="Trebuchet MS" pitchFamily="34" charset="0"/>
                <a:ea typeface="ＭＳ Ｐゴシック" pitchFamily="50" charset="-128"/>
              </a:rPr>
              <a:t>meeting</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Decide whether we should submit a contribution to ITU-R</a:t>
            </a:r>
          </a:p>
          <a:p>
            <a:pPr marL="742950" lvl="1" eaLnBrk="1" hangingPunct="1">
              <a:buSzPct val="125000"/>
            </a:pPr>
            <a:r>
              <a:rPr lang="en-US" altLang="ja-JP" sz="1800" b="1" dirty="0" smtClean="0">
                <a:latin typeface="Trebuchet MS" pitchFamily="34" charset="0"/>
                <a:ea typeface="ＭＳ Ｐゴシック" pitchFamily="50" charset="-128"/>
              </a:rPr>
              <a:t>Mar </a:t>
            </a:r>
            <a:r>
              <a:rPr lang="en-US" altLang="ja-JP" sz="1800" b="1" dirty="0">
                <a:latin typeface="Trebuchet MS" pitchFamily="34" charset="0"/>
                <a:ea typeface="ＭＳ Ｐゴシック" pitchFamily="50" charset="-128"/>
              </a:rPr>
              <a:t>2012, Session </a:t>
            </a:r>
            <a:r>
              <a:rPr lang="en-US" altLang="ja-JP" sz="1800" b="1" dirty="0" smtClean="0">
                <a:latin typeface="Trebuchet MS" pitchFamily="34" charset="0"/>
                <a:ea typeface="ＭＳ Ｐゴシック" pitchFamily="50" charset="-128"/>
              </a:rPr>
              <a:t>#78:</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Draft an ITU-R contribution in PPC by extracting CRS aspects from the HN Study Report</a:t>
            </a:r>
          </a:p>
          <a:p>
            <a:pPr marL="742950" lvl="1" eaLnBrk="1" hangingPunct="1">
              <a:buSzPct val="125000"/>
            </a:pPr>
            <a:r>
              <a:rPr lang="en-US" altLang="ja-JP" sz="1800" b="1" dirty="0" smtClean="0">
                <a:latin typeface="Trebuchet MS" pitchFamily="34" charset="0"/>
                <a:ea typeface="ＭＳ Ｐゴシック" pitchFamily="50" charset="-128"/>
              </a:rPr>
              <a:t>May </a:t>
            </a:r>
            <a:r>
              <a:rPr lang="en-US" altLang="ja-JP" sz="1800" b="1" dirty="0">
                <a:latin typeface="Trebuchet MS" pitchFamily="34" charset="0"/>
                <a:ea typeface="ＭＳ Ｐゴシック" pitchFamily="50" charset="-128"/>
              </a:rPr>
              <a:t>2012, </a:t>
            </a:r>
            <a:r>
              <a:rPr lang="en-US" altLang="ja-JP" sz="1800" b="1" dirty="0" smtClean="0">
                <a:latin typeface="Trebuchet MS" pitchFamily="34" charset="0"/>
                <a:ea typeface="ＭＳ Ｐゴシック" pitchFamily="50" charset="-128"/>
              </a:rPr>
              <a:t>Session #79:</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a:latin typeface="Trebuchet MS" pitchFamily="34" charset="0"/>
                <a:ea typeface="ＭＳ Ｐゴシック" pitchFamily="50" charset="-128"/>
              </a:rPr>
              <a:t>Finalize an ITU-R contribution in ITU-R Liaison Group and submit it to ITU-R</a:t>
            </a:r>
          </a:p>
          <a:p>
            <a:pPr marL="742950" lvl="1" eaLnBrk="1" hangingPunct="1">
              <a:buSzPct val="125000"/>
            </a:pPr>
            <a:r>
              <a:rPr lang="en-US" altLang="ja-JP" sz="1800" b="1" dirty="0">
                <a:latin typeface="Trebuchet MS" pitchFamily="34" charset="0"/>
                <a:ea typeface="ＭＳ Ｐゴシック" pitchFamily="50" charset="-128"/>
              </a:rPr>
              <a:t>22 </a:t>
            </a:r>
            <a:r>
              <a:rPr lang="en-US" altLang="ja-JP" sz="1800" b="1" dirty="0" smtClean="0">
                <a:latin typeface="Trebuchet MS" pitchFamily="34" charset="0"/>
                <a:ea typeface="ＭＳ Ｐゴシック" pitchFamily="50" charset="-128"/>
              </a:rPr>
              <a:t>May – </a:t>
            </a:r>
            <a:r>
              <a:rPr lang="en-US" altLang="ja-JP" sz="1800" b="1" dirty="0">
                <a:latin typeface="Trebuchet MS" pitchFamily="34" charset="0"/>
                <a:ea typeface="ＭＳ Ｐゴシック" pitchFamily="50" charset="-128"/>
              </a:rPr>
              <a:t>1 Jun 2012, ITU-R WP 5A meeting</a:t>
            </a:r>
            <a:r>
              <a:rPr lang="en-US" altLang="ja-JP" sz="1800" b="1" dirty="0" smtClean="0">
                <a:latin typeface="Trebuchet MS" pitchFamily="34" charset="0"/>
                <a:ea typeface="ＭＳ Ｐゴシック" pitchFamily="50" charset="-128"/>
              </a:rPr>
              <a:t>:</a:t>
            </a:r>
            <a:endParaRPr lang="en-US" altLang="ja-JP" sz="1800" b="1" dirty="0">
              <a:latin typeface="Trebuchet MS" pitchFamily="34" charset="0"/>
              <a:ea typeface="ＭＳ Ｐゴシック" pitchFamily="50" charset="-128"/>
            </a:endParaRPr>
          </a:p>
          <a:p>
            <a:pPr marL="1085850" lvl="2" eaLnBrk="1" hangingPunct="1">
              <a:buSzPct val="125000"/>
            </a:pPr>
            <a:r>
              <a:rPr lang="en-US" altLang="ja-JP" sz="1800" b="1" dirty="0" smtClean="0">
                <a:latin typeface="Trebuchet MS" pitchFamily="34" charset="0"/>
                <a:ea typeface="ＭＳ Ｐゴシック" pitchFamily="50" charset="-128"/>
              </a:rPr>
              <a:t>Present </a:t>
            </a:r>
            <a:r>
              <a:rPr lang="en-US" altLang="ja-JP" sz="1800" b="1" dirty="0">
                <a:latin typeface="Trebuchet MS" pitchFamily="34" charset="0"/>
                <a:ea typeface="ＭＳ Ｐゴシック" pitchFamily="50" charset="-128"/>
              </a:rPr>
              <a:t>an IEEE contribution at ITU-R WP 5A </a:t>
            </a:r>
            <a:r>
              <a:rPr lang="en-US" altLang="ja-JP" sz="1800" b="1" dirty="0" smtClean="0">
                <a:latin typeface="Trebuchet MS" pitchFamily="34" charset="0"/>
                <a:ea typeface="ＭＳ Ｐゴシック" pitchFamily="50" charset="-128"/>
              </a:rPr>
              <a:t>meeting</a:t>
            </a:r>
            <a:endParaRPr lang="en-US" altLang="ja-JP" sz="1800" b="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28639</TotalTime>
  <Pages>0</Pages>
  <Words>319</Words>
  <Characters>0</Characters>
  <Application>Microsoft Office PowerPoint</Application>
  <PresentationFormat>On-screen Show (4:3)</PresentationFormat>
  <Lines>0</Lines>
  <Paragraphs>71</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Template - No Graphics</vt:lpstr>
      <vt:lpstr>Template</vt:lpstr>
      <vt:lpstr>PowerPoint Presentation</vt:lpstr>
      <vt:lpstr>ITU-R Liaison Group Report -  Session #76 Closing Plenary</vt:lpstr>
      <vt:lpstr>PowerPoint Presentation</vt:lpstr>
      <vt:lpstr>Outcomes of Session #76</vt:lpstr>
      <vt:lpstr>Proposed Workplan for Contribution  towards ITU-R CRS Report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543</cp:revision>
  <dcterms:modified xsi:type="dcterms:W3CDTF">2011-11-10T18:43:24Z</dcterms:modified>
</cp:coreProperties>
</file>