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9"/>
  </p:notesMasterIdLst>
  <p:sldIdLst>
    <p:sldId id="256" r:id="rId3"/>
    <p:sldId id="289" r:id="rId4"/>
    <p:sldId id="290" r:id="rId5"/>
    <p:sldId id="294" r:id="rId6"/>
    <p:sldId id="293" r:id="rId7"/>
    <p:sldId id="296" r:id="rId8"/>
  </p:sldIdLst>
  <p:sldSz cx="9144000" cy="6858000" type="screen4x3"/>
  <p:notesSz cx="6858000" cy="9144000"/>
  <p:defaultTextStyle>
    <a:defPPr>
      <a:defRPr lang="en-US"/>
    </a:defPPr>
    <a:lvl1pPr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1pPr>
    <a:lvl2pPr marL="4572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2pPr>
    <a:lvl3pPr marL="9144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3pPr>
    <a:lvl4pPr marL="13716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4pPr>
    <a:lvl5pPr marL="18288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5pPr>
    <a:lvl6pPr marL="22860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6pPr>
    <a:lvl7pPr marL="27432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7pPr>
    <a:lvl8pPr marL="32004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8pPr>
    <a:lvl9pPr marL="36576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21" autoAdjust="0"/>
    <p:restoredTop sz="98826" autoAdjust="0"/>
  </p:normalViewPr>
  <p:slideViewPr>
    <p:cSldViewPr>
      <p:cViewPr varScale="1">
        <p:scale>
          <a:sx n="91" d="100"/>
          <a:sy n="91" d="100"/>
        </p:scale>
        <p:origin x="-1368"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kumimoji="0" sz="1200">
                <a:ea typeface="+mn-ea"/>
              </a:defRPr>
            </a:lvl1pPr>
          </a:lstStyle>
          <a:p>
            <a:pPr>
              <a:defRPr/>
            </a:pPr>
            <a:endParaRPr lang="ja-JP" altLang="ja-JP"/>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kumimoji="0" sz="1200">
                <a:ea typeface="+mn-ea"/>
              </a:defRPr>
            </a:lvl1pPr>
          </a:lstStyle>
          <a:p>
            <a:pPr>
              <a:defRPr/>
            </a:pPr>
            <a:fld id="{B0234F52-6B31-419C-9AD2-04FE26BB95AE}" type="datetimeFigureOut">
              <a:rPr lang="en-US" altLang="ja-JP"/>
              <a:pPr>
                <a:defRPr/>
              </a:pPr>
              <a:t>11/10/2011</a:t>
            </a:fld>
            <a:endParaRPr lang="en-US" altLang="ja-JP"/>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kumimoji="0" sz="1200">
                <a:ea typeface="+mn-ea"/>
              </a:defRPr>
            </a:lvl1pPr>
          </a:lstStyle>
          <a:p>
            <a:pPr>
              <a:defRPr/>
            </a:pPr>
            <a:endParaRPr lang="ja-JP" altLang="ja-JP"/>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kumimoji="0" sz="1200">
                <a:ea typeface="+mn-ea"/>
              </a:defRPr>
            </a:lvl1pPr>
          </a:lstStyle>
          <a:p>
            <a:pPr>
              <a:defRPr/>
            </a:pPr>
            <a:fld id="{12A7C06E-2C20-45F2-93C4-A7A70FE136DD}" type="slidenum">
              <a:rPr lang="en-US" altLang="ja-JP"/>
              <a:pPr>
                <a:defRPr/>
              </a:pPr>
              <a:t>‹#›</a:t>
            </a:fld>
            <a:endParaRPr lang="en-US" altLang="ja-JP"/>
          </a:p>
        </p:txBody>
      </p:sp>
    </p:spTree>
    <p:extLst>
      <p:ext uri="{BB962C8B-B14F-4D97-AF65-F5344CB8AC3E}">
        <p14:creationId xmlns:p14="http://schemas.microsoft.com/office/powerpoint/2010/main" val="29409656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20484" name="Slide Number Placeholder 3"/>
          <p:cNvSpPr>
            <a:spLocks noGrp="1"/>
          </p:cNvSpPr>
          <p:nvPr>
            <p:ph type="sldNum" sz="quarter" idx="5"/>
          </p:nvPr>
        </p:nvSpPr>
        <p:spPr bwMode="auto">
          <a:noFill/>
          <a:ln>
            <a:miter lim="800000"/>
            <a:headEnd/>
            <a:tailEnd/>
          </a:ln>
        </p:spPr>
        <p:txBody>
          <a:bodyPr/>
          <a:lstStyle/>
          <a:p>
            <a:fld id="{14A37DFC-7ADD-44EC-A8AD-F94384D350E2}" type="slidenum">
              <a:rPr lang="en-US" altLang="ja-JP"/>
              <a:pPr/>
              <a:t>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テキスト ボックス 3"/>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テキスト ボックス 3"/>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テキスト ボックス 3"/>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sz="3600" b="1">
                <a:latin typeface="Trebuchet MS"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rebuchet MS" pitchFamily="34" charset="0"/>
              </a:defRPr>
            </a:lvl1pPr>
            <a:lvl2pPr>
              <a:defRPr>
                <a:latin typeface="Trebuchet MS" pitchFamily="34" charset="0"/>
              </a:defRPr>
            </a:lvl2pPr>
            <a:lvl3pPr>
              <a:defRPr>
                <a:latin typeface="Trebuchet MS" pitchFamily="34" charset="0"/>
              </a:defRPr>
            </a:lvl3pPr>
            <a:lvl4pPr>
              <a:defRPr>
                <a:latin typeface="Trebuchet MS" pitchFamily="34" charset="0"/>
              </a:defRPr>
            </a:lvl4pPr>
            <a:lvl5pPr>
              <a:defRPr>
                <a:latin typeface="Trebuchet M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テキスト ボックス 3"/>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sym typeface="Times"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テキスト ボックス 3"/>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テキスト ボックス 4"/>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テキスト ボックス 6"/>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テキスト ボックス 2"/>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テキスト ボックス 1"/>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テキスト ボックス 4"/>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テキスト ボックス 4"/>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テキスト ボックス 1"/>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テキスト ボックス 1"/>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 id="2147483661" r:id="rId12"/>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p:cNvSpPr>
          <p:nvPr/>
        </p:nvSpPr>
        <p:spPr bwMode="auto">
          <a:xfrm>
            <a:off x="0" y="0"/>
            <a:ext cx="9144000" cy="5410200"/>
          </a:xfrm>
          <a:prstGeom prst="rect">
            <a:avLst/>
          </a:prstGeom>
          <a:noFill/>
          <a:ln w="12700">
            <a:noFill/>
            <a:miter lim="800000"/>
            <a:headEnd/>
            <a:tailEnd/>
          </a:ln>
        </p:spPr>
        <p:txBody>
          <a:bodyPr lIns="0" tIns="0" rIns="40639" bIns="0"/>
          <a:lstStyle/>
          <a:p>
            <a:pPr marL="382588" algn="ctr"/>
            <a:r>
              <a:rPr kumimoji="0" lang="en-US" altLang="ja-JP" sz="1800" dirty="0">
                <a:solidFill>
                  <a:schemeClr val="tx1"/>
                </a:solidFill>
                <a:cs typeface="Times New Roman" pitchFamily="18" charset="0"/>
              </a:rPr>
              <a:t>ITU-R Liaison Group Report - Session #</a:t>
            </a:r>
            <a:r>
              <a:rPr kumimoji="0" lang="en-US" altLang="ja-JP" sz="1800" dirty="0" smtClean="0">
                <a:solidFill>
                  <a:schemeClr val="tx1"/>
                </a:solidFill>
                <a:cs typeface="Times New Roman" pitchFamily="18" charset="0"/>
              </a:rPr>
              <a:t>76 </a:t>
            </a:r>
            <a:r>
              <a:rPr kumimoji="0" lang="en-US" altLang="ja-JP" sz="1800" dirty="0">
                <a:solidFill>
                  <a:schemeClr val="tx1"/>
                </a:solidFill>
                <a:cs typeface="Times New Roman" pitchFamily="18" charset="0"/>
              </a:rPr>
              <a:t>Closing Plenary</a:t>
            </a:r>
          </a:p>
          <a:p>
            <a:pPr marL="382588" algn="ct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b="1" dirty="0">
                <a:solidFill>
                  <a:schemeClr val="tx1"/>
                </a:solidFill>
                <a:latin typeface="Times" pitchFamily="18" charset="0"/>
                <a:cs typeface="Times" pitchFamily="18" charset="0"/>
                <a:sym typeface="Times" pitchFamily="18" charset="0"/>
              </a:rPr>
              <a:t>IEEE 802.16 Presentation Submission Template (Rev. 9)</a:t>
            </a:r>
            <a:r>
              <a:rPr kumimoji="0" lang="en-US" altLang="ja-JP" sz="1200" dirty="0">
                <a:solidFill>
                  <a:schemeClr val="tx1"/>
                </a:solidFill>
                <a:latin typeface="Times" pitchFamily="18" charset="0"/>
                <a:cs typeface="Times" pitchFamily="18" charset="0"/>
                <a:sym typeface="Times" pitchFamily="18" charset="0"/>
              </a:rPr>
              <a:t> </a:t>
            </a:r>
          </a:p>
          <a:p>
            <a:pPr marL="382588"/>
            <a:r>
              <a:rPr kumimoji="0" lang="en-US" altLang="ja-JP" sz="1200" dirty="0">
                <a:solidFill>
                  <a:schemeClr val="tx1"/>
                </a:solidFill>
                <a:latin typeface="Times" pitchFamily="18" charset="0"/>
                <a:cs typeface="Times" pitchFamily="18" charset="0"/>
                <a:sym typeface="Times" pitchFamily="18" charset="0"/>
              </a:rPr>
              <a:t>Document Number:</a:t>
            </a:r>
          </a:p>
          <a:p>
            <a:pPr marL="382588"/>
            <a:r>
              <a:rPr kumimoji="0" lang="en-US" altLang="ja-JP" sz="1200" dirty="0">
                <a:solidFill>
                  <a:schemeClr val="tx1"/>
                </a:solidFill>
                <a:latin typeface="Times" pitchFamily="18" charset="0"/>
                <a:cs typeface="Times" pitchFamily="18" charset="0"/>
                <a:sym typeface="Times" pitchFamily="18" charset="0"/>
              </a:rPr>
              <a:t>IEEE </a:t>
            </a:r>
            <a:r>
              <a:rPr kumimoji="0" lang="en-US" altLang="ja-JP" sz="1200" dirty="0" smtClean="0">
                <a:solidFill>
                  <a:schemeClr val="tx1"/>
                </a:solidFill>
                <a:latin typeface="Times" pitchFamily="18" charset="0"/>
                <a:cs typeface="Times" pitchFamily="18" charset="0"/>
                <a:sym typeface="Times" pitchFamily="18" charset="0"/>
              </a:rPr>
              <a:t>L802.16-11/0063r1</a:t>
            </a: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Date Submitted:</a:t>
            </a:r>
          </a:p>
          <a:p>
            <a:pPr marL="382588"/>
            <a:r>
              <a:rPr kumimoji="0" lang="en-US" altLang="ja-JP" sz="1200" dirty="0" smtClean="0">
                <a:solidFill>
                  <a:schemeClr val="tx1"/>
                </a:solidFill>
                <a:latin typeface="Times" pitchFamily="18" charset="0"/>
                <a:cs typeface="Times" pitchFamily="18" charset="0"/>
                <a:sym typeface="Times" pitchFamily="18" charset="0"/>
              </a:rPr>
              <a:t>2011-11-10</a:t>
            </a: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Source:</a:t>
            </a:r>
          </a:p>
          <a:p>
            <a:pPr marL="382588"/>
            <a:r>
              <a:rPr kumimoji="0" lang="en-US" altLang="ja-JP" sz="1200" dirty="0">
                <a:solidFill>
                  <a:schemeClr val="tx1"/>
                </a:solidFill>
                <a:latin typeface="Times" pitchFamily="18" charset="0"/>
                <a:cs typeface="Times" pitchFamily="18" charset="0"/>
                <a:sym typeface="Times" pitchFamily="18" charset="0"/>
              </a:rPr>
              <a:t>Takashi Shono			Voice:	</a:t>
            </a:r>
            <a:r>
              <a:rPr lang="en-US" altLang="ja-JP" sz="1200" dirty="0">
                <a:solidFill>
                  <a:schemeClr val="tx1"/>
                </a:solidFill>
                <a:latin typeface="Times" charset="0"/>
                <a:ea typeface="ＭＳ Ｐゴシック" pitchFamily="50" charset="-128"/>
                <a:cs typeface="Times" charset="0"/>
                <a:sym typeface="Times" charset="0"/>
              </a:rPr>
              <a:t>+1 408 765 3075</a:t>
            </a:r>
          </a:p>
          <a:p>
            <a:pPr marL="382588"/>
            <a:r>
              <a:rPr kumimoji="0" lang="en-US" altLang="ja-JP" sz="1200" dirty="0" smtClean="0">
                <a:solidFill>
                  <a:schemeClr val="tx1"/>
                </a:solidFill>
                <a:latin typeface="Times" pitchFamily="18" charset="0"/>
                <a:cs typeface="Times" pitchFamily="18" charset="0"/>
                <a:sym typeface="Times" pitchFamily="18" charset="0"/>
              </a:rPr>
              <a:t>Intel </a:t>
            </a:r>
            <a:r>
              <a:rPr kumimoji="0" lang="en-US" altLang="ja-JP" sz="1200" dirty="0">
                <a:solidFill>
                  <a:schemeClr val="tx1"/>
                </a:solidFill>
                <a:latin typeface="Times" pitchFamily="18" charset="0"/>
                <a:cs typeface="Times" pitchFamily="18" charset="0"/>
                <a:sym typeface="Times" pitchFamily="18" charset="0"/>
              </a:rPr>
              <a:t>Corporation			E-mail:	takashi.shono@intel.com</a:t>
            </a:r>
          </a:p>
          <a:p>
            <a:pPr marL="382588"/>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Venue:</a:t>
            </a:r>
          </a:p>
          <a:p>
            <a:pPr marL="382588"/>
            <a:r>
              <a:rPr kumimoji="0" lang="en-US" altLang="ja-JP" sz="1200" dirty="0">
                <a:solidFill>
                  <a:schemeClr val="tx1"/>
                </a:solidFill>
                <a:latin typeface="Times" pitchFamily="18" charset="0"/>
                <a:cs typeface="Times" pitchFamily="18" charset="0"/>
                <a:sym typeface="Times" pitchFamily="18" charset="0"/>
              </a:rPr>
              <a:t>IEEE 802.16 Session #</a:t>
            </a:r>
            <a:r>
              <a:rPr kumimoji="0" lang="en-US" altLang="ja-JP" sz="1200" dirty="0" smtClean="0">
                <a:solidFill>
                  <a:schemeClr val="tx1"/>
                </a:solidFill>
                <a:latin typeface="Times" pitchFamily="18" charset="0"/>
                <a:cs typeface="Times" pitchFamily="18" charset="0"/>
                <a:sym typeface="Times" pitchFamily="18" charset="0"/>
              </a:rPr>
              <a:t>76, </a:t>
            </a:r>
            <a:r>
              <a:rPr kumimoji="0" lang="en-US" altLang="ja-JP" sz="1200" dirty="0">
                <a:solidFill>
                  <a:schemeClr val="tx1"/>
                </a:solidFill>
                <a:latin typeface="Times" pitchFamily="18" charset="0"/>
                <a:cs typeface="Times" pitchFamily="18" charset="0"/>
                <a:sym typeface="Times" pitchFamily="18" charset="0"/>
              </a:rPr>
              <a:t>WG Closing Plenary</a:t>
            </a:r>
          </a:p>
          <a:p>
            <a:pPr marL="382588"/>
            <a:r>
              <a:rPr kumimoji="0" lang="en-US" altLang="ja-JP" sz="1200" dirty="0">
                <a:solidFill>
                  <a:schemeClr val="tx1"/>
                </a:solidFill>
                <a:latin typeface="Times" pitchFamily="18" charset="0"/>
                <a:cs typeface="Times" pitchFamily="18" charset="0"/>
                <a:sym typeface="Times" pitchFamily="18" charset="0"/>
              </a:rPr>
              <a:t>Base Contribution:</a:t>
            </a:r>
          </a:p>
          <a:p>
            <a:pPr marL="382588"/>
            <a:r>
              <a:rPr kumimoji="0" lang="en-US" altLang="ja-JP" sz="1200" dirty="0">
                <a:solidFill>
                  <a:schemeClr val="tx1"/>
                </a:solidFill>
                <a:latin typeface="Times" pitchFamily="18" charset="0"/>
                <a:cs typeface="Times" pitchFamily="18" charset="0"/>
                <a:sym typeface="Times" pitchFamily="18" charset="0"/>
              </a:rPr>
              <a:t>None.</a:t>
            </a:r>
          </a:p>
          <a:p>
            <a:pPr marL="382588"/>
            <a:r>
              <a:rPr kumimoji="0" lang="en-US" altLang="ja-JP" sz="1200" dirty="0">
                <a:solidFill>
                  <a:schemeClr val="tx1"/>
                </a:solidFill>
                <a:latin typeface="Times" pitchFamily="18" charset="0"/>
                <a:cs typeface="Times" pitchFamily="18" charset="0"/>
                <a:sym typeface="Times" pitchFamily="18" charset="0"/>
              </a:rPr>
              <a:t>Purpose:</a:t>
            </a:r>
          </a:p>
          <a:p>
            <a:pPr marL="382588"/>
            <a:r>
              <a:rPr kumimoji="0" lang="en-US" altLang="ja-JP" sz="1200" dirty="0">
                <a:solidFill>
                  <a:schemeClr val="tx1"/>
                </a:solidFill>
                <a:latin typeface="Times" pitchFamily="18" charset="0"/>
                <a:cs typeface="Times" pitchFamily="18" charset="0"/>
                <a:sym typeface="Times" pitchFamily="18" charset="0"/>
              </a:rPr>
              <a:t>ITU-R Liaison Group presentation to Closing Plenary of the WG, containing plan for the week</a:t>
            </a:r>
          </a:p>
          <a:p>
            <a:pPr marL="382588"/>
            <a:r>
              <a:rPr kumimoji="0" lang="en-US" altLang="ja-JP" sz="1200" dirty="0">
                <a:solidFill>
                  <a:schemeClr val="tx1"/>
                </a:solidFill>
                <a:latin typeface="Times" pitchFamily="18" charset="0"/>
                <a:cs typeface="Times" pitchFamily="18" charset="0"/>
                <a:sym typeface="Times" pitchFamily="18" charset="0"/>
              </a:rPr>
              <a:t>Notice:</a:t>
            </a:r>
          </a:p>
          <a:p>
            <a:pPr marL="382588"/>
            <a:r>
              <a:rPr kumimoji="0" lang="en-US" altLang="ja-JP" sz="1000" i="1" dirty="0">
                <a:solidFill>
                  <a:schemeClr val="tx1"/>
                </a:solidFill>
                <a:latin typeface="Times" pitchFamily="18" charset="0"/>
                <a:cs typeface="Times" pitchFamily="18" charset="0"/>
                <a:sym typeface="Times" pitchFamily="18" charset="0"/>
              </a:rPr>
              <a:t>This document does not represent the agreed views of the IEEE 802.16 Working Group or any of its subgroups</a:t>
            </a:r>
            <a:r>
              <a:rPr kumimoji="0" lang="en-US" altLang="ja-JP" sz="1000" dirty="0">
                <a:solidFill>
                  <a:schemeClr val="tx1"/>
                </a:solidFill>
                <a:latin typeface="Times" pitchFamily="18" charset="0"/>
                <a:cs typeface="Times" pitchFamily="18" charset="0"/>
                <a:sym typeface="Times" pitchFamily="18" charset="0"/>
              </a:rPr>
              <a:t>. It represents only the views of the participants listed in the “Source(s)” field above. It is offered as a basis for discussion. It is not binding on the contributor(s), who reserve(s) the right to add, amend or withdraw material contained herein.	</a:t>
            </a:r>
          </a:p>
          <a:p>
            <a:pPr marL="382588"/>
            <a:r>
              <a:rPr kumimoji="0" lang="en-US" altLang="ja-JP" sz="1200" dirty="0">
                <a:solidFill>
                  <a:schemeClr val="tx1"/>
                </a:solidFill>
                <a:latin typeface="Times" pitchFamily="18" charset="0"/>
                <a:cs typeface="Times" pitchFamily="18" charset="0"/>
                <a:sym typeface="Times" pitchFamily="18" charset="0"/>
              </a:rPr>
              <a:t>Release:</a:t>
            </a:r>
          </a:p>
          <a:p>
            <a:pPr marL="382588"/>
            <a:r>
              <a:rPr kumimoji="0" lang="en-US" altLang="ja-JP" sz="1000" dirty="0">
                <a:solidFill>
                  <a:schemeClr val="tx1"/>
                </a:solidFill>
                <a:latin typeface="Times" pitchFamily="18" charset="0"/>
                <a:cs typeface="Times" pitchFamily="18" charset="0"/>
                <a:sym typeface="Times"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802.16.</a:t>
            </a:r>
            <a:r>
              <a:rPr kumimoji="0" lang="en-US" altLang="ja-JP" sz="1200" dirty="0">
                <a:solidFill>
                  <a:schemeClr val="tx1"/>
                </a:solidFill>
                <a:latin typeface="Times" pitchFamily="18" charset="0"/>
                <a:cs typeface="Times" pitchFamily="18" charset="0"/>
                <a:sym typeface="Times" pitchFamily="18" charset="0"/>
              </a:rPr>
              <a:t>	</a:t>
            </a:r>
          </a:p>
          <a:p>
            <a:pPr marL="382588"/>
            <a:r>
              <a:rPr kumimoji="0" lang="en-US" altLang="ja-JP" sz="1200" dirty="0">
                <a:solidFill>
                  <a:schemeClr val="tx1"/>
                </a:solidFill>
                <a:latin typeface="Times" pitchFamily="18" charset="0"/>
                <a:cs typeface="Times" pitchFamily="18" charset="0"/>
                <a:sym typeface="Times" pitchFamily="18" charset="0"/>
              </a:rPr>
              <a:t>Patent Policy:</a:t>
            </a:r>
          </a:p>
          <a:p>
            <a:pPr marL="382588"/>
            <a:r>
              <a:rPr kumimoji="0" lang="en-US" altLang="ja-JP" sz="1000" dirty="0">
                <a:solidFill>
                  <a:schemeClr val="tx1"/>
                </a:solidFill>
                <a:latin typeface="Times" pitchFamily="18" charset="0"/>
                <a:cs typeface="Times" pitchFamily="18" charset="0"/>
                <a:sym typeface="Times" pitchFamily="18" charset="0"/>
              </a:rPr>
              <a:t>The contributor is familiar with the IEEE-SA Patent Policy and Procedures:</a:t>
            </a:r>
          </a:p>
          <a:p>
            <a:pPr marL="382588"/>
            <a:r>
              <a:rPr kumimoji="0" lang="en-US" altLang="ja-JP" sz="1000" dirty="0">
                <a:solidFill>
                  <a:schemeClr val="tx1"/>
                </a:solidFill>
                <a:latin typeface="Times" pitchFamily="18" charset="0"/>
                <a:cs typeface="Times" pitchFamily="18" charset="0"/>
                <a:sym typeface="Times" pitchFamily="18" charset="0"/>
              </a:rPr>
              <a:t>&lt;</a:t>
            </a:r>
            <a:r>
              <a:rPr kumimoji="0" lang="en-US" altLang="ja-JP" sz="1000" u="sng" dirty="0">
                <a:solidFill>
                  <a:srgbClr val="0000FF"/>
                </a:solidFill>
                <a:latin typeface="Times" pitchFamily="18" charset="0"/>
                <a:cs typeface="Times" pitchFamily="18" charset="0"/>
                <a:sym typeface="Times" pitchFamily="18" charset="0"/>
                <a:hlinkClick r:id="rId2"/>
              </a:rPr>
              <a:t>http://standards.ieee.org/guides/bylaws/sect6-7</a:t>
            </a:r>
            <a:r>
              <a:rPr kumimoji="0" lang="en-US" altLang="ja-JP" sz="1000" u="sng" dirty="0">
                <a:solidFill>
                  <a:srgbClr val="0000FF"/>
                </a:solidFill>
                <a:latin typeface="Times" pitchFamily="18" charset="0"/>
                <a:cs typeface="Times" pitchFamily="18" charset="0"/>
                <a:sym typeface="Times" pitchFamily="18" charset="0"/>
              </a:rPr>
              <a:t>.html#6</a:t>
            </a:r>
            <a:r>
              <a:rPr kumimoji="0" lang="en-US" altLang="ja-JP" sz="1000" dirty="0">
                <a:solidFill>
                  <a:schemeClr val="tx1"/>
                </a:solidFill>
                <a:latin typeface="Times" pitchFamily="18" charset="0"/>
                <a:cs typeface="Times" pitchFamily="18" charset="0"/>
                <a:sym typeface="Times" pitchFamily="18" charset="0"/>
              </a:rPr>
              <a:t>&gt; and &lt;</a:t>
            </a:r>
            <a:r>
              <a:rPr kumimoji="0" lang="en-US" altLang="ja-JP" sz="1000" u="sng" dirty="0">
                <a:solidFill>
                  <a:srgbClr val="0000FF"/>
                </a:solidFill>
                <a:latin typeface="Times" pitchFamily="18" charset="0"/>
                <a:cs typeface="Times" pitchFamily="18" charset="0"/>
                <a:sym typeface="Times" pitchFamily="18" charset="0"/>
              </a:rPr>
              <a:t>http://standards.ieee.org/guides/</a:t>
            </a:r>
            <a:r>
              <a:rPr kumimoji="0" lang="en-US" altLang="ja-JP" sz="1000" u="sng" dirty="0">
                <a:solidFill>
                  <a:srgbClr val="0000FF"/>
                </a:solidFill>
                <a:latin typeface="Times" pitchFamily="18" charset="0"/>
                <a:cs typeface="Times" pitchFamily="18" charset="0"/>
                <a:sym typeface="Times" pitchFamily="18" charset="0"/>
                <a:hlinkClick r:id="rId2"/>
              </a:rPr>
              <a:t>o</a:t>
            </a:r>
            <a:r>
              <a:rPr kumimoji="0" lang="en-US" altLang="ja-JP" sz="1000" u="sng" dirty="0">
                <a:solidFill>
                  <a:srgbClr val="0000FF"/>
                </a:solidFill>
                <a:latin typeface="Times" pitchFamily="18" charset="0"/>
                <a:cs typeface="Times" pitchFamily="18" charset="0"/>
                <a:sym typeface="Times" pitchFamily="18" charset="0"/>
              </a:rPr>
              <a:t>p</a:t>
            </a:r>
            <a:r>
              <a:rPr kumimoji="0" lang="en-US" altLang="ja-JP" sz="1000" u="sng" dirty="0">
                <a:solidFill>
                  <a:srgbClr val="0000FF"/>
                </a:solidFill>
                <a:latin typeface="Times" pitchFamily="18" charset="0"/>
                <a:cs typeface="Times" pitchFamily="18" charset="0"/>
                <a:sym typeface="Times" pitchFamily="18" charset="0"/>
                <a:hlinkClick r:id="rId2"/>
              </a:rPr>
              <a:t>man/se</a:t>
            </a:r>
            <a:r>
              <a:rPr kumimoji="0" lang="en-US" altLang="ja-JP" sz="1000" u="sng" dirty="0">
                <a:solidFill>
                  <a:srgbClr val="0000FF"/>
                </a:solidFill>
                <a:latin typeface="Times" pitchFamily="18" charset="0"/>
                <a:cs typeface="Times" pitchFamily="18" charset="0"/>
                <a:sym typeface="Times" pitchFamily="18" charset="0"/>
              </a:rPr>
              <a:t>ct6.html#6.3</a:t>
            </a:r>
            <a:r>
              <a:rPr kumimoji="0" lang="en-US" altLang="ja-JP" sz="1000" dirty="0">
                <a:solidFill>
                  <a:schemeClr val="tx1"/>
                </a:solidFill>
                <a:latin typeface="Times" pitchFamily="18" charset="0"/>
                <a:cs typeface="Times" pitchFamily="18" charset="0"/>
                <a:sym typeface="Times" pitchFamily="18" charset="0"/>
              </a:rPr>
              <a:t>&gt;</a:t>
            </a:r>
            <a:r>
              <a:rPr kumimoji="0" lang="en-US" altLang="ja-JP" sz="1000" dirty="0">
                <a:solidFill>
                  <a:schemeClr val="tx1"/>
                </a:solidFill>
                <a:latin typeface="Times" pitchFamily="18" charset="0"/>
                <a:cs typeface="Times" pitchFamily="18" charset="0"/>
                <a:sym typeface="Times" pitchFamily="18" charset="0"/>
                <a:hlinkClick r:id="rId3"/>
              </a:rPr>
              <a:t>.</a:t>
            </a:r>
          </a:p>
          <a:p>
            <a:pPr marL="382588"/>
            <a:r>
              <a:rPr kumimoji="0" lang="en-US" altLang="ja-JP" sz="1000" dirty="0">
                <a:solidFill>
                  <a:schemeClr val="tx1"/>
                </a:solidFill>
                <a:latin typeface="Times" pitchFamily="18" charset="0"/>
                <a:cs typeface="Times" pitchFamily="18" charset="0"/>
                <a:sym typeface="Times" pitchFamily="18" charset="0"/>
                <a:hlinkClick r:id="rId3"/>
              </a:rPr>
              <a:t>Further information is located at &lt;</a:t>
            </a:r>
            <a:r>
              <a:rPr kumimoji="0" lang="en-US" altLang="ja-JP" sz="1000" u="sng" dirty="0">
                <a:solidFill>
                  <a:srgbClr val="0000FF"/>
                </a:solidFill>
                <a:latin typeface="Times" pitchFamily="18" charset="0"/>
                <a:cs typeface="Times" pitchFamily="18" charset="0"/>
                <a:sym typeface="Times" pitchFamily="18" charset="0"/>
                <a:hlinkClick r:id="rId3"/>
              </a:rPr>
              <a:t>ht</a:t>
            </a:r>
            <a:r>
              <a:rPr kumimoji="0" lang="en-US" altLang="ja-JP" sz="1000" u="sng" dirty="0">
                <a:solidFill>
                  <a:srgbClr val="0000FF"/>
                </a:solidFill>
                <a:latin typeface="Times" pitchFamily="18" charset="0"/>
                <a:cs typeface="Times" pitchFamily="18" charset="0"/>
                <a:sym typeface="Times" pitchFamily="18" charset="0"/>
              </a:rPr>
              <a:t>tp://standards.ieee.org/board/pat/pat-m</a:t>
            </a:r>
            <a:r>
              <a:rPr kumimoji="0" lang="en-US" altLang="ja-JP" sz="1000" u="sng" dirty="0">
                <a:solidFill>
                  <a:srgbClr val="0000FF"/>
                </a:solidFill>
                <a:latin typeface="Times" pitchFamily="18" charset="0"/>
                <a:cs typeface="Times" pitchFamily="18" charset="0"/>
                <a:sym typeface="Times" pitchFamily="18" charset="0"/>
                <a:hlinkClick r:id="rId3"/>
              </a:rPr>
              <a:t>ateri</a:t>
            </a:r>
            <a:r>
              <a:rPr kumimoji="0" lang="en-US" altLang="ja-JP" sz="1000" u="sng" dirty="0">
                <a:solidFill>
                  <a:srgbClr val="0000FF"/>
                </a:solidFill>
                <a:latin typeface="Times" pitchFamily="18" charset="0"/>
                <a:cs typeface="Times" pitchFamily="18" charset="0"/>
                <a:sym typeface="Times" pitchFamily="18" charset="0"/>
              </a:rPr>
              <a:t>al.ht</a:t>
            </a:r>
            <a:r>
              <a:rPr kumimoji="0" lang="en-US" altLang="ja-JP" sz="1000" u="sng" dirty="0">
                <a:solidFill>
                  <a:srgbClr val="0000FF"/>
                </a:solidFill>
                <a:latin typeface="Times" pitchFamily="18" charset="0"/>
                <a:cs typeface="Times" pitchFamily="18" charset="0"/>
                <a:sym typeface="Times" pitchFamily="18" charset="0"/>
                <a:hlinkClick r:id="rId3"/>
              </a:rPr>
              <a:t>ml</a:t>
            </a:r>
            <a:r>
              <a:rPr kumimoji="0" lang="en-US" altLang="ja-JP" sz="1000" dirty="0">
                <a:solidFill>
                  <a:schemeClr val="tx1"/>
                </a:solidFill>
                <a:latin typeface="Times" pitchFamily="18" charset="0"/>
                <a:cs typeface="Times" pitchFamily="18" charset="0"/>
                <a:sym typeface="Times" pitchFamily="18" charset="0"/>
                <a:hlinkClick r:id="rId3"/>
              </a:rPr>
              <a:t>&gt; and &lt;</a:t>
            </a:r>
            <a:r>
              <a:rPr kumimoji="0" lang="en-US" altLang="ja-JP" sz="1000" u="sng" dirty="0">
                <a:solidFill>
                  <a:srgbClr val="0000FF"/>
                </a:solidFill>
                <a:latin typeface="Times" pitchFamily="18" charset="0"/>
                <a:cs typeface="Times" pitchFamily="18" charset="0"/>
                <a:sym typeface="Times" pitchFamily="18" charset="0"/>
              </a:rPr>
              <a:t>http://standards.ieee.org/board/pat </a:t>
            </a:r>
            <a:r>
              <a:rPr kumimoji="0" lang="en-US" altLang="ja-JP" sz="1000" dirty="0">
                <a:solidFill>
                  <a:schemeClr val="tx1"/>
                </a:solidFill>
                <a:latin typeface="Times" pitchFamily="18" charset="0"/>
                <a:cs typeface="Times" pitchFamily="18" charset="0"/>
                <a:sym typeface="Times" pitchFamily="18" charset="0"/>
              </a:rPr>
              <a:t>&gt;.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bwMode="auto">
          <a:xfrm>
            <a:off x="457200" y="223838"/>
            <a:ext cx="8229600" cy="12827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sz="3600" b="1" dirty="0" smtClean="0">
                <a:latin typeface="Trebuchet MS" pitchFamily="34" charset="0"/>
                <a:ea typeface="ＭＳ Ｐゴシック" pitchFamily="50" charset="-128"/>
                <a:cs typeface="Arial" pitchFamily="34" charset="0"/>
                <a:sym typeface="Arial" pitchFamily="34" charset="0"/>
              </a:rPr>
              <a:t>ITU-R Liaison Group Report - </a:t>
            </a:r>
            <a:r>
              <a:rPr lang="en-US" altLang="ja-JP" sz="3600" b="1" dirty="0" smtClean="0">
                <a:latin typeface="Trebuchet MS" pitchFamily="34" charset="0"/>
                <a:ea typeface="ＭＳ Ｐゴシック" pitchFamily="50" charset="-128"/>
                <a:sym typeface="Arial" pitchFamily="34" charset="0"/>
              </a:rPr>
              <a:t/>
            </a:r>
            <a:br>
              <a:rPr lang="en-US" altLang="ja-JP" sz="3600" b="1" dirty="0" smtClean="0">
                <a:latin typeface="Trebuchet MS" pitchFamily="34" charset="0"/>
                <a:ea typeface="ＭＳ Ｐゴシック" pitchFamily="50" charset="-128"/>
                <a:sym typeface="Arial" pitchFamily="34" charset="0"/>
              </a:rPr>
            </a:br>
            <a:r>
              <a:rPr lang="en-US" altLang="ja-JP" sz="3600" b="1" dirty="0" smtClean="0">
                <a:latin typeface="Trebuchet MS" pitchFamily="34" charset="0"/>
                <a:ea typeface="ＭＳ Ｐゴシック" pitchFamily="50" charset="-128"/>
                <a:cs typeface="Arial" pitchFamily="34" charset="0"/>
                <a:sym typeface="Arial" pitchFamily="34" charset="0"/>
              </a:rPr>
              <a:t>Session #</a:t>
            </a:r>
            <a:r>
              <a:rPr lang="en-US" altLang="ja-JP" sz="3600" b="1" dirty="0" smtClean="0">
                <a:latin typeface="Trebuchet MS" pitchFamily="34" charset="0"/>
                <a:ea typeface="ＭＳ Ｐゴシック" pitchFamily="50" charset="-128"/>
                <a:cs typeface="Arial" pitchFamily="34" charset="0"/>
                <a:sym typeface="Arial" pitchFamily="34" charset="0"/>
              </a:rPr>
              <a:t>76 </a:t>
            </a:r>
            <a:r>
              <a:rPr lang="en-US" altLang="ja-JP" sz="3600" b="1" dirty="0" smtClean="0">
                <a:latin typeface="Trebuchet MS" pitchFamily="34" charset="0"/>
                <a:ea typeface="ＭＳ Ｐゴシック" pitchFamily="50" charset="-128"/>
                <a:cs typeface="Arial" pitchFamily="34" charset="0"/>
                <a:sym typeface="Arial" pitchFamily="34" charset="0"/>
              </a:rPr>
              <a:t>Closing Plenary</a:t>
            </a:r>
            <a:endParaRPr lang="en-US" altLang="ja-JP" sz="3600" b="1" dirty="0" smtClean="0">
              <a:latin typeface="Trebuchet MS" pitchFamily="34" charset="0"/>
              <a:ea typeface="ＭＳ Ｐゴシック" pitchFamily="50" charset="-128"/>
              <a:sym typeface="Arial" pitchFamily="34" charset="0"/>
            </a:endParaRPr>
          </a:p>
        </p:txBody>
      </p:sp>
      <p:sp>
        <p:nvSpPr>
          <p:cNvPr id="3075" name="Rectangle 2"/>
          <p:cNvSpPr>
            <a:spLocks noGrp="1" noChangeArrowheads="1"/>
          </p:cNvSpPr>
          <p:nvPr>
            <p:ph type="body" idx="1"/>
          </p:nvPr>
        </p:nvSpPr>
        <p:spPr bwMode="auto">
          <a:xfrm>
            <a:off x="457200" y="12573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cs typeface="Arial" pitchFamily="34" charset="0"/>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Takashi Shono</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sz="2400" dirty="0" smtClean="0">
                <a:latin typeface="Trebuchet MS" pitchFamily="34" charset="0"/>
                <a:ea typeface="ＭＳ Ｐゴシック" pitchFamily="50" charset="-128"/>
                <a:cs typeface="Arial" pitchFamily="34" charset="0"/>
                <a:sym typeface="Arial" pitchFamily="34" charset="0"/>
              </a:rPr>
              <a:t>Chair, 802.16 ITU-R Liaison Group</a:t>
            </a:r>
            <a:endParaRPr lang="en-US" altLang="ja-JP" sz="2400"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a:ea typeface="ＭＳ Ｐゴシック" pitchFamily="50" charset="-128"/>
                <a:cs typeface="Arial" pitchFamily="34" charset="0"/>
                <a:sym typeface="Arial" pitchFamily="34" charset="0"/>
              </a:rPr>
              <a:t>IEEE 802.16 WG Session #76</a:t>
            </a:r>
            <a:endParaRPr lang="en-US" altLang="ja-JP" dirty="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a:ea typeface="ＭＳ Ｐゴシック" pitchFamily="50" charset="-128"/>
                <a:cs typeface="Arial" pitchFamily="34" charset="0"/>
                <a:sym typeface="Arial" pitchFamily="34" charset="0"/>
              </a:rPr>
              <a:t>Atlanta, USA, 7-10 November 2011</a:t>
            </a:r>
            <a:endParaRPr lang="en-US" altLang="ja-JP" dirty="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i="1" dirty="0" smtClean="0">
              <a:latin typeface="Trebuchet MS" pitchFamily="34" charset="0"/>
              <a:ea typeface="ＭＳ Ｐゴシック" pitchFamily="50" charset="-128"/>
              <a:sym typeface="Arial"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Agenda for the Week</a:t>
            </a:r>
            <a:endParaRPr kumimoji="0" lang="en-US" altLang="ja-JP" sz="3200" b="1" i="0" u="none"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
        <p:nvSpPr>
          <p:cNvPr id="5" name="Content Placeholder 2"/>
          <p:cNvSpPr>
            <a:spLocks noGrp="1"/>
          </p:cNvSpPr>
          <p:nvPr>
            <p:ph idx="1"/>
          </p:nvPr>
        </p:nvSpPr>
        <p:spPr>
          <a:xfrm>
            <a:off x="457200" y="1143000"/>
            <a:ext cx="8229600" cy="4983163"/>
          </a:xfrm>
        </p:spPr>
        <p:txBody>
          <a:bodyPr vert="horz" wrap="square" lIns="91440" tIns="45720" rIns="91440" bIns="45720" numCol="1" anchor="t" anchorCtr="0" compatLnSpc="1">
            <a:prstTxWarp prst="textNoShape">
              <a:avLst/>
            </a:prstTxWarp>
          </a:bodyPr>
          <a:lstStyle/>
          <a:p>
            <a:pPr eaLnBrk="1" hangingPunct="1">
              <a:buSzPct val="99000"/>
              <a:buFont typeface="Times" charset="0"/>
              <a:buAutoNum type="arabicParenR"/>
            </a:pPr>
            <a:r>
              <a:rPr lang="en-US" altLang="ja-JP" sz="1800" dirty="0">
                <a:latin typeface="Trebuchet MS" pitchFamily="34" charset="0"/>
                <a:ea typeface="ＭＳ Ｐゴシック" pitchFamily="50" charset="-128"/>
              </a:rPr>
              <a:t>Introduction, approval of the agenda</a:t>
            </a:r>
          </a:p>
          <a:p>
            <a:pPr eaLnBrk="1" hangingPunct="1">
              <a:buSzPct val="99000"/>
              <a:buFont typeface="Times" charset="0"/>
              <a:buAutoNum type="arabicParenR"/>
            </a:pPr>
            <a:r>
              <a:rPr lang="en-US" altLang="ja-JP" sz="1800" dirty="0">
                <a:latin typeface="Trebuchet MS" pitchFamily="34" charset="0"/>
                <a:ea typeface="ＭＳ Ｐゴシック" pitchFamily="50" charset="-128"/>
              </a:rPr>
              <a:t>Review and follow </a:t>
            </a:r>
            <a:r>
              <a:rPr lang="en-US" altLang="ja-JP" sz="1800" dirty="0" err="1">
                <a:latin typeface="Trebuchet MS" pitchFamily="34" charset="0"/>
                <a:ea typeface="ＭＳ Ｐゴシック" pitchFamily="50" charset="-128"/>
              </a:rPr>
              <a:t>workplan</a:t>
            </a:r>
            <a:r>
              <a:rPr lang="en-US" altLang="ja-JP" sz="1800" dirty="0">
                <a:latin typeface="Trebuchet MS" pitchFamily="34" charset="0"/>
                <a:ea typeface="ＭＳ Ｐゴシック" pitchFamily="50" charset="-128"/>
              </a:rPr>
              <a:t> of L802.16-11/0026r2</a:t>
            </a:r>
          </a:p>
          <a:p>
            <a:pPr eaLnBrk="1" hangingPunct="1">
              <a:buSzPct val="99000"/>
              <a:buFont typeface="Times" charset="0"/>
              <a:buAutoNum type="arabicParenR"/>
            </a:pPr>
            <a:r>
              <a:rPr lang="en-US" altLang="ja-JP" sz="1800" dirty="0">
                <a:latin typeface="Trebuchet MS" pitchFamily="34" charset="0"/>
                <a:ea typeface="ＭＳ Ｐゴシック" pitchFamily="50" charset="-128"/>
              </a:rPr>
              <a:t>Work Items:</a:t>
            </a:r>
          </a:p>
          <a:p>
            <a:pPr marL="496888" lvl="1" indent="0" eaLnBrk="1" hangingPunct="1">
              <a:buSzPct val="99000"/>
              <a:buNone/>
            </a:pPr>
            <a:r>
              <a:rPr lang="en-US" altLang="ja-JP" sz="1400" dirty="0">
                <a:latin typeface="Trebuchet MS" pitchFamily="34" charset="0"/>
                <a:ea typeface="ＭＳ Ｐゴシック" pitchFamily="50" charset="-128"/>
              </a:rPr>
              <a:t>3-1)	Further develop M.1457-11 Meeting X+2 contribution</a:t>
            </a:r>
          </a:p>
          <a:p>
            <a:pPr marL="496888" lvl="1" indent="0" eaLnBrk="1" hangingPunct="1">
              <a:buSzPct val="99000"/>
              <a:buNone/>
            </a:pPr>
            <a:r>
              <a:rPr lang="en-US" altLang="ja-JP" sz="1400" dirty="0">
                <a:latin typeface="Trebuchet MS" pitchFamily="34" charset="0"/>
                <a:ea typeface="ＭＳ Ｐゴシック" pitchFamily="50" charset="-128"/>
              </a:rPr>
              <a:t>3-2)	Follow up CRS discussion</a:t>
            </a:r>
            <a:endParaRPr lang="en-US" altLang="ja-JP" sz="1800" i="1" dirty="0">
              <a:latin typeface="Trebuchet MS" pitchFamily="34" charset="0"/>
              <a:ea typeface="ＭＳ Ｐゴシック" pitchFamily="50" charset="-128"/>
            </a:endParaRPr>
          </a:p>
          <a:p>
            <a:pPr eaLnBrk="1" hangingPunct="1">
              <a:buSzPct val="99000"/>
              <a:buFont typeface="Times" charset="0"/>
              <a:buAutoNum type="arabicParenR"/>
            </a:pPr>
            <a:r>
              <a:rPr lang="en-US" altLang="ja-JP" sz="1800" dirty="0">
                <a:latin typeface="Trebuchet MS" pitchFamily="34" charset="0"/>
                <a:ea typeface="ＭＳ Ｐゴシック" pitchFamily="50" charset="-128"/>
              </a:rPr>
              <a:t>Review inputs/liaisons, and prepare responses and any other output documents to external organizations as necessary</a:t>
            </a:r>
          </a:p>
          <a:p>
            <a:pPr eaLnBrk="1" hangingPunct="1">
              <a:buSzPct val="99000"/>
              <a:buFont typeface="Times" charset="0"/>
              <a:buAutoNum type="arabicParenR"/>
            </a:pPr>
            <a:r>
              <a:rPr lang="en-US" altLang="ja-JP" sz="1800" dirty="0">
                <a:latin typeface="Trebuchet MS" pitchFamily="34" charset="0"/>
                <a:ea typeface="ＭＳ Ｐゴシック" pitchFamily="50" charset="-128"/>
              </a:rPr>
              <a:t>Update </a:t>
            </a:r>
            <a:r>
              <a:rPr lang="en-US" altLang="ja-JP" sz="1800" dirty="0" err="1">
                <a:latin typeface="Trebuchet MS" pitchFamily="34" charset="0"/>
                <a:ea typeface="ＭＳ Ｐゴシック" pitchFamily="50" charset="-128"/>
              </a:rPr>
              <a:t>workplan</a:t>
            </a:r>
            <a:endParaRPr lang="en-US" altLang="ja-JP" sz="1800" dirty="0">
              <a:latin typeface="Trebuchet MS" pitchFamily="34" charset="0"/>
              <a:ea typeface="ＭＳ Ｐゴシック" pitchFamily="50" charset="-128"/>
            </a:endParaRPr>
          </a:p>
          <a:p>
            <a:pPr eaLnBrk="1" hangingPunct="1">
              <a:buSzPct val="99000"/>
              <a:buFont typeface="Times" charset="0"/>
              <a:buAutoNum type="arabicParenR"/>
            </a:pPr>
            <a:r>
              <a:rPr lang="en-US" altLang="ja-JP" sz="1800" dirty="0">
                <a:latin typeface="Trebuchet MS" pitchFamily="34" charset="0"/>
                <a:ea typeface="ＭＳ Ｐゴシック" pitchFamily="50" charset="-128"/>
              </a:rPr>
              <a:t>Approve all outgoing documents</a:t>
            </a:r>
          </a:p>
          <a:p>
            <a:pPr eaLnBrk="1" hangingPunct="1">
              <a:buSzPct val="99000"/>
              <a:buFont typeface="Times" charset="0"/>
              <a:buAutoNum type="arabicParenR"/>
            </a:pPr>
            <a:r>
              <a:rPr lang="en-US" altLang="ja-JP" sz="1800" dirty="0">
                <a:latin typeface="Trebuchet MS" pitchFamily="34" charset="0"/>
                <a:ea typeface="ＭＳ Ｐゴシック" pitchFamily="50" charset="-128"/>
              </a:rPr>
              <a:t>Other business</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Outcomes of Session #</a:t>
            </a:r>
            <a:r>
              <a:rPr lang="en-US" altLang="ja-JP" b="1" dirty="0" smtClean="0">
                <a:latin typeface="Trebuchet MS" pitchFamily="34" charset="0"/>
                <a:ea typeface="ＭＳ Ｐゴシック" pitchFamily="50" charset="-128"/>
              </a:rPr>
              <a:t>76</a:t>
            </a:r>
            <a:endParaRPr lang="en-US" altLang="ja-JP" b="1" dirty="0" smtClean="0">
              <a:latin typeface="Trebuchet MS" pitchFamily="34" charset="0"/>
              <a:ea typeface="ＭＳ Ｐゴシック" pitchFamily="50" charset="-128"/>
            </a:endParaRPr>
          </a:p>
        </p:txBody>
      </p:sp>
      <p:sp>
        <p:nvSpPr>
          <p:cNvPr id="4099"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spcBef>
                <a:spcPts val="800"/>
              </a:spcBef>
              <a:buSzPct val="125000"/>
              <a:buNone/>
            </a:pPr>
            <a:r>
              <a:rPr lang="en-US" altLang="ja-JP" sz="2200" b="1" u="sng" dirty="0" smtClean="0">
                <a:latin typeface="Trebuchet MS" pitchFamily="34" charset="0"/>
                <a:ea typeface="ＭＳ Ｐゴシック" pitchFamily="50" charset="-128"/>
              </a:rPr>
              <a:t>Per </a:t>
            </a:r>
            <a:r>
              <a:rPr lang="en-US" altLang="ja-JP" sz="2200" b="1" u="sng" dirty="0" err="1" smtClean="0">
                <a:latin typeface="Trebuchet MS" pitchFamily="34" charset="0"/>
                <a:ea typeface="ＭＳ Ｐゴシック" pitchFamily="50" charset="-128"/>
              </a:rPr>
              <a:t>Workplan</a:t>
            </a:r>
            <a:endParaRPr lang="en-US" altLang="ja-JP" sz="2200" b="1" u="sng" dirty="0" smtClean="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Further </a:t>
            </a:r>
            <a:r>
              <a:rPr lang="en-US" altLang="ja-JP" sz="1600" b="1" dirty="0">
                <a:latin typeface="Trebuchet MS" pitchFamily="34" charset="0"/>
                <a:ea typeface="ＭＳ Ｐゴシック" pitchFamily="50" charset="-128"/>
              </a:rPr>
              <a:t>develop M.1457-11 Meeting X+2 </a:t>
            </a:r>
            <a:r>
              <a:rPr lang="en-US" altLang="ja-JP" sz="1600" b="1" dirty="0" smtClean="0">
                <a:latin typeface="Trebuchet MS" pitchFamily="34" charset="0"/>
                <a:ea typeface="ＭＳ Ｐゴシック" pitchFamily="50" charset="-128"/>
              </a:rPr>
              <a:t>contribution</a:t>
            </a:r>
            <a:endParaRPr lang="en-US" altLang="ja-JP" sz="1600" b="1" i="1" dirty="0" smtClean="0">
              <a:solidFill>
                <a:srgbClr val="FF0000"/>
              </a:solidFill>
              <a:latin typeface="Trebuchet MS" pitchFamily="34" charset="0"/>
              <a:ea typeface="ＭＳ Ｐゴシック" pitchFamily="50" charset="-128"/>
            </a:endParaRPr>
          </a:p>
          <a:p>
            <a:pPr marL="357188" indent="271463" eaLnBrk="1" hangingPunct="1">
              <a:buSzPct val="125000"/>
              <a:buFont typeface="Trebuchet MS" pitchFamily="34" charset="0"/>
              <a:buChar char="−"/>
            </a:pPr>
            <a:r>
              <a:rPr lang="en-US" altLang="ja-JP" sz="1600" b="1" i="1" dirty="0" smtClean="0">
                <a:latin typeface="Trebuchet MS" pitchFamily="34" charset="0"/>
                <a:ea typeface="ＭＳ Ｐゴシック" pitchFamily="50" charset="-128"/>
              </a:rPr>
              <a:t>L802.16-11/0059d1</a:t>
            </a:r>
            <a:r>
              <a:rPr lang="en-US" altLang="ja-JP" sz="1600" i="1" dirty="0" smtClean="0">
                <a:latin typeface="Trebuchet MS" pitchFamily="34" charset="0"/>
                <a:ea typeface="ＭＳ Ｐゴシック" pitchFamily="50" charset="-128"/>
              </a:rPr>
              <a:t> </a:t>
            </a:r>
            <a:r>
              <a:rPr lang="en-US" altLang="ja-JP" sz="1600" i="1" dirty="0" smtClean="0">
                <a:latin typeface="Trebuchet MS" pitchFamily="34" charset="0"/>
                <a:ea typeface="ＭＳ Ｐゴシック" pitchFamily="50" charset="-128"/>
              </a:rPr>
              <a:t>- </a:t>
            </a:r>
            <a:r>
              <a:rPr lang="en-US" altLang="ja-JP" sz="1600" i="1" dirty="0" smtClean="0">
                <a:latin typeface="Trebuchet MS" pitchFamily="34" charset="0"/>
                <a:ea typeface="ＭＳ Ｐゴシック" pitchFamily="50" charset="-128"/>
              </a:rPr>
              <a:t>[Draft </a:t>
            </a:r>
            <a:r>
              <a:rPr lang="en-US" altLang="ja-JP" sz="1600" i="1" dirty="0" smtClean="0">
                <a:latin typeface="Trebuchet MS" pitchFamily="34" charset="0"/>
                <a:ea typeface="ＭＳ Ｐゴシック" pitchFamily="50" charset="-128"/>
              </a:rPr>
              <a:t>Contribution to WP 5D] IMT-2000 OFDMA TDD WMAN submission toward revision 11 of Recommendation ITU-R M.1457 (Meeting </a:t>
            </a:r>
            <a:r>
              <a:rPr lang="en-US" altLang="ja-JP" sz="1600" i="1" dirty="0" smtClean="0">
                <a:latin typeface="Trebuchet MS" pitchFamily="34" charset="0"/>
                <a:ea typeface="ＭＳ Ｐゴシック" pitchFamily="50" charset="-128"/>
              </a:rPr>
              <a:t>X+2)</a:t>
            </a:r>
          </a:p>
          <a:p>
            <a:pPr marL="357188" indent="271463" eaLnBrk="1" hangingPunct="1">
              <a:buSzPct val="125000"/>
              <a:buFont typeface="Trebuchet MS" pitchFamily="34" charset="0"/>
              <a:buChar char="−"/>
            </a:pPr>
            <a:r>
              <a:rPr lang="en-US" altLang="ja-JP" sz="1600" b="1" i="1" dirty="0">
                <a:latin typeface="Trebuchet MS" pitchFamily="34" charset="0"/>
                <a:ea typeface="ＭＳ Ｐゴシック" pitchFamily="50" charset="-128"/>
              </a:rPr>
              <a:t>L80216-11_0059annex1d1</a:t>
            </a:r>
            <a:r>
              <a:rPr lang="en-US" altLang="ja-JP" sz="1600" i="1" dirty="0" smtClean="0">
                <a:latin typeface="Trebuchet MS" pitchFamily="34" charset="0"/>
                <a:ea typeface="ＭＳ Ｐゴシック" pitchFamily="50" charset="-128"/>
              </a:rPr>
              <a:t> – Annex 1 to ‘IMT-2000 </a:t>
            </a:r>
            <a:r>
              <a:rPr lang="en-US" altLang="ja-JP" sz="1600" i="1" dirty="0">
                <a:latin typeface="Trebuchet MS" pitchFamily="34" charset="0"/>
                <a:ea typeface="ＭＳ Ｐゴシック" pitchFamily="50" charset="-128"/>
              </a:rPr>
              <a:t>OFDMA TDD WMAN submission toward revision 11 of Recommendation ITU-R M.1457 (Meeting X+2</a:t>
            </a:r>
            <a:r>
              <a:rPr lang="en-US" altLang="ja-JP" sz="1600" i="1" dirty="0" smtClean="0">
                <a:latin typeface="Trebuchet MS" pitchFamily="34" charset="0"/>
                <a:ea typeface="ＭＳ Ｐゴシック" pitchFamily="50" charset="-128"/>
              </a:rPr>
              <a:t>)’</a:t>
            </a:r>
            <a:endParaRPr lang="en-US" altLang="ja-JP" sz="1600" i="1" dirty="0">
              <a:latin typeface="Trebuchet MS" pitchFamily="34" charset="0"/>
              <a:ea typeface="ＭＳ Ｐゴシック" pitchFamily="50" charset="-128"/>
            </a:endParaRPr>
          </a:p>
          <a:p>
            <a:pPr marL="357188" indent="271463" eaLnBrk="1" hangingPunct="1">
              <a:buSzPct val="125000"/>
              <a:buFont typeface="Trebuchet MS" pitchFamily="34" charset="0"/>
              <a:buChar char="−"/>
            </a:pPr>
            <a:r>
              <a:rPr lang="en-US" altLang="ja-JP" sz="1600" b="1" i="1" dirty="0" smtClean="0">
                <a:latin typeface="Trebuchet MS" pitchFamily="34" charset="0"/>
                <a:ea typeface="ＭＳ Ｐゴシック" pitchFamily="50" charset="-128"/>
              </a:rPr>
              <a:t>L80216-11_0059annex2d1</a:t>
            </a:r>
            <a:r>
              <a:rPr lang="en-US" altLang="ja-JP" sz="1600" i="1" dirty="0" smtClean="0">
                <a:latin typeface="Trebuchet MS" pitchFamily="34" charset="0"/>
                <a:ea typeface="ＭＳ Ｐゴシック" pitchFamily="50" charset="-128"/>
              </a:rPr>
              <a:t> – Annex 2 to ‘IMT-2000 </a:t>
            </a:r>
            <a:r>
              <a:rPr lang="en-US" altLang="ja-JP" sz="1600" i="1" dirty="0">
                <a:latin typeface="Trebuchet MS" pitchFamily="34" charset="0"/>
                <a:ea typeface="ＭＳ Ｐゴシック" pitchFamily="50" charset="-128"/>
              </a:rPr>
              <a:t>OFDMA TDD WMAN submission toward revision 11 of Recommendation ITU-R M.1457 (Meeting X+2</a:t>
            </a:r>
            <a:r>
              <a:rPr lang="en-US" altLang="ja-JP" sz="1600" i="1" dirty="0" smtClean="0">
                <a:latin typeface="Trebuchet MS" pitchFamily="34" charset="0"/>
                <a:ea typeface="ＭＳ Ｐゴシック" pitchFamily="50" charset="-128"/>
              </a:rPr>
              <a:t>)‘</a:t>
            </a:r>
          </a:p>
          <a:p>
            <a:pPr marL="0" lvl="1" indent="0" eaLnBrk="1" hangingPunct="1">
              <a:buSzPct val="125000"/>
              <a:buNone/>
            </a:pPr>
            <a:endParaRPr lang="en-US" altLang="ja-JP" sz="1200" b="1" u="sng" dirty="0" smtClean="0">
              <a:latin typeface="Trebuchet MS" pitchFamily="34" charset="0"/>
              <a:ea typeface="ＭＳ Ｐゴシック" pitchFamily="50" charset="-128"/>
            </a:endParaRPr>
          </a:p>
          <a:p>
            <a:pPr marL="0" lvl="1" indent="0" eaLnBrk="1" hangingPunct="1">
              <a:buSzPct val="125000"/>
              <a:buNone/>
            </a:pPr>
            <a:r>
              <a:rPr lang="en-US" altLang="ja-JP" sz="2200" b="1" u="sng" dirty="0" smtClean="0">
                <a:latin typeface="Trebuchet MS" pitchFamily="34" charset="0"/>
                <a:ea typeface="ＭＳ Ｐゴシック" pitchFamily="50" charset="-128"/>
              </a:rPr>
              <a:t>Beyond </a:t>
            </a:r>
            <a:r>
              <a:rPr lang="en-US" altLang="ja-JP" sz="2200" b="1" u="sng" dirty="0" err="1">
                <a:latin typeface="Trebuchet MS" pitchFamily="34" charset="0"/>
                <a:ea typeface="ＭＳ Ｐゴシック" pitchFamily="50" charset="-128"/>
              </a:rPr>
              <a:t>Workplan</a:t>
            </a:r>
            <a:endParaRPr lang="en-US" altLang="ja-JP" sz="2200" b="1" u="sng" dirty="0">
              <a:latin typeface="Trebuchet MS" pitchFamily="34" charset="0"/>
              <a:ea typeface="ＭＳ Ｐゴシック" pitchFamily="50" charset="-128"/>
            </a:endParaRPr>
          </a:p>
          <a:p>
            <a:pPr marL="342900" eaLnBrk="1" hangingPunct="1">
              <a:buSzPct val="125000"/>
            </a:pPr>
            <a:r>
              <a:rPr lang="en-US" altLang="ja-JP" sz="1600" b="1" dirty="0">
                <a:latin typeface="Trebuchet MS" pitchFamily="34" charset="0"/>
                <a:ea typeface="ＭＳ Ｐゴシック" pitchFamily="50" charset="-128"/>
              </a:rPr>
              <a:t>Follow up CRS discussion</a:t>
            </a:r>
          </a:p>
          <a:p>
            <a:pPr marL="357188" indent="185738" eaLnBrk="1" hangingPunct="1">
              <a:buSzPct val="125000"/>
              <a:buFont typeface="Trebuchet MS" pitchFamily="34" charset="0"/>
              <a:buChar char="−"/>
            </a:pPr>
            <a:r>
              <a:rPr lang="en-US" altLang="ja-JP" sz="1600" b="1" i="1" dirty="0" smtClean="0">
                <a:latin typeface="Trebuchet MS" pitchFamily="34" charset="0"/>
                <a:ea typeface="ＭＳ Ｐゴシック" pitchFamily="50" charset="-128"/>
              </a:rPr>
              <a:t> </a:t>
            </a:r>
            <a:r>
              <a:rPr lang="en-US" altLang="ja-JP" sz="1600" b="1" i="1" dirty="0">
                <a:latin typeface="Trebuchet MS" pitchFamily="34" charset="0"/>
                <a:ea typeface="ＭＳ Ｐゴシック" pitchFamily="50" charset="-128"/>
              </a:rPr>
              <a:t>Refer to </a:t>
            </a:r>
            <a:r>
              <a:rPr lang="en-US" altLang="ja-JP" sz="1600" b="1" i="1" dirty="0" smtClean="0">
                <a:latin typeface="Trebuchet MS" pitchFamily="34" charset="0"/>
                <a:ea typeface="ＭＳ Ｐゴシック" pitchFamily="50" charset="-128"/>
              </a:rPr>
              <a:t>Slide #5</a:t>
            </a:r>
            <a:endParaRPr lang="en-US" altLang="ja-JP" sz="1600" i="1" dirty="0" smtClean="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Update ITU-R LG </a:t>
            </a:r>
            <a:r>
              <a:rPr lang="en-US" altLang="ja-JP" sz="1600" b="1" dirty="0" err="1" smtClean="0">
                <a:latin typeface="Trebuchet MS" pitchFamily="34" charset="0"/>
                <a:ea typeface="ＭＳ Ｐゴシック" pitchFamily="50" charset="-128"/>
              </a:rPr>
              <a:t>workplan</a:t>
            </a:r>
            <a:endParaRPr lang="en-US" altLang="ja-JP" sz="1600" b="1" dirty="0" smtClean="0">
              <a:latin typeface="Trebuchet MS" pitchFamily="34" charset="0"/>
              <a:ea typeface="ＭＳ Ｐゴシック" pitchFamily="50" charset="-128"/>
            </a:endParaRPr>
          </a:p>
          <a:p>
            <a:pPr marL="342900" indent="285750" eaLnBrk="1" hangingPunct="1">
              <a:buSzPct val="125000"/>
              <a:buFont typeface="Trebuchet MS" pitchFamily="34" charset="0"/>
              <a:buChar char="−"/>
            </a:pPr>
            <a:r>
              <a:rPr lang="en-US" altLang="ja-JP" sz="1600" b="1" i="1" dirty="0" smtClean="0">
                <a:latin typeface="Trebuchet MS" pitchFamily="34" charset="0"/>
                <a:ea typeface="ＭＳ Ｐゴシック" pitchFamily="50" charset="-128"/>
              </a:rPr>
              <a:t>L802.16-11/0026r3</a:t>
            </a:r>
            <a:r>
              <a:rPr lang="en-US" altLang="ja-JP" sz="1600" i="1" dirty="0" smtClean="0">
                <a:latin typeface="Trebuchet MS" pitchFamily="34" charset="0"/>
                <a:ea typeface="ＭＳ Ｐゴシック" pitchFamily="50" charset="-128"/>
              </a:rPr>
              <a:t> </a:t>
            </a:r>
            <a:r>
              <a:rPr lang="en-US" altLang="ja-JP" sz="1600" i="1" dirty="0">
                <a:latin typeface="Trebuchet MS" pitchFamily="34" charset="0"/>
                <a:ea typeface="ＭＳ Ｐゴシック" pitchFamily="50" charset="-128"/>
              </a:rPr>
              <a:t>- IEEE 802.16 ITU-R Liaison Group </a:t>
            </a:r>
            <a:r>
              <a:rPr lang="en-US" altLang="ja-JP" sz="1600" i="1" dirty="0" err="1" smtClean="0">
                <a:latin typeface="Trebuchet MS" pitchFamily="34" charset="0"/>
                <a:ea typeface="ＭＳ Ｐゴシック" pitchFamily="50" charset="-128"/>
              </a:rPr>
              <a:t>Workplan</a:t>
            </a:r>
            <a:endParaRPr lang="en-US" altLang="ja-JP" sz="1600" i="1" dirty="0">
              <a:latin typeface="Trebuchet MS" pitchFamily="34" charset="0"/>
              <a:ea typeface="ＭＳ Ｐゴシック" pitchFamily="50" charset="-128"/>
            </a:endParaRPr>
          </a:p>
          <a:p>
            <a:pPr marL="357188" indent="271463" eaLnBrk="1" hangingPunct="1">
              <a:buSzPct val="125000"/>
              <a:buFont typeface="Trebuchet MS" pitchFamily="34" charset="0"/>
              <a:buChar char="−"/>
            </a:pPr>
            <a:endParaRPr lang="en-US" altLang="ja-JP" sz="1600" i="1" dirty="0" smtClean="0">
              <a:latin typeface="Trebuchet MS"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a:latin typeface="Trebuchet MS" pitchFamily="34" charset="0"/>
                <a:ea typeface="ＭＳ Ｐゴシック" pitchFamily="50" charset="-128"/>
              </a:rPr>
              <a:t>Proposed </a:t>
            </a:r>
            <a:r>
              <a:rPr lang="en-US" altLang="ja-JP" b="1" dirty="0" err="1" smtClean="0">
                <a:latin typeface="Trebuchet MS" pitchFamily="34" charset="0"/>
                <a:ea typeface="ＭＳ Ｐゴシック" pitchFamily="50" charset="-128"/>
              </a:rPr>
              <a:t>Workplan</a:t>
            </a:r>
            <a:r>
              <a:rPr lang="en-US" altLang="ja-JP" b="1" dirty="0" smtClean="0">
                <a:latin typeface="Trebuchet MS" pitchFamily="34" charset="0"/>
                <a:ea typeface="ＭＳ Ｐゴシック" pitchFamily="50" charset="-128"/>
              </a:rPr>
              <a:t> </a:t>
            </a:r>
            <a:r>
              <a:rPr lang="en-US" altLang="ja-JP" b="1" dirty="0">
                <a:latin typeface="Trebuchet MS" pitchFamily="34" charset="0"/>
                <a:ea typeface="ＭＳ Ｐゴシック" pitchFamily="50" charset="-128"/>
              </a:rPr>
              <a:t>for C</a:t>
            </a:r>
            <a:r>
              <a:rPr lang="en-US" altLang="ja-JP" b="1" dirty="0" smtClean="0">
                <a:latin typeface="Trebuchet MS" pitchFamily="34" charset="0"/>
                <a:ea typeface="ＭＳ Ｐゴシック" pitchFamily="50" charset="-128"/>
              </a:rPr>
              <a:t>ontribution </a:t>
            </a:r>
            <a:r>
              <a:rPr lang="en-US" altLang="ja-JP" b="1" dirty="0">
                <a:latin typeface="Trebuchet MS" pitchFamily="34" charset="0"/>
                <a:ea typeface="ＭＳ Ｐゴシック" pitchFamily="50" charset="-128"/>
              </a:rPr>
              <a:t/>
            </a:r>
            <a:br>
              <a:rPr lang="en-US" altLang="ja-JP" b="1" dirty="0">
                <a:latin typeface="Trebuchet MS" pitchFamily="34" charset="0"/>
                <a:ea typeface="ＭＳ Ｐゴシック" pitchFamily="50" charset="-128"/>
              </a:rPr>
            </a:br>
            <a:r>
              <a:rPr lang="en-US" altLang="ja-JP" b="1" dirty="0" smtClean="0">
                <a:latin typeface="Trebuchet MS" pitchFamily="34" charset="0"/>
                <a:ea typeface="ＭＳ Ｐゴシック" pitchFamily="50" charset="-128"/>
              </a:rPr>
              <a:t>towards </a:t>
            </a:r>
            <a:r>
              <a:rPr lang="en-US" altLang="ja-JP" b="1" dirty="0">
                <a:latin typeface="Trebuchet MS" pitchFamily="34" charset="0"/>
                <a:ea typeface="ＭＳ Ｐゴシック" pitchFamily="50" charset="-128"/>
              </a:rPr>
              <a:t>ITU-R </a:t>
            </a:r>
            <a:r>
              <a:rPr lang="en-US" altLang="ja-JP" b="1" dirty="0" smtClean="0">
                <a:latin typeface="Trebuchet MS" pitchFamily="34" charset="0"/>
                <a:ea typeface="ＭＳ Ｐゴシック" pitchFamily="50" charset="-128"/>
              </a:rPr>
              <a:t>CRS </a:t>
            </a:r>
            <a:r>
              <a:rPr lang="en-US" altLang="ja-JP" b="1" dirty="0">
                <a:latin typeface="Trebuchet MS" pitchFamily="34" charset="0"/>
                <a:ea typeface="ＭＳ Ｐゴシック" pitchFamily="50" charset="-128"/>
              </a:rPr>
              <a:t>Report</a:t>
            </a:r>
            <a:endParaRPr lang="en-US" altLang="ja-JP" b="1" dirty="0" smtClean="0">
              <a:latin typeface="Trebuchet MS" pitchFamily="34" charset="0"/>
              <a:ea typeface="ＭＳ Ｐゴシック" pitchFamily="50" charset="-128"/>
            </a:endParaRPr>
          </a:p>
        </p:txBody>
      </p:sp>
      <p:sp>
        <p:nvSpPr>
          <p:cNvPr id="4099"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eaLnBrk="1" hangingPunct="1">
              <a:buSzPct val="125000"/>
            </a:pPr>
            <a:endParaRPr lang="en-US" altLang="ja-JP" sz="2000" b="1" dirty="0" smtClean="0">
              <a:latin typeface="Trebuchet MS" pitchFamily="34" charset="0"/>
              <a:ea typeface="ＭＳ Ｐゴシック" pitchFamily="50" charset="-128"/>
            </a:endParaRPr>
          </a:p>
          <a:p>
            <a:pPr marL="342900" eaLnBrk="1" hangingPunct="1">
              <a:buSzPct val="125000"/>
            </a:pPr>
            <a:r>
              <a:rPr lang="en-US" altLang="ja-JP" sz="2000" b="1" dirty="0" smtClean="0">
                <a:latin typeface="Trebuchet MS" pitchFamily="34" charset="0"/>
                <a:ea typeface="ＭＳ Ｐゴシック" pitchFamily="50" charset="-128"/>
              </a:rPr>
              <a:t>The </a:t>
            </a:r>
            <a:r>
              <a:rPr lang="en-US" altLang="ja-JP" sz="2000" b="1" dirty="0">
                <a:latin typeface="Trebuchet MS" pitchFamily="34" charset="0"/>
                <a:ea typeface="ＭＳ Ｐゴシック" pitchFamily="50" charset="-128"/>
              </a:rPr>
              <a:t>following </a:t>
            </a:r>
            <a:r>
              <a:rPr lang="en-US" altLang="ja-JP" sz="2000" b="1" dirty="0" err="1" smtClean="0">
                <a:latin typeface="Trebuchet MS" pitchFamily="34" charset="0"/>
                <a:ea typeface="ＭＳ Ｐゴシック" pitchFamily="50" charset="-128"/>
              </a:rPr>
              <a:t>workplan</a:t>
            </a:r>
            <a:r>
              <a:rPr lang="en-US" altLang="ja-JP" sz="2000" b="1" dirty="0" smtClean="0">
                <a:latin typeface="Trebuchet MS" pitchFamily="34" charset="0"/>
                <a:ea typeface="ＭＳ Ｐゴシック" pitchFamily="50" charset="-128"/>
              </a:rPr>
              <a:t> </a:t>
            </a:r>
            <a:r>
              <a:rPr lang="en-US" altLang="ja-JP" sz="2000" b="1" dirty="0">
                <a:latin typeface="Trebuchet MS" pitchFamily="34" charset="0"/>
                <a:ea typeface="ＭＳ Ｐゴシック" pitchFamily="50" charset="-128"/>
              </a:rPr>
              <a:t>has been agreed at PPC during </a:t>
            </a:r>
            <a:r>
              <a:rPr lang="en-US" altLang="ja-JP" sz="2000" b="1" dirty="0" smtClean="0">
                <a:latin typeface="Trebuchet MS" pitchFamily="34" charset="0"/>
                <a:ea typeface="ＭＳ Ｐゴシック" pitchFamily="50" charset="-128"/>
              </a:rPr>
              <a:t>the session. </a:t>
            </a:r>
            <a:r>
              <a:rPr lang="en-US" altLang="ja-JP" sz="2000" b="1" dirty="0">
                <a:latin typeface="Trebuchet MS" pitchFamily="34" charset="0"/>
                <a:ea typeface="ＭＳ Ｐゴシック" pitchFamily="50" charset="-128"/>
              </a:rPr>
              <a:t>Contributions </a:t>
            </a:r>
            <a:r>
              <a:rPr lang="en-US" altLang="ja-JP" sz="2000" b="1" dirty="0" smtClean="0">
                <a:latin typeface="Trebuchet MS" pitchFamily="34" charset="0"/>
                <a:ea typeface="ＭＳ Ｐゴシック" pitchFamily="50" charset="-128"/>
              </a:rPr>
              <a:t>for update of the </a:t>
            </a:r>
            <a:r>
              <a:rPr lang="en-US" altLang="ja-JP" sz="2000" b="1" dirty="0">
                <a:latin typeface="Trebuchet MS" pitchFamily="34" charset="0"/>
                <a:ea typeface="ＭＳ Ｐゴシック" pitchFamily="50" charset="-128"/>
              </a:rPr>
              <a:t>HN Study Report </a:t>
            </a:r>
            <a:r>
              <a:rPr lang="en-US" altLang="ja-JP" sz="2000" b="1" dirty="0" smtClean="0">
                <a:latin typeface="Trebuchet MS" pitchFamily="34" charset="0"/>
                <a:ea typeface="ＭＳ Ｐゴシック" pitchFamily="50" charset="-128"/>
              </a:rPr>
              <a:t>(to have CRS aspects) are </a:t>
            </a:r>
            <a:r>
              <a:rPr lang="en-US" altLang="ja-JP" sz="2000" b="1" dirty="0">
                <a:latin typeface="Trebuchet MS" pitchFamily="34" charset="0"/>
                <a:ea typeface="ＭＳ Ｐゴシック" pitchFamily="50" charset="-128"/>
              </a:rPr>
              <a:t>requested </a:t>
            </a:r>
            <a:r>
              <a:rPr lang="en-US" altLang="ja-JP" sz="2000" b="1" dirty="0" smtClean="0">
                <a:latin typeface="Trebuchet MS" pitchFamily="34" charset="0"/>
                <a:ea typeface="ＭＳ Ｐゴシック" pitchFamily="50" charset="-128"/>
              </a:rPr>
              <a:t>in PPC towards Session #77</a:t>
            </a:r>
            <a:endParaRPr lang="en-US" altLang="ja-JP" sz="2000" b="1" dirty="0">
              <a:latin typeface="Trebuchet MS" pitchFamily="34" charset="0"/>
              <a:ea typeface="ＭＳ Ｐゴシック" pitchFamily="50" charset="-128"/>
            </a:endParaRPr>
          </a:p>
          <a:p>
            <a:pPr marL="742950" lvl="1" eaLnBrk="1" hangingPunct="1">
              <a:buSzPct val="125000"/>
            </a:pPr>
            <a:r>
              <a:rPr lang="en-US" altLang="ja-JP" sz="1800" b="1" dirty="0" smtClean="0">
                <a:latin typeface="Trebuchet MS" pitchFamily="34" charset="0"/>
                <a:ea typeface="ＭＳ Ｐゴシック" pitchFamily="50" charset="-128"/>
              </a:rPr>
              <a:t>Jan </a:t>
            </a:r>
            <a:r>
              <a:rPr lang="en-US" altLang="ja-JP" sz="1800" b="1" dirty="0">
                <a:latin typeface="Trebuchet MS" pitchFamily="34" charset="0"/>
                <a:ea typeface="ＭＳ Ｐゴシック" pitchFamily="50" charset="-128"/>
              </a:rPr>
              <a:t>2012, </a:t>
            </a:r>
            <a:r>
              <a:rPr lang="en-US" altLang="ja-JP" sz="1800" b="1" dirty="0" smtClean="0">
                <a:latin typeface="Trebuchet MS" pitchFamily="34" charset="0"/>
                <a:ea typeface="ＭＳ Ｐゴシック" pitchFamily="50" charset="-128"/>
              </a:rPr>
              <a:t>Session #77 : </a:t>
            </a:r>
            <a:endParaRPr lang="en-US" altLang="ja-JP" sz="1800" b="1" dirty="0">
              <a:latin typeface="Trebuchet MS" pitchFamily="34" charset="0"/>
              <a:ea typeface="ＭＳ Ｐゴシック" pitchFamily="50" charset="-128"/>
            </a:endParaRPr>
          </a:p>
          <a:p>
            <a:pPr marL="1085850" lvl="2" eaLnBrk="1" hangingPunct="1">
              <a:buSzPct val="125000"/>
            </a:pPr>
            <a:r>
              <a:rPr lang="en-US" altLang="ja-JP" sz="1800" b="1" dirty="0">
                <a:latin typeface="Trebuchet MS" pitchFamily="34" charset="0"/>
                <a:ea typeface="ＭＳ Ｐゴシック" pitchFamily="50" charset="-128"/>
              </a:rPr>
              <a:t>Update the HN Study </a:t>
            </a:r>
            <a:r>
              <a:rPr lang="en-US" altLang="ja-JP" sz="1800" b="1" dirty="0" smtClean="0">
                <a:latin typeface="Trebuchet MS" pitchFamily="34" charset="0"/>
                <a:ea typeface="ＭＳ Ｐゴシック" pitchFamily="50" charset="-128"/>
              </a:rPr>
              <a:t>Report, based </a:t>
            </a:r>
            <a:r>
              <a:rPr lang="en-US" altLang="ja-JP" sz="1800" b="1" dirty="0">
                <a:latin typeface="Trebuchet MS" pitchFamily="34" charset="0"/>
                <a:ea typeface="ＭＳ Ｐゴシック" pitchFamily="50" charset="-128"/>
              </a:rPr>
              <a:t>on contributions to be presented during January </a:t>
            </a:r>
            <a:r>
              <a:rPr lang="en-US" altLang="ja-JP" sz="1800" b="1" dirty="0" smtClean="0">
                <a:latin typeface="Trebuchet MS" pitchFamily="34" charset="0"/>
                <a:ea typeface="ＭＳ Ｐゴシック" pitchFamily="50" charset="-128"/>
              </a:rPr>
              <a:t>meeting</a:t>
            </a:r>
            <a:endParaRPr lang="en-US" altLang="ja-JP" sz="1800" b="1" dirty="0">
              <a:latin typeface="Trebuchet MS" pitchFamily="34" charset="0"/>
              <a:ea typeface="ＭＳ Ｐゴシック" pitchFamily="50" charset="-128"/>
            </a:endParaRPr>
          </a:p>
          <a:p>
            <a:pPr marL="1085850" lvl="2" eaLnBrk="1" hangingPunct="1">
              <a:buSzPct val="125000"/>
            </a:pPr>
            <a:r>
              <a:rPr lang="en-US" altLang="ja-JP" sz="1800" b="1" dirty="0">
                <a:latin typeface="Trebuchet MS" pitchFamily="34" charset="0"/>
                <a:ea typeface="ＭＳ Ｐゴシック" pitchFamily="50" charset="-128"/>
              </a:rPr>
              <a:t>Decide whether we should submit a contribution to ITU-R</a:t>
            </a:r>
          </a:p>
          <a:p>
            <a:pPr marL="742950" lvl="1" eaLnBrk="1" hangingPunct="1">
              <a:buSzPct val="125000"/>
            </a:pPr>
            <a:r>
              <a:rPr lang="en-US" altLang="ja-JP" sz="1800" b="1" dirty="0" smtClean="0">
                <a:latin typeface="Trebuchet MS" pitchFamily="34" charset="0"/>
                <a:ea typeface="ＭＳ Ｐゴシック" pitchFamily="50" charset="-128"/>
              </a:rPr>
              <a:t>Mar </a:t>
            </a:r>
            <a:r>
              <a:rPr lang="en-US" altLang="ja-JP" sz="1800" b="1" dirty="0">
                <a:latin typeface="Trebuchet MS" pitchFamily="34" charset="0"/>
                <a:ea typeface="ＭＳ Ｐゴシック" pitchFamily="50" charset="-128"/>
              </a:rPr>
              <a:t>2012, Session </a:t>
            </a:r>
            <a:r>
              <a:rPr lang="en-US" altLang="ja-JP" sz="1800" b="1" dirty="0" smtClean="0">
                <a:latin typeface="Trebuchet MS" pitchFamily="34" charset="0"/>
                <a:ea typeface="ＭＳ Ｐゴシック" pitchFamily="50" charset="-128"/>
              </a:rPr>
              <a:t>#78:</a:t>
            </a:r>
            <a:endParaRPr lang="en-US" altLang="ja-JP" sz="1800" b="1" dirty="0">
              <a:latin typeface="Trebuchet MS" pitchFamily="34" charset="0"/>
              <a:ea typeface="ＭＳ Ｐゴシック" pitchFamily="50" charset="-128"/>
            </a:endParaRPr>
          </a:p>
          <a:p>
            <a:pPr marL="1085850" lvl="2" eaLnBrk="1" hangingPunct="1">
              <a:buSzPct val="125000"/>
            </a:pPr>
            <a:r>
              <a:rPr lang="en-US" altLang="ja-JP" sz="1800" b="1" dirty="0">
                <a:latin typeface="Trebuchet MS" pitchFamily="34" charset="0"/>
                <a:ea typeface="ＭＳ Ｐゴシック" pitchFamily="50" charset="-128"/>
              </a:rPr>
              <a:t>Draft an ITU-R contribution in PPC by extracting CRS aspects from the HN Study Report</a:t>
            </a:r>
          </a:p>
          <a:p>
            <a:pPr marL="742950" lvl="1" eaLnBrk="1" hangingPunct="1">
              <a:buSzPct val="125000"/>
            </a:pPr>
            <a:r>
              <a:rPr lang="en-US" altLang="ja-JP" sz="1800" b="1" dirty="0" smtClean="0">
                <a:latin typeface="Trebuchet MS" pitchFamily="34" charset="0"/>
                <a:ea typeface="ＭＳ Ｐゴシック" pitchFamily="50" charset="-128"/>
              </a:rPr>
              <a:t>May </a:t>
            </a:r>
            <a:r>
              <a:rPr lang="en-US" altLang="ja-JP" sz="1800" b="1" dirty="0">
                <a:latin typeface="Trebuchet MS" pitchFamily="34" charset="0"/>
                <a:ea typeface="ＭＳ Ｐゴシック" pitchFamily="50" charset="-128"/>
              </a:rPr>
              <a:t>2012, </a:t>
            </a:r>
            <a:r>
              <a:rPr lang="en-US" altLang="ja-JP" sz="1800" b="1" dirty="0" smtClean="0">
                <a:latin typeface="Trebuchet MS" pitchFamily="34" charset="0"/>
                <a:ea typeface="ＭＳ Ｐゴシック" pitchFamily="50" charset="-128"/>
              </a:rPr>
              <a:t>Session #79:</a:t>
            </a:r>
            <a:endParaRPr lang="en-US" altLang="ja-JP" sz="1800" b="1" dirty="0">
              <a:latin typeface="Trebuchet MS" pitchFamily="34" charset="0"/>
              <a:ea typeface="ＭＳ Ｐゴシック" pitchFamily="50" charset="-128"/>
            </a:endParaRPr>
          </a:p>
          <a:p>
            <a:pPr marL="1085850" lvl="2" eaLnBrk="1" hangingPunct="1">
              <a:buSzPct val="125000"/>
            </a:pPr>
            <a:r>
              <a:rPr lang="en-US" altLang="ja-JP" sz="1800" b="1" dirty="0">
                <a:latin typeface="Trebuchet MS" pitchFamily="34" charset="0"/>
                <a:ea typeface="ＭＳ Ｐゴシック" pitchFamily="50" charset="-128"/>
              </a:rPr>
              <a:t>Finalize an ITU-R contribution in ITU-R Liaison Group and submit it to ITU-R</a:t>
            </a:r>
          </a:p>
          <a:p>
            <a:pPr marL="742950" lvl="1" eaLnBrk="1" hangingPunct="1">
              <a:buSzPct val="125000"/>
            </a:pPr>
            <a:r>
              <a:rPr lang="en-US" altLang="ja-JP" sz="1800" b="1" dirty="0">
                <a:latin typeface="Trebuchet MS" pitchFamily="34" charset="0"/>
                <a:ea typeface="ＭＳ Ｐゴシック" pitchFamily="50" charset="-128"/>
              </a:rPr>
              <a:t>22 </a:t>
            </a:r>
            <a:r>
              <a:rPr lang="en-US" altLang="ja-JP" sz="1800" b="1" dirty="0" smtClean="0">
                <a:latin typeface="Trebuchet MS" pitchFamily="34" charset="0"/>
                <a:ea typeface="ＭＳ Ｐゴシック" pitchFamily="50" charset="-128"/>
              </a:rPr>
              <a:t>May – </a:t>
            </a:r>
            <a:r>
              <a:rPr lang="en-US" altLang="ja-JP" sz="1800" b="1" dirty="0">
                <a:latin typeface="Trebuchet MS" pitchFamily="34" charset="0"/>
                <a:ea typeface="ＭＳ Ｐゴシック" pitchFamily="50" charset="-128"/>
              </a:rPr>
              <a:t>1 Jun 2012, ITU-R WP 5A meeting</a:t>
            </a:r>
            <a:r>
              <a:rPr lang="en-US" altLang="ja-JP" sz="1800" b="1" dirty="0" smtClean="0">
                <a:latin typeface="Trebuchet MS" pitchFamily="34" charset="0"/>
                <a:ea typeface="ＭＳ Ｐゴシック" pitchFamily="50" charset="-128"/>
              </a:rPr>
              <a:t>:</a:t>
            </a:r>
            <a:endParaRPr lang="en-US" altLang="ja-JP" sz="1800" b="1" dirty="0">
              <a:latin typeface="Trebuchet MS" pitchFamily="34" charset="0"/>
              <a:ea typeface="ＭＳ Ｐゴシック" pitchFamily="50" charset="-128"/>
            </a:endParaRPr>
          </a:p>
          <a:p>
            <a:pPr marL="1085850" lvl="2" eaLnBrk="1" hangingPunct="1">
              <a:buSzPct val="125000"/>
            </a:pPr>
            <a:r>
              <a:rPr lang="en-US" altLang="ja-JP" sz="1800" b="1" dirty="0" smtClean="0">
                <a:latin typeface="Trebuchet MS" pitchFamily="34" charset="0"/>
                <a:ea typeface="ＭＳ Ｐゴシック" pitchFamily="50" charset="-128"/>
              </a:rPr>
              <a:t>Present </a:t>
            </a:r>
            <a:r>
              <a:rPr lang="en-US" altLang="ja-JP" sz="1800" b="1" dirty="0">
                <a:latin typeface="Trebuchet MS" pitchFamily="34" charset="0"/>
                <a:ea typeface="ＭＳ Ｐゴシック" pitchFamily="50" charset="-128"/>
              </a:rPr>
              <a:t>an IEEE contribution at ITU-R WP 5A </a:t>
            </a:r>
            <a:r>
              <a:rPr lang="en-US" altLang="ja-JP" sz="1800" b="1" dirty="0" smtClean="0">
                <a:latin typeface="Trebuchet MS" pitchFamily="34" charset="0"/>
                <a:ea typeface="ＭＳ Ｐゴシック" pitchFamily="50" charset="-128"/>
              </a:rPr>
              <a:t>meeting</a:t>
            </a:r>
            <a:endParaRPr lang="en-US" altLang="ja-JP" sz="1800" b="1" dirty="0">
              <a:latin typeface="Trebuchet MS"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a:latin typeface="Trebuchet MS" pitchFamily="34" charset="0"/>
                <a:ea typeface="ＭＳ Ｐゴシック" pitchFamily="50" charset="-128"/>
              </a:rPr>
              <a:t>Announcement</a:t>
            </a:r>
            <a:endParaRPr kumimoji="0" lang="en-US" altLang="ja-JP" sz="3200" b="1" i="0" u="none"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
        <p:nvSpPr>
          <p:cNvPr id="5" name="Content Placeholder 2"/>
          <p:cNvSpPr>
            <a:spLocks noGrp="1"/>
          </p:cNvSpPr>
          <p:nvPr>
            <p:ph idx="1"/>
          </p:nvPr>
        </p:nvSpPr>
        <p:spPr>
          <a:xfrm>
            <a:off x="457200" y="1143000"/>
            <a:ext cx="8229600" cy="4983163"/>
          </a:xfrm>
        </p:spPr>
        <p:txBody>
          <a:bodyPr vert="horz" wrap="square" lIns="91440" tIns="45720" rIns="91440" bIns="45720" numCol="1" anchor="t" anchorCtr="0" compatLnSpc="1">
            <a:prstTxWarp prst="textNoShape">
              <a:avLst/>
            </a:prstTxWarp>
          </a:bodyPr>
          <a:lstStyle/>
          <a:p>
            <a:pPr marL="39688" indent="0" eaLnBrk="1" hangingPunct="1">
              <a:buSzPct val="99000"/>
              <a:buNone/>
            </a:pPr>
            <a:r>
              <a:rPr lang="en-US" altLang="ja-JP" sz="1800" i="1" dirty="0" smtClean="0">
                <a:latin typeface="Trebuchet MS" pitchFamily="34" charset="0"/>
                <a:ea typeface="ＭＳ Ｐゴシック" pitchFamily="50" charset="-128"/>
              </a:rPr>
              <a:t>As announced at the Opening Plenary, Takashi Shono is resigning as ITU-R LG Chair, effective 10 November 2011.</a:t>
            </a:r>
          </a:p>
          <a:p>
            <a:pPr marL="39688" indent="0" eaLnBrk="1" hangingPunct="1">
              <a:buSzPct val="99000"/>
              <a:buNone/>
            </a:pPr>
            <a:r>
              <a:rPr lang="en-US" altLang="ja-JP" sz="1800" i="1" dirty="0" smtClean="0">
                <a:latin typeface="Trebuchet MS" pitchFamily="34" charset="0"/>
                <a:ea typeface="ＭＳ Ｐゴシック" pitchFamily="50" charset="-128"/>
              </a:rPr>
              <a:t>He </a:t>
            </a:r>
            <a:r>
              <a:rPr lang="en-US" altLang="ja-JP" sz="1800" i="1" dirty="0">
                <a:latin typeface="Trebuchet MS" pitchFamily="34" charset="0"/>
                <a:ea typeface="ＭＳ Ｐゴシック" pitchFamily="50" charset="-128"/>
              </a:rPr>
              <a:t>thanked the ITU-R LG participants for their invaluable </a:t>
            </a:r>
            <a:r>
              <a:rPr lang="en-US" altLang="ja-JP" sz="1800" i="1" dirty="0" smtClean="0">
                <a:latin typeface="Trebuchet MS" pitchFamily="34" charset="0"/>
                <a:ea typeface="ＭＳ Ｐゴシック" pitchFamily="50" charset="-128"/>
              </a:rPr>
              <a:t>supports </a:t>
            </a:r>
            <a:r>
              <a:rPr lang="en-US" altLang="ja-JP" sz="1800" i="1" dirty="0">
                <a:latin typeface="Trebuchet MS" pitchFamily="34" charset="0"/>
                <a:ea typeface="ＭＳ Ｐゴシック" pitchFamily="50" charset="-128"/>
              </a:rPr>
              <a:t>throughout his time as Chair of the group</a:t>
            </a:r>
            <a:r>
              <a:rPr lang="en-US" altLang="ja-JP" sz="1800" i="1" dirty="0" smtClean="0">
                <a:latin typeface="Trebuchet MS" pitchFamily="34" charset="0"/>
                <a:ea typeface="ＭＳ Ｐゴシック" pitchFamily="50" charset="-128"/>
              </a:rPr>
              <a:t>.</a:t>
            </a:r>
            <a:endParaRPr lang="en-US" altLang="ja-JP" sz="1800" i="1" dirty="0">
              <a:latin typeface="Trebuchet MS" pitchFamily="34" charset="0"/>
              <a:ea typeface="ＭＳ Ｐゴシック" pitchFamily="50" charset="-128"/>
            </a:endParaRPr>
          </a:p>
        </p:txBody>
      </p:sp>
    </p:spTree>
    <p:extLst>
      <p:ext uri="{BB962C8B-B14F-4D97-AF65-F5344CB8AC3E}">
        <p14:creationId xmlns:p14="http://schemas.microsoft.com/office/powerpoint/2010/main" val="3899561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 No Graphics">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 No Graphics">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 No Graphic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plate">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29056</TotalTime>
  <Pages>0</Pages>
  <Words>360</Words>
  <Characters>0</Characters>
  <Application>Microsoft Office PowerPoint</Application>
  <PresentationFormat>On-screen Show (4:3)</PresentationFormat>
  <Lines>0</Lines>
  <Paragraphs>74</Paragraphs>
  <Slides>6</Slides>
  <Notes>1</Notes>
  <HiddenSlides>0</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Template - No Graphics</vt:lpstr>
      <vt:lpstr>Template</vt:lpstr>
      <vt:lpstr>PowerPoint Presentation</vt:lpstr>
      <vt:lpstr>ITU-R Liaison Group Report -  Session #76 Closing Plenary</vt:lpstr>
      <vt:lpstr>PowerPoint Presentation</vt:lpstr>
      <vt:lpstr>Outcomes of Session #76</vt:lpstr>
      <vt:lpstr>Proposed Workplan for Contribution  towards ITU-R CRS Report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tshono</cp:lastModifiedBy>
  <cp:revision>545</cp:revision>
  <dcterms:modified xsi:type="dcterms:W3CDTF">2011-11-11T01:40:26Z</dcterms:modified>
</cp:coreProperties>
</file>