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8.xml" ContentType="application/vnd.openxmlformats-officedocument.themeOverride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4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Workbo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4" Type="http://schemas.openxmlformats.org/officeDocument/2006/relationships/oleObject" Target="file://localhost/Users/cmjones/Desktop/Ppd%20and%20efficiency%20versus%20Vpse%20and%20Rcable.xlsx" TargetMode="External"/><Relationship Id="rId1" Type="http://schemas.microsoft.com/office/2011/relationships/chartStyle" Target="style2.xml"/><Relationship Id="rId2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4" Type="http://schemas.openxmlformats.org/officeDocument/2006/relationships/oleObject" Target="file://localhost/Users/cmjones/Desktop/Ppd%20and%20efficiency%20versus%20Vpse%20and%20Rcable.xlsx" TargetMode="External"/><Relationship Id="rId1" Type="http://schemas.microsoft.com/office/2011/relationships/chartStyle" Target="style3.xml"/><Relationship Id="rId2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4" Type="http://schemas.openxmlformats.org/officeDocument/2006/relationships/oleObject" Target="file://localhost/Users/cmjones/Desktop/Ppd%20and%20efficiency%20versus%20Vpse%20and%20Rcable.xlsx" TargetMode="External"/><Relationship Id="rId1" Type="http://schemas.microsoft.com/office/2011/relationships/chartStyle" Target="style4.xml"/><Relationship Id="rId2" Type="http://schemas.microsoft.com/office/2011/relationships/chartColorStyle" Target="colors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4" Type="http://schemas.openxmlformats.org/officeDocument/2006/relationships/oleObject" Target="file://localhost/Users/cmjones/Desktop/Ppd%20and%20efficiency%20versus%20Vpse%20and%20Rcable.xlsx" TargetMode="External"/><Relationship Id="rId1" Type="http://schemas.microsoft.com/office/2011/relationships/chartStyle" Target="style5.xml"/><Relationship Id="rId2" Type="http://schemas.microsoft.com/office/2011/relationships/chartColorStyle" Target="colors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4" Type="http://schemas.openxmlformats.org/officeDocument/2006/relationships/oleObject" Target="file://localhost/Users/cmjones/Desktop/Ppd%20and%20efficiency%20versus%20Vpse%20and%20Rcable.xlsx" TargetMode="External"/><Relationship Id="rId1" Type="http://schemas.microsoft.com/office/2011/relationships/chartStyle" Target="style6.xml"/><Relationship Id="rId2" Type="http://schemas.microsoft.com/office/2011/relationships/chartColorStyle" Target="colors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4" Type="http://schemas.openxmlformats.org/officeDocument/2006/relationships/oleObject" Target="file://localhost/Users/cmjones/Desktop/Ppd%20and%20efficiency%20versus%20Vpse%20and%20Rcable.xlsx" TargetMode="External"/><Relationship Id="rId1" Type="http://schemas.microsoft.com/office/2011/relationships/chartStyle" Target="style7.xml"/><Relationship Id="rId2" Type="http://schemas.microsoft.com/office/2011/relationships/chartColorStyle" Target="colors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4" Type="http://schemas.openxmlformats.org/officeDocument/2006/relationships/oleObject" Target="file://localhost/Users/cmjones/Desktop/Ppd%20and%20efficiency%20versus%20Vpse%20and%20Rcable.xlsx" TargetMode="External"/><Relationship Id="rId1" Type="http://schemas.microsoft.com/office/2011/relationships/chartStyle" Target="style8.xml"/><Relationship Id="rId2" Type="http://schemas.microsoft.com/office/2011/relationships/chartColorStyle" Target="colors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4" Type="http://schemas.openxmlformats.org/officeDocument/2006/relationships/oleObject" Target="file://localhost/Users/cmjones/Desktop/Ppd%20and%20efficiency%20versus%20Vpse%20and%20Rcable.xlsx" TargetMode="External"/><Relationship Id="rId1" Type="http://schemas.microsoft.com/office/2011/relationships/chartStyle" Target="style9.xml"/><Relationship Id="rId2" Type="http://schemas.microsoft.com/office/2011/relationships/chartColorStyle" Target="colors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PD power delivered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50V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Sheet1!$A$7:$A$41</c:f>
              <c:numCache>
                <c:formatCode>General</c:formatCode>
                <c:ptCount val="35"/>
                <c:pt idx="0">
                  <c:v>6.25</c:v>
                </c:pt>
                <c:pt idx="1">
                  <c:v>7.0</c:v>
                </c:pt>
                <c:pt idx="2">
                  <c:v>8.0</c:v>
                </c:pt>
                <c:pt idx="3">
                  <c:v>9.0</c:v>
                </c:pt>
                <c:pt idx="4">
                  <c:v>10.0</c:v>
                </c:pt>
                <c:pt idx="5">
                  <c:v>11.0</c:v>
                </c:pt>
                <c:pt idx="6">
                  <c:v>12.0</c:v>
                </c:pt>
                <c:pt idx="7">
                  <c:v>13.0</c:v>
                </c:pt>
                <c:pt idx="8">
                  <c:v>14.0</c:v>
                </c:pt>
                <c:pt idx="9">
                  <c:v>15.0</c:v>
                </c:pt>
                <c:pt idx="10">
                  <c:v>16.0</c:v>
                </c:pt>
                <c:pt idx="11">
                  <c:v>17.0</c:v>
                </c:pt>
                <c:pt idx="12">
                  <c:v>18.0</c:v>
                </c:pt>
                <c:pt idx="13">
                  <c:v>19.0</c:v>
                </c:pt>
                <c:pt idx="14">
                  <c:v>20.0</c:v>
                </c:pt>
                <c:pt idx="15">
                  <c:v>21.0</c:v>
                </c:pt>
                <c:pt idx="16">
                  <c:v>22.0</c:v>
                </c:pt>
                <c:pt idx="17">
                  <c:v>23.0</c:v>
                </c:pt>
                <c:pt idx="18">
                  <c:v>24.0</c:v>
                </c:pt>
                <c:pt idx="19">
                  <c:v>25.0</c:v>
                </c:pt>
                <c:pt idx="20">
                  <c:v>26.0</c:v>
                </c:pt>
                <c:pt idx="21">
                  <c:v>27.0</c:v>
                </c:pt>
                <c:pt idx="22">
                  <c:v>28.0</c:v>
                </c:pt>
                <c:pt idx="23">
                  <c:v>29.0</c:v>
                </c:pt>
                <c:pt idx="24">
                  <c:v>30.0</c:v>
                </c:pt>
                <c:pt idx="25">
                  <c:v>31.0</c:v>
                </c:pt>
                <c:pt idx="26">
                  <c:v>32.0</c:v>
                </c:pt>
                <c:pt idx="27">
                  <c:v>33.0</c:v>
                </c:pt>
                <c:pt idx="28">
                  <c:v>34.0</c:v>
                </c:pt>
                <c:pt idx="29">
                  <c:v>35.0</c:v>
                </c:pt>
                <c:pt idx="30">
                  <c:v>36.0</c:v>
                </c:pt>
                <c:pt idx="31">
                  <c:v>37.0</c:v>
                </c:pt>
                <c:pt idx="32">
                  <c:v>38.0</c:v>
                </c:pt>
                <c:pt idx="33">
                  <c:v>39.0</c:v>
                </c:pt>
                <c:pt idx="34">
                  <c:v>40.0</c:v>
                </c:pt>
              </c:numCache>
            </c:numRef>
          </c:cat>
          <c:val>
            <c:numRef>
              <c:f>Sheet1!$B$7:$B$41</c:f>
              <c:numCache>
                <c:formatCode>0.00</c:formatCode>
                <c:ptCount val="35"/>
                <c:pt idx="0">
                  <c:v>100.0</c:v>
                </c:pt>
                <c:pt idx="1">
                  <c:v>89.2857142857143</c:v>
                </c:pt>
                <c:pt idx="2">
                  <c:v>78.12499999999998</c:v>
                </c:pt>
                <c:pt idx="3">
                  <c:v>69.44444444444447</c:v>
                </c:pt>
                <c:pt idx="4">
                  <c:v>62.5</c:v>
                </c:pt>
                <c:pt idx="5">
                  <c:v>56.81818181818182</c:v>
                </c:pt>
                <c:pt idx="6">
                  <c:v>52.08333333333334</c:v>
                </c:pt>
                <c:pt idx="7">
                  <c:v>48.07692307692308</c:v>
                </c:pt>
                <c:pt idx="8">
                  <c:v>44.64285714285714</c:v>
                </c:pt>
                <c:pt idx="9">
                  <c:v>41.66666666666663</c:v>
                </c:pt>
                <c:pt idx="10">
                  <c:v>39.0625</c:v>
                </c:pt>
                <c:pt idx="11">
                  <c:v>36.76470588235294</c:v>
                </c:pt>
                <c:pt idx="12">
                  <c:v>34.72222222222222</c:v>
                </c:pt>
                <c:pt idx="13">
                  <c:v>32.89473684210526</c:v>
                </c:pt>
                <c:pt idx="14">
                  <c:v>31.25</c:v>
                </c:pt>
                <c:pt idx="15">
                  <c:v>29.76190476190476</c:v>
                </c:pt>
                <c:pt idx="16">
                  <c:v>28.40909090909091</c:v>
                </c:pt>
                <c:pt idx="17">
                  <c:v>27.17391304347826</c:v>
                </c:pt>
                <c:pt idx="18">
                  <c:v>26.04166666666667</c:v>
                </c:pt>
                <c:pt idx="19">
                  <c:v>25.0</c:v>
                </c:pt>
                <c:pt idx="20">
                  <c:v>24.03846153846154</c:v>
                </c:pt>
                <c:pt idx="21">
                  <c:v>23.14814814814815</c:v>
                </c:pt>
                <c:pt idx="22">
                  <c:v>22.32142857142857</c:v>
                </c:pt>
                <c:pt idx="23">
                  <c:v>21.55172413793104</c:v>
                </c:pt>
                <c:pt idx="24">
                  <c:v>20.83333333333331</c:v>
                </c:pt>
                <c:pt idx="25">
                  <c:v>20.16129032258064</c:v>
                </c:pt>
                <c:pt idx="26">
                  <c:v>19.53125</c:v>
                </c:pt>
                <c:pt idx="27">
                  <c:v>18.93939393939392</c:v>
                </c:pt>
                <c:pt idx="28">
                  <c:v>18.38235294117647</c:v>
                </c:pt>
                <c:pt idx="29">
                  <c:v>17.85714285714286</c:v>
                </c:pt>
                <c:pt idx="30">
                  <c:v>17.36111111111111</c:v>
                </c:pt>
                <c:pt idx="31">
                  <c:v>16.8918918918919</c:v>
                </c:pt>
                <c:pt idx="32">
                  <c:v>16.44736842105263</c:v>
                </c:pt>
                <c:pt idx="33">
                  <c:v>16.02564102564103</c:v>
                </c:pt>
                <c:pt idx="34">
                  <c:v>15.625</c:v>
                </c:pt>
              </c:numCache>
            </c:numRef>
          </c:val>
          <c:smooth val="0"/>
        </c:ser>
        <c:ser>
          <c:idx val="1"/>
          <c:order val="1"/>
          <c:tx>
            <c:v>40V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Sheet1!$A$7:$A$41</c:f>
              <c:numCache>
                <c:formatCode>General</c:formatCode>
                <c:ptCount val="35"/>
                <c:pt idx="0">
                  <c:v>6.25</c:v>
                </c:pt>
                <c:pt idx="1">
                  <c:v>7.0</c:v>
                </c:pt>
                <c:pt idx="2">
                  <c:v>8.0</c:v>
                </c:pt>
                <c:pt idx="3">
                  <c:v>9.0</c:v>
                </c:pt>
                <c:pt idx="4">
                  <c:v>10.0</c:v>
                </c:pt>
                <c:pt idx="5">
                  <c:v>11.0</c:v>
                </c:pt>
                <c:pt idx="6">
                  <c:v>12.0</c:v>
                </c:pt>
                <c:pt idx="7">
                  <c:v>13.0</c:v>
                </c:pt>
                <c:pt idx="8">
                  <c:v>14.0</c:v>
                </c:pt>
                <c:pt idx="9">
                  <c:v>15.0</c:v>
                </c:pt>
                <c:pt idx="10">
                  <c:v>16.0</c:v>
                </c:pt>
                <c:pt idx="11">
                  <c:v>17.0</c:v>
                </c:pt>
                <c:pt idx="12">
                  <c:v>18.0</c:v>
                </c:pt>
                <c:pt idx="13">
                  <c:v>19.0</c:v>
                </c:pt>
                <c:pt idx="14">
                  <c:v>20.0</c:v>
                </c:pt>
                <c:pt idx="15">
                  <c:v>21.0</c:v>
                </c:pt>
                <c:pt idx="16">
                  <c:v>22.0</c:v>
                </c:pt>
                <c:pt idx="17">
                  <c:v>23.0</c:v>
                </c:pt>
                <c:pt idx="18">
                  <c:v>24.0</c:v>
                </c:pt>
                <c:pt idx="19">
                  <c:v>25.0</c:v>
                </c:pt>
                <c:pt idx="20">
                  <c:v>26.0</c:v>
                </c:pt>
                <c:pt idx="21">
                  <c:v>27.0</c:v>
                </c:pt>
                <c:pt idx="22">
                  <c:v>28.0</c:v>
                </c:pt>
                <c:pt idx="23">
                  <c:v>29.0</c:v>
                </c:pt>
                <c:pt idx="24">
                  <c:v>30.0</c:v>
                </c:pt>
                <c:pt idx="25">
                  <c:v>31.0</c:v>
                </c:pt>
                <c:pt idx="26">
                  <c:v>32.0</c:v>
                </c:pt>
                <c:pt idx="27">
                  <c:v>33.0</c:v>
                </c:pt>
                <c:pt idx="28">
                  <c:v>34.0</c:v>
                </c:pt>
                <c:pt idx="29">
                  <c:v>35.0</c:v>
                </c:pt>
                <c:pt idx="30">
                  <c:v>36.0</c:v>
                </c:pt>
                <c:pt idx="31">
                  <c:v>37.0</c:v>
                </c:pt>
                <c:pt idx="32">
                  <c:v>38.0</c:v>
                </c:pt>
                <c:pt idx="33">
                  <c:v>39.0</c:v>
                </c:pt>
                <c:pt idx="34">
                  <c:v>40.0</c:v>
                </c:pt>
              </c:numCache>
            </c:numRef>
          </c:cat>
          <c:val>
            <c:numRef>
              <c:f>Sheet1!$C$7:$C$41</c:f>
              <c:numCache>
                <c:formatCode>0.00</c:formatCode>
                <c:ptCount val="35"/>
                <c:pt idx="0">
                  <c:v>64.0</c:v>
                </c:pt>
                <c:pt idx="1">
                  <c:v>57.14285714285714</c:v>
                </c:pt>
                <c:pt idx="2">
                  <c:v>50.0</c:v>
                </c:pt>
                <c:pt idx="3">
                  <c:v>44.44444444444441</c:v>
                </c:pt>
                <c:pt idx="4">
                  <c:v>40.0</c:v>
                </c:pt>
                <c:pt idx="5">
                  <c:v>36.36363636363635</c:v>
                </c:pt>
                <c:pt idx="6">
                  <c:v>33.33333333333334</c:v>
                </c:pt>
                <c:pt idx="7">
                  <c:v>30.76923076923077</c:v>
                </c:pt>
                <c:pt idx="8">
                  <c:v>28.57142857142857</c:v>
                </c:pt>
                <c:pt idx="9">
                  <c:v>26.66666666666667</c:v>
                </c:pt>
                <c:pt idx="10">
                  <c:v>25.0</c:v>
                </c:pt>
                <c:pt idx="11">
                  <c:v>23.52941176470588</c:v>
                </c:pt>
                <c:pt idx="12">
                  <c:v>22.2222222222222</c:v>
                </c:pt>
                <c:pt idx="13">
                  <c:v>21.05263157894735</c:v>
                </c:pt>
                <c:pt idx="14">
                  <c:v>20.0</c:v>
                </c:pt>
                <c:pt idx="15">
                  <c:v>19.04761904761905</c:v>
                </c:pt>
                <c:pt idx="16">
                  <c:v>18.18181818181818</c:v>
                </c:pt>
                <c:pt idx="17">
                  <c:v>17.39130434782609</c:v>
                </c:pt>
                <c:pt idx="18">
                  <c:v>16.66666666666667</c:v>
                </c:pt>
                <c:pt idx="19">
                  <c:v>16.0</c:v>
                </c:pt>
                <c:pt idx="20">
                  <c:v>15.38461538461538</c:v>
                </c:pt>
                <c:pt idx="21">
                  <c:v>14.81481481481481</c:v>
                </c:pt>
                <c:pt idx="22">
                  <c:v>14.2857142857143</c:v>
                </c:pt>
                <c:pt idx="23">
                  <c:v>13.79310344827586</c:v>
                </c:pt>
                <c:pt idx="24">
                  <c:v>13.33333333333333</c:v>
                </c:pt>
                <c:pt idx="25">
                  <c:v>12.90322580645161</c:v>
                </c:pt>
                <c:pt idx="26">
                  <c:v>12.5</c:v>
                </c:pt>
                <c:pt idx="27">
                  <c:v>12.12121212121212</c:v>
                </c:pt>
                <c:pt idx="28">
                  <c:v>11.76470588235294</c:v>
                </c:pt>
                <c:pt idx="29">
                  <c:v>11.42857142857143</c:v>
                </c:pt>
                <c:pt idx="30">
                  <c:v>11.11111111111111</c:v>
                </c:pt>
                <c:pt idx="31">
                  <c:v>10.81081081081081</c:v>
                </c:pt>
                <c:pt idx="32">
                  <c:v>10.52631578947368</c:v>
                </c:pt>
                <c:pt idx="33">
                  <c:v>10.25641025641026</c:v>
                </c:pt>
                <c:pt idx="34">
                  <c:v>10.0</c:v>
                </c:pt>
              </c:numCache>
            </c:numRef>
          </c:val>
          <c:smooth val="0"/>
        </c:ser>
        <c:ser>
          <c:idx val="2"/>
          <c:order val="2"/>
          <c:tx>
            <c:v>30V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Sheet1!$A$7:$A$41</c:f>
              <c:numCache>
                <c:formatCode>General</c:formatCode>
                <c:ptCount val="35"/>
                <c:pt idx="0">
                  <c:v>6.25</c:v>
                </c:pt>
                <c:pt idx="1">
                  <c:v>7.0</c:v>
                </c:pt>
                <c:pt idx="2">
                  <c:v>8.0</c:v>
                </c:pt>
                <c:pt idx="3">
                  <c:v>9.0</c:v>
                </c:pt>
                <c:pt idx="4">
                  <c:v>10.0</c:v>
                </c:pt>
                <c:pt idx="5">
                  <c:v>11.0</c:v>
                </c:pt>
                <c:pt idx="6">
                  <c:v>12.0</c:v>
                </c:pt>
                <c:pt idx="7">
                  <c:v>13.0</c:v>
                </c:pt>
                <c:pt idx="8">
                  <c:v>14.0</c:v>
                </c:pt>
                <c:pt idx="9">
                  <c:v>15.0</c:v>
                </c:pt>
                <c:pt idx="10">
                  <c:v>16.0</c:v>
                </c:pt>
                <c:pt idx="11">
                  <c:v>17.0</c:v>
                </c:pt>
                <c:pt idx="12">
                  <c:v>18.0</c:v>
                </c:pt>
                <c:pt idx="13">
                  <c:v>19.0</c:v>
                </c:pt>
                <c:pt idx="14">
                  <c:v>20.0</c:v>
                </c:pt>
                <c:pt idx="15">
                  <c:v>21.0</c:v>
                </c:pt>
                <c:pt idx="16">
                  <c:v>22.0</c:v>
                </c:pt>
                <c:pt idx="17">
                  <c:v>23.0</c:v>
                </c:pt>
                <c:pt idx="18">
                  <c:v>24.0</c:v>
                </c:pt>
                <c:pt idx="19">
                  <c:v>25.0</c:v>
                </c:pt>
                <c:pt idx="20">
                  <c:v>26.0</c:v>
                </c:pt>
                <c:pt idx="21">
                  <c:v>27.0</c:v>
                </c:pt>
                <c:pt idx="22">
                  <c:v>28.0</c:v>
                </c:pt>
                <c:pt idx="23">
                  <c:v>29.0</c:v>
                </c:pt>
                <c:pt idx="24">
                  <c:v>30.0</c:v>
                </c:pt>
                <c:pt idx="25">
                  <c:v>31.0</c:v>
                </c:pt>
                <c:pt idx="26">
                  <c:v>32.0</c:v>
                </c:pt>
                <c:pt idx="27">
                  <c:v>33.0</c:v>
                </c:pt>
                <c:pt idx="28">
                  <c:v>34.0</c:v>
                </c:pt>
                <c:pt idx="29">
                  <c:v>35.0</c:v>
                </c:pt>
                <c:pt idx="30">
                  <c:v>36.0</c:v>
                </c:pt>
                <c:pt idx="31">
                  <c:v>37.0</c:v>
                </c:pt>
                <c:pt idx="32">
                  <c:v>38.0</c:v>
                </c:pt>
                <c:pt idx="33">
                  <c:v>39.0</c:v>
                </c:pt>
                <c:pt idx="34">
                  <c:v>40.0</c:v>
                </c:pt>
              </c:numCache>
            </c:numRef>
          </c:cat>
          <c:val>
            <c:numRef>
              <c:f>Sheet1!$D$7:$D$41</c:f>
              <c:numCache>
                <c:formatCode>0.00</c:formatCode>
                <c:ptCount val="35"/>
                <c:pt idx="0">
                  <c:v>36.0</c:v>
                </c:pt>
                <c:pt idx="1">
                  <c:v>32.14285714285714</c:v>
                </c:pt>
                <c:pt idx="2">
                  <c:v>28.125</c:v>
                </c:pt>
                <c:pt idx="3">
                  <c:v>25.0</c:v>
                </c:pt>
                <c:pt idx="4">
                  <c:v>22.5</c:v>
                </c:pt>
                <c:pt idx="5">
                  <c:v>20.45454545454545</c:v>
                </c:pt>
                <c:pt idx="6">
                  <c:v>18.75</c:v>
                </c:pt>
                <c:pt idx="7">
                  <c:v>17.30769230769231</c:v>
                </c:pt>
                <c:pt idx="8">
                  <c:v>16.07142857142857</c:v>
                </c:pt>
                <c:pt idx="9">
                  <c:v>15.0</c:v>
                </c:pt>
                <c:pt idx="10">
                  <c:v>14.0625</c:v>
                </c:pt>
                <c:pt idx="11">
                  <c:v>13.23529411764706</c:v>
                </c:pt>
                <c:pt idx="12">
                  <c:v>12.5</c:v>
                </c:pt>
                <c:pt idx="13">
                  <c:v>11.8421052631579</c:v>
                </c:pt>
                <c:pt idx="14">
                  <c:v>11.25</c:v>
                </c:pt>
                <c:pt idx="15">
                  <c:v>10.71428571428571</c:v>
                </c:pt>
                <c:pt idx="16">
                  <c:v>10.22727272727273</c:v>
                </c:pt>
                <c:pt idx="17">
                  <c:v>9.78260869565217</c:v>
                </c:pt>
                <c:pt idx="18">
                  <c:v>9.375</c:v>
                </c:pt>
                <c:pt idx="19">
                  <c:v>9.0</c:v>
                </c:pt>
                <c:pt idx="20">
                  <c:v>8.653846153846154</c:v>
                </c:pt>
                <c:pt idx="21">
                  <c:v>8.333333333333333</c:v>
                </c:pt>
                <c:pt idx="22">
                  <c:v>8.035714285714286</c:v>
                </c:pt>
                <c:pt idx="23">
                  <c:v>7.758620689655172</c:v>
                </c:pt>
                <c:pt idx="24">
                  <c:v>7.5</c:v>
                </c:pt>
                <c:pt idx="25">
                  <c:v>7.25806451612903</c:v>
                </c:pt>
                <c:pt idx="26">
                  <c:v>7.03125</c:v>
                </c:pt>
                <c:pt idx="27">
                  <c:v>6.818181818181816</c:v>
                </c:pt>
                <c:pt idx="28">
                  <c:v>6.617647058823529</c:v>
                </c:pt>
                <c:pt idx="29">
                  <c:v>6.428571428571429</c:v>
                </c:pt>
                <c:pt idx="30">
                  <c:v>6.25</c:v>
                </c:pt>
                <c:pt idx="31">
                  <c:v>6.08108108108108</c:v>
                </c:pt>
                <c:pt idx="32">
                  <c:v>5.921052631578948</c:v>
                </c:pt>
                <c:pt idx="33">
                  <c:v>5.76923076923077</c:v>
                </c:pt>
                <c:pt idx="34">
                  <c:v>5.624999999999997</c:v>
                </c:pt>
              </c:numCache>
            </c:numRef>
          </c:val>
          <c:smooth val="0"/>
        </c:ser>
        <c:ser>
          <c:idx val="3"/>
          <c:order val="3"/>
          <c:tx>
            <c:v>24V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Sheet1!$A$7:$A$41</c:f>
              <c:numCache>
                <c:formatCode>General</c:formatCode>
                <c:ptCount val="35"/>
                <c:pt idx="0">
                  <c:v>6.25</c:v>
                </c:pt>
                <c:pt idx="1">
                  <c:v>7.0</c:v>
                </c:pt>
                <c:pt idx="2">
                  <c:v>8.0</c:v>
                </c:pt>
                <c:pt idx="3">
                  <c:v>9.0</c:v>
                </c:pt>
                <c:pt idx="4">
                  <c:v>10.0</c:v>
                </c:pt>
                <c:pt idx="5">
                  <c:v>11.0</c:v>
                </c:pt>
                <c:pt idx="6">
                  <c:v>12.0</c:v>
                </c:pt>
                <c:pt idx="7">
                  <c:v>13.0</c:v>
                </c:pt>
                <c:pt idx="8">
                  <c:v>14.0</c:v>
                </c:pt>
                <c:pt idx="9">
                  <c:v>15.0</c:v>
                </c:pt>
                <c:pt idx="10">
                  <c:v>16.0</c:v>
                </c:pt>
                <c:pt idx="11">
                  <c:v>17.0</c:v>
                </c:pt>
                <c:pt idx="12">
                  <c:v>18.0</c:v>
                </c:pt>
                <c:pt idx="13">
                  <c:v>19.0</c:v>
                </c:pt>
                <c:pt idx="14">
                  <c:v>20.0</c:v>
                </c:pt>
                <c:pt idx="15">
                  <c:v>21.0</c:v>
                </c:pt>
                <c:pt idx="16">
                  <c:v>22.0</c:v>
                </c:pt>
                <c:pt idx="17">
                  <c:v>23.0</c:v>
                </c:pt>
                <c:pt idx="18">
                  <c:v>24.0</c:v>
                </c:pt>
                <c:pt idx="19">
                  <c:v>25.0</c:v>
                </c:pt>
                <c:pt idx="20">
                  <c:v>26.0</c:v>
                </c:pt>
                <c:pt idx="21">
                  <c:v>27.0</c:v>
                </c:pt>
                <c:pt idx="22">
                  <c:v>28.0</c:v>
                </c:pt>
                <c:pt idx="23">
                  <c:v>29.0</c:v>
                </c:pt>
                <c:pt idx="24">
                  <c:v>30.0</c:v>
                </c:pt>
                <c:pt idx="25">
                  <c:v>31.0</c:v>
                </c:pt>
                <c:pt idx="26">
                  <c:v>32.0</c:v>
                </c:pt>
                <c:pt idx="27">
                  <c:v>33.0</c:v>
                </c:pt>
                <c:pt idx="28">
                  <c:v>34.0</c:v>
                </c:pt>
                <c:pt idx="29">
                  <c:v>35.0</c:v>
                </c:pt>
                <c:pt idx="30">
                  <c:v>36.0</c:v>
                </c:pt>
                <c:pt idx="31">
                  <c:v>37.0</c:v>
                </c:pt>
                <c:pt idx="32">
                  <c:v>38.0</c:v>
                </c:pt>
                <c:pt idx="33">
                  <c:v>39.0</c:v>
                </c:pt>
                <c:pt idx="34">
                  <c:v>40.0</c:v>
                </c:pt>
              </c:numCache>
            </c:numRef>
          </c:cat>
          <c:val>
            <c:numRef>
              <c:f>Sheet1!$E$7:$E$41</c:f>
              <c:numCache>
                <c:formatCode>0.00</c:formatCode>
                <c:ptCount val="35"/>
                <c:pt idx="0">
                  <c:v>23.04</c:v>
                </c:pt>
                <c:pt idx="1">
                  <c:v>20.57142857142857</c:v>
                </c:pt>
                <c:pt idx="2">
                  <c:v>18.0</c:v>
                </c:pt>
                <c:pt idx="3">
                  <c:v>16.0</c:v>
                </c:pt>
                <c:pt idx="4">
                  <c:v>14.4</c:v>
                </c:pt>
                <c:pt idx="5">
                  <c:v>13.0909090909091</c:v>
                </c:pt>
                <c:pt idx="6">
                  <c:v>12.0</c:v>
                </c:pt>
                <c:pt idx="7">
                  <c:v>11.07692307692308</c:v>
                </c:pt>
                <c:pt idx="8">
                  <c:v>10.2857142857143</c:v>
                </c:pt>
                <c:pt idx="9">
                  <c:v>9.6</c:v>
                </c:pt>
                <c:pt idx="10">
                  <c:v>9.0</c:v>
                </c:pt>
                <c:pt idx="11">
                  <c:v>8.47058823529412</c:v>
                </c:pt>
                <c:pt idx="12">
                  <c:v>8.0</c:v>
                </c:pt>
                <c:pt idx="13">
                  <c:v>7.57894736842105</c:v>
                </c:pt>
                <c:pt idx="14">
                  <c:v>7.2</c:v>
                </c:pt>
                <c:pt idx="15">
                  <c:v>6.857142857142855</c:v>
                </c:pt>
                <c:pt idx="16">
                  <c:v>6.545454545454546</c:v>
                </c:pt>
                <c:pt idx="17">
                  <c:v>6.260869565217392</c:v>
                </c:pt>
                <c:pt idx="18">
                  <c:v>6.0</c:v>
                </c:pt>
                <c:pt idx="19">
                  <c:v>5.76</c:v>
                </c:pt>
                <c:pt idx="20">
                  <c:v>5.538461538461538</c:v>
                </c:pt>
                <c:pt idx="21">
                  <c:v>5.333333333333332</c:v>
                </c:pt>
                <c:pt idx="22">
                  <c:v>5.142857142857141</c:v>
                </c:pt>
                <c:pt idx="23">
                  <c:v>4.965517241379308</c:v>
                </c:pt>
                <c:pt idx="24">
                  <c:v>4.8</c:v>
                </c:pt>
                <c:pt idx="25">
                  <c:v>4.645161290322581</c:v>
                </c:pt>
                <c:pt idx="26">
                  <c:v>4.5</c:v>
                </c:pt>
                <c:pt idx="27">
                  <c:v>4.363636363636361</c:v>
                </c:pt>
                <c:pt idx="28">
                  <c:v>4.235294117647059</c:v>
                </c:pt>
                <c:pt idx="29">
                  <c:v>4.114285714285711</c:v>
                </c:pt>
                <c:pt idx="30">
                  <c:v>4.0</c:v>
                </c:pt>
                <c:pt idx="31">
                  <c:v>3.891891891891892</c:v>
                </c:pt>
                <c:pt idx="32">
                  <c:v>3.789473684210526</c:v>
                </c:pt>
                <c:pt idx="33">
                  <c:v>3.692307692307692</c:v>
                </c:pt>
                <c:pt idx="34">
                  <c:v>3.6</c:v>
                </c:pt>
              </c:numCache>
            </c:numRef>
          </c:val>
          <c:smooth val="0"/>
        </c:ser>
        <c:ser>
          <c:idx val="4"/>
          <c:order val="4"/>
          <c:tx>
            <c:v>12V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Sheet1!$A$7:$A$41</c:f>
              <c:numCache>
                <c:formatCode>General</c:formatCode>
                <c:ptCount val="35"/>
                <c:pt idx="0">
                  <c:v>6.25</c:v>
                </c:pt>
                <c:pt idx="1">
                  <c:v>7.0</c:v>
                </c:pt>
                <c:pt idx="2">
                  <c:v>8.0</c:v>
                </c:pt>
                <c:pt idx="3">
                  <c:v>9.0</c:v>
                </c:pt>
                <c:pt idx="4">
                  <c:v>10.0</c:v>
                </c:pt>
                <c:pt idx="5">
                  <c:v>11.0</c:v>
                </c:pt>
                <c:pt idx="6">
                  <c:v>12.0</c:v>
                </c:pt>
                <c:pt idx="7">
                  <c:v>13.0</c:v>
                </c:pt>
                <c:pt idx="8">
                  <c:v>14.0</c:v>
                </c:pt>
                <c:pt idx="9">
                  <c:v>15.0</c:v>
                </c:pt>
                <c:pt idx="10">
                  <c:v>16.0</c:v>
                </c:pt>
                <c:pt idx="11">
                  <c:v>17.0</c:v>
                </c:pt>
                <c:pt idx="12">
                  <c:v>18.0</c:v>
                </c:pt>
                <c:pt idx="13">
                  <c:v>19.0</c:v>
                </c:pt>
                <c:pt idx="14">
                  <c:v>20.0</c:v>
                </c:pt>
                <c:pt idx="15">
                  <c:v>21.0</c:v>
                </c:pt>
                <c:pt idx="16">
                  <c:v>22.0</c:v>
                </c:pt>
                <c:pt idx="17">
                  <c:v>23.0</c:v>
                </c:pt>
                <c:pt idx="18">
                  <c:v>24.0</c:v>
                </c:pt>
                <c:pt idx="19">
                  <c:v>25.0</c:v>
                </c:pt>
                <c:pt idx="20">
                  <c:v>26.0</c:v>
                </c:pt>
                <c:pt idx="21">
                  <c:v>27.0</c:v>
                </c:pt>
                <c:pt idx="22">
                  <c:v>28.0</c:v>
                </c:pt>
                <c:pt idx="23">
                  <c:v>29.0</c:v>
                </c:pt>
                <c:pt idx="24">
                  <c:v>30.0</c:v>
                </c:pt>
                <c:pt idx="25">
                  <c:v>31.0</c:v>
                </c:pt>
                <c:pt idx="26">
                  <c:v>32.0</c:v>
                </c:pt>
                <c:pt idx="27">
                  <c:v>33.0</c:v>
                </c:pt>
                <c:pt idx="28">
                  <c:v>34.0</c:v>
                </c:pt>
                <c:pt idx="29">
                  <c:v>35.0</c:v>
                </c:pt>
                <c:pt idx="30">
                  <c:v>36.0</c:v>
                </c:pt>
                <c:pt idx="31">
                  <c:v>37.0</c:v>
                </c:pt>
                <c:pt idx="32">
                  <c:v>38.0</c:v>
                </c:pt>
                <c:pt idx="33">
                  <c:v>39.0</c:v>
                </c:pt>
                <c:pt idx="34">
                  <c:v>40.0</c:v>
                </c:pt>
              </c:numCache>
            </c:numRef>
          </c:cat>
          <c:val>
            <c:numRef>
              <c:f>Sheet1!$F$7:$F$41</c:f>
              <c:numCache>
                <c:formatCode>0.00</c:formatCode>
                <c:ptCount val="35"/>
                <c:pt idx="0">
                  <c:v>5.76</c:v>
                </c:pt>
                <c:pt idx="1">
                  <c:v>5.142857142857141</c:v>
                </c:pt>
                <c:pt idx="2">
                  <c:v>4.5</c:v>
                </c:pt>
                <c:pt idx="3">
                  <c:v>4.0</c:v>
                </c:pt>
                <c:pt idx="4">
                  <c:v>3.6</c:v>
                </c:pt>
                <c:pt idx="5">
                  <c:v>3.272727272727272</c:v>
                </c:pt>
                <c:pt idx="6">
                  <c:v>3.0</c:v>
                </c:pt>
                <c:pt idx="7">
                  <c:v>2.76923076923077</c:v>
                </c:pt>
                <c:pt idx="8">
                  <c:v>2.571428571428572</c:v>
                </c:pt>
                <c:pt idx="9">
                  <c:v>2.4</c:v>
                </c:pt>
                <c:pt idx="10">
                  <c:v>2.25</c:v>
                </c:pt>
                <c:pt idx="11">
                  <c:v>2.117647058823529</c:v>
                </c:pt>
                <c:pt idx="12">
                  <c:v>2.0</c:v>
                </c:pt>
                <c:pt idx="13">
                  <c:v>1.894736842105263</c:v>
                </c:pt>
                <c:pt idx="14">
                  <c:v>1.8</c:v>
                </c:pt>
                <c:pt idx="15">
                  <c:v>1.714285714285714</c:v>
                </c:pt>
                <c:pt idx="16">
                  <c:v>1.636363636363636</c:v>
                </c:pt>
                <c:pt idx="17">
                  <c:v>1.565217391304348</c:v>
                </c:pt>
                <c:pt idx="18">
                  <c:v>1.5</c:v>
                </c:pt>
                <c:pt idx="19">
                  <c:v>1.44</c:v>
                </c:pt>
                <c:pt idx="20">
                  <c:v>1.384615384615385</c:v>
                </c:pt>
                <c:pt idx="21">
                  <c:v>1.333333333333333</c:v>
                </c:pt>
                <c:pt idx="22">
                  <c:v>1.285714285714286</c:v>
                </c:pt>
                <c:pt idx="23">
                  <c:v>1.241379310344828</c:v>
                </c:pt>
                <c:pt idx="24">
                  <c:v>1.2</c:v>
                </c:pt>
                <c:pt idx="25">
                  <c:v>1.161290322580645</c:v>
                </c:pt>
                <c:pt idx="26">
                  <c:v>1.125</c:v>
                </c:pt>
                <c:pt idx="27">
                  <c:v>1.090909090909091</c:v>
                </c:pt>
                <c:pt idx="28">
                  <c:v>1.058823529411765</c:v>
                </c:pt>
                <c:pt idx="29">
                  <c:v>1.028571428571428</c:v>
                </c:pt>
                <c:pt idx="30">
                  <c:v>1.0</c:v>
                </c:pt>
                <c:pt idx="31">
                  <c:v>0.972972972972973</c:v>
                </c:pt>
                <c:pt idx="32">
                  <c:v>0.947368421052631</c:v>
                </c:pt>
                <c:pt idx="33">
                  <c:v>0.923076923076923</c:v>
                </c:pt>
                <c:pt idx="34">
                  <c:v>0.9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79472256"/>
        <c:axId val="-279468528"/>
      </c:lineChart>
      <c:catAx>
        <c:axId val="-2794722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Rcable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79468528"/>
        <c:crosses val="autoZero"/>
        <c:auto val="1"/>
        <c:lblAlgn val="ctr"/>
        <c:lblOffset val="100"/>
        <c:noMultiLvlLbl val="0"/>
      </c:catAx>
      <c:valAx>
        <c:axId val="-279468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Ppd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7947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PD power delivered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50V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'Sheet1 (2)'!$A$7:$A$41</c:f>
              <c:numCache>
                <c:formatCode>General</c:formatCode>
                <c:ptCount val="35"/>
                <c:pt idx="0">
                  <c:v>6.25</c:v>
                </c:pt>
                <c:pt idx="1">
                  <c:v>7.0</c:v>
                </c:pt>
                <c:pt idx="2">
                  <c:v>8.0</c:v>
                </c:pt>
                <c:pt idx="3">
                  <c:v>9.0</c:v>
                </c:pt>
                <c:pt idx="4">
                  <c:v>10.0</c:v>
                </c:pt>
                <c:pt idx="5">
                  <c:v>11.0</c:v>
                </c:pt>
                <c:pt idx="6">
                  <c:v>12.0</c:v>
                </c:pt>
                <c:pt idx="7">
                  <c:v>13.0</c:v>
                </c:pt>
                <c:pt idx="8">
                  <c:v>14.0</c:v>
                </c:pt>
                <c:pt idx="9">
                  <c:v>15.0</c:v>
                </c:pt>
                <c:pt idx="10">
                  <c:v>16.0</c:v>
                </c:pt>
                <c:pt idx="11">
                  <c:v>17.0</c:v>
                </c:pt>
                <c:pt idx="12">
                  <c:v>18.0</c:v>
                </c:pt>
                <c:pt idx="13">
                  <c:v>19.0</c:v>
                </c:pt>
                <c:pt idx="14">
                  <c:v>20.0</c:v>
                </c:pt>
                <c:pt idx="15">
                  <c:v>21.0</c:v>
                </c:pt>
                <c:pt idx="16">
                  <c:v>22.0</c:v>
                </c:pt>
                <c:pt idx="17">
                  <c:v>23.0</c:v>
                </c:pt>
                <c:pt idx="18">
                  <c:v>24.0</c:v>
                </c:pt>
                <c:pt idx="19">
                  <c:v>25.0</c:v>
                </c:pt>
                <c:pt idx="20">
                  <c:v>26.0</c:v>
                </c:pt>
                <c:pt idx="21">
                  <c:v>27.0</c:v>
                </c:pt>
                <c:pt idx="22">
                  <c:v>28.0</c:v>
                </c:pt>
                <c:pt idx="23">
                  <c:v>29.0</c:v>
                </c:pt>
                <c:pt idx="24">
                  <c:v>30.0</c:v>
                </c:pt>
                <c:pt idx="25">
                  <c:v>31.0</c:v>
                </c:pt>
                <c:pt idx="26">
                  <c:v>32.0</c:v>
                </c:pt>
                <c:pt idx="27">
                  <c:v>33.0</c:v>
                </c:pt>
                <c:pt idx="28">
                  <c:v>34.0</c:v>
                </c:pt>
                <c:pt idx="29">
                  <c:v>35.0</c:v>
                </c:pt>
                <c:pt idx="30">
                  <c:v>36.0</c:v>
                </c:pt>
                <c:pt idx="31">
                  <c:v>37.0</c:v>
                </c:pt>
                <c:pt idx="32">
                  <c:v>38.0</c:v>
                </c:pt>
                <c:pt idx="33">
                  <c:v>39.0</c:v>
                </c:pt>
                <c:pt idx="34">
                  <c:v>40.0</c:v>
                </c:pt>
              </c:numCache>
            </c:numRef>
          </c:cat>
          <c:val>
            <c:numRef>
              <c:f>'Sheet1 (2)'!$B$7:$B$41</c:f>
              <c:numCache>
                <c:formatCode>0.00</c:formatCode>
                <c:ptCount val="35"/>
                <c:pt idx="0">
                  <c:v>66.66666666666667</c:v>
                </c:pt>
                <c:pt idx="1">
                  <c:v>59.52380952380953</c:v>
                </c:pt>
                <c:pt idx="2">
                  <c:v>52.08333333333334</c:v>
                </c:pt>
                <c:pt idx="3">
                  <c:v>46.2962962962963</c:v>
                </c:pt>
                <c:pt idx="4">
                  <c:v>41.66666666666663</c:v>
                </c:pt>
                <c:pt idx="5">
                  <c:v>37.87878787878788</c:v>
                </c:pt>
                <c:pt idx="6">
                  <c:v>34.72222222222222</c:v>
                </c:pt>
                <c:pt idx="7">
                  <c:v>32.05128205128201</c:v>
                </c:pt>
                <c:pt idx="8">
                  <c:v>29.76190476190476</c:v>
                </c:pt>
                <c:pt idx="9">
                  <c:v>27.77777777777778</c:v>
                </c:pt>
                <c:pt idx="10">
                  <c:v>26.04166666666667</c:v>
                </c:pt>
                <c:pt idx="11">
                  <c:v>24.50980392156863</c:v>
                </c:pt>
                <c:pt idx="12">
                  <c:v>23.14814814814815</c:v>
                </c:pt>
                <c:pt idx="13">
                  <c:v>21.92982456140351</c:v>
                </c:pt>
                <c:pt idx="14">
                  <c:v>20.83333333333331</c:v>
                </c:pt>
                <c:pt idx="15">
                  <c:v>19.84126984126982</c:v>
                </c:pt>
                <c:pt idx="16">
                  <c:v>18.93939393939392</c:v>
                </c:pt>
                <c:pt idx="17">
                  <c:v>18.11594202898551</c:v>
                </c:pt>
                <c:pt idx="18">
                  <c:v>17.36111111111111</c:v>
                </c:pt>
                <c:pt idx="19">
                  <c:v>16.66666666666667</c:v>
                </c:pt>
                <c:pt idx="20">
                  <c:v>16.02564102564103</c:v>
                </c:pt>
                <c:pt idx="21">
                  <c:v>15.4320987654321</c:v>
                </c:pt>
                <c:pt idx="22">
                  <c:v>14.88095238095238</c:v>
                </c:pt>
                <c:pt idx="23">
                  <c:v>14.36781609195402</c:v>
                </c:pt>
                <c:pt idx="24">
                  <c:v>13.8888888888889</c:v>
                </c:pt>
                <c:pt idx="25">
                  <c:v>13.44086021505376</c:v>
                </c:pt>
                <c:pt idx="26">
                  <c:v>13.02083333333333</c:v>
                </c:pt>
                <c:pt idx="27">
                  <c:v>12.62626262626263</c:v>
                </c:pt>
                <c:pt idx="28">
                  <c:v>12.25490196078431</c:v>
                </c:pt>
                <c:pt idx="29">
                  <c:v>11.90476190476191</c:v>
                </c:pt>
                <c:pt idx="30">
                  <c:v>11.57407407407407</c:v>
                </c:pt>
                <c:pt idx="31">
                  <c:v>11.26126126126126</c:v>
                </c:pt>
                <c:pt idx="32">
                  <c:v>10.96491228070176</c:v>
                </c:pt>
                <c:pt idx="33">
                  <c:v>10.68376068376068</c:v>
                </c:pt>
                <c:pt idx="34">
                  <c:v>10.41666666666667</c:v>
                </c:pt>
              </c:numCache>
            </c:numRef>
          </c:val>
          <c:smooth val="0"/>
        </c:ser>
        <c:ser>
          <c:idx val="1"/>
          <c:order val="1"/>
          <c:tx>
            <c:v>40V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'Sheet1 (2)'!$A$7:$A$41</c:f>
              <c:numCache>
                <c:formatCode>General</c:formatCode>
                <c:ptCount val="35"/>
                <c:pt idx="0">
                  <c:v>6.25</c:v>
                </c:pt>
                <c:pt idx="1">
                  <c:v>7.0</c:v>
                </c:pt>
                <c:pt idx="2">
                  <c:v>8.0</c:v>
                </c:pt>
                <c:pt idx="3">
                  <c:v>9.0</c:v>
                </c:pt>
                <c:pt idx="4">
                  <c:v>10.0</c:v>
                </c:pt>
                <c:pt idx="5">
                  <c:v>11.0</c:v>
                </c:pt>
                <c:pt idx="6">
                  <c:v>12.0</c:v>
                </c:pt>
                <c:pt idx="7">
                  <c:v>13.0</c:v>
                </c:pt>
                <c:pt idx="8">
                  <c:v>14.0</c:v>
                </c:pt>
                <c:pt idx="9">
                  <c:v>15.0</c:v>
                </c:pt>
                <c:pt idx="10">
                  <c:v>16.0</c:v>
                </c:pt>
                <c:pt idx="11">
                  <c:v>17.0</c:v>
                </c:pt>
                <c:pt idx="12">
                  <c:v>18.0</c:v>
                </c:pt>
                <c:pt idx="13">
                  <c:v>19.0</c:v>
                </c:pt>
                <c:pt idx="14">
                  <c:v>20.0</c:v>
                </c:pt>
                <c:pt idx="15">
                  <c:v>21.0</c:v>
                </c:pt>
                <c:pt idx="16">
                  <c:v>22.0</c:v>
                </c:pt>
                <c:pt idx="17">
                  <c:v>23.0</c:v>
                </c:pt>
                <c:pt idx="18">
                  <c:v>24.0</c:v>
                </c:pt>
                <c:pt idx="19">
                  <c:v>25.0</c:v>
                </c:pt>
                <c:pt idx="20">
                  <c:v>26.0</c:v>
                </c:pt>
                <c:pt idx="21">
                  <c:v>27.0</c:v>
                </c:pt>
                <c:pt idx="22">
                  <c:v>28.0</c:v>
                </c:pt>
                <c:pt idx="23">
                  <c:v>29.0</c:v>
                </c:pt>
                <c:pt idx="24">
                  <c:v>30.0</c:v>
                </c:pt>
                <c:pt idx="25">
                  <c:v>31.0</c:v>
                </c:pt>
                <c:pt idx="26">
                  <c:v>32.0</c:v>
                </c:pt>
                <c:pt idx="27">
                  <c:v>33.0</c:v>
                </c:pt>
                <c:pt idx="28">
                  <c:v>34.0</c:v>
                </c:pt>
                <c:pt idx="29">
                  <c:v>35.0</c:v>
                </c:pt>
                <c:pt idx="30">
                  <c:v>36.0</c:v>
                </c:pt>
                <c:pt idx="31">
                  <c:v>37.0</c:v>
                </c:pt>
                <c:pt idx="32">
                  <c:v>38.0</c:v>
                </c:pt>
                <c:pt idx="33">
                  <c:v>39.0</c:v>
                </c:pt>
                <c:pt idx="34">
                  <c:v>40.0</c:v>
                </c:pt>
              </c:numCache>
            </c:numRef>
          </c:cat>
          <c:val>
            <c:numRef>
              <c:f>'Sheet1 (2)'!$C$7:$C$41</c:f>
              <c:numCache>
                <c:formatCode>0.00</c:formatCode>
                <c:ptCount val="35"/>
                <c:pt idx="0">
                  <c:v>42.66666666666663</c:v>
                </c:pt>
                <c:pt idx="1">
                  <c:v>38.0952380952381</c:v>
                </c:pt>
                <c:pt idx="2">
                  <c:v>33.33333333333334</c:v>
                </c:pt>
                <c:pt idx="3">
                  <c:v>29.62962962962963</c:v>
                </c:pt>
                <c:pt idx="4">
                  <c:v>26.66666666666667</c:v>
                </c:pt>
                <c:pt idx="5">
                  <c:v>24.24242424242422</c:v>
                </c:pt>
                <c:pt idx="6">
                  <c:v>22.2222222222222</c:v>
                </c:pt>
                <c:pt idx="7">
                  <c:v>20.51282051282051</c:v>
                </c:pt>
                <c:pt idx="8">
                  <c:v>19.04761904761905</c:v>
                </c:pt>
                <c:pt idx="9">
                  <c:v>17.77777777777778</c:v>
                </c:pt>
                <c:pt idx="10">
                  <c:v>16.66666666666667</c:v>
                </c:pt>
                <c:pt idx="11">
                  <c:v>15.68627450980392</c:v>
                </c:pt>
                <c:pt idx="12">
                  <c:v>14.81481481481481</c:v>
                </c:pt>
                <c:pt idx="13">
                  <c:v>14.03508771929824</c:v>
                </c:pt>
                <c:pt idx="14">
                  <c:v>13.33333333333333</c:v>
                </c:pt>
                <c:pt idx="15">
                  <c:v>12.6984126984127</c:v>
                </c:pt>
                <c:pt idx="16">
                  <c:v>12.12121212121212</c:v>
                </c:pt>
                <c:pt idx="17">
                  <c:v>11.59420289855072</c:v>
                </c:pt>
                <c:pt idx="18">
                  <c:v>11.11111111111111</c:v>
                </c:pt>
                <c:pt idx="19">
                  <c:v>10.66666666666667</c:v>
                </c:pt>
                <c:pt idx="20">
                  <c:v>10.25641025641026</c:v>
                </c:pt>
                <c:pt idx="21">
                  <c:v>9.87654320987654</c:v>
                </c:pt>
                <c:pt idx="22">
                  <c:v>9.523809523809523</c:v>
                </c:pt>
                <c:pt idx="23">
                  <c:v>9.195402298850574</c:v>
                </c:pt>
                <c:pt idx="24">
                  <c:v>8.88888888888889</c:v>
                </c:pt>
                <c:pt idx="25">
                  <c:v>8.602150537634407</c:v>
                </c:pt>
                <c:pt idx="26">
                  <c:v>8.333333333333333</c:v>
                </c:pt>
                <c:pt idx="27">
                  <c:v>8.080808080808081</c:v>
                </c:pt>
                <c:pt idx="28">
                  <c:v>7.84313725490196</c:v>
                </c:pt>
                <c:pt idx="29">
                  <c:v>7.619047619047619</c:v>
                </c:pt>
                <c:pt idx="30">
                  <c:v>7.407407407407407</c:v>
                </c:pt>
                <c:pt idx="31">
                  <c:v>7.207207207207206</c:v>
                </c:pt>
                <c:pt idx="32">
                  <c:v>7.017543859649122</c:v>
                </c:pt>
                <c:pt idx="33">
                  <c:v>6.837606837606835</c:v>
                </c:pt>
                <c:pt idx="34">
                  <c:v>6.666666666666667</c:v>
                </c:pt>
              </c:numCache>
            </c:numRef>
          </c:val>
          <c:smooth val="0"/>
        </c:ser>
        <c:ser>
          <c:idx val="2"/>
          <c:order val="2"/>
          <c:tx>
            <c:v>30V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'Sheet1 (2)'!$A$7:$A$41</c:f>
              <c:numCache>
                <c:formatCode>General</c:formatCode>
                <c:ptCount val="35"/>
                <c:pt idx="0">
                  <c:v>6.25</c:v>
                </c:pt>
                <c:pt idx="1">
                  <c:v>7.0</c:v>
                </c:pt>
                <c:pt idx="2">
                  <c:v>8.0</c:v>
                </c:pt>
                <c:pt idx="3">
                  <c:v>9.0</c:v>
                </c:pt>
                <c:pt idx="4">
                  <c:v>10.0</c:v>
                </c:pt>
                <c:pt idx="5">
                  <c:v>11.0</c:v>
                </c:pt>
                <c:pt idx="6">
                  <c:v>12.0</c:v>
                </c:pt>
                <c:pt idx="7">
                  <c:v>13.0</c:v>
                </c:pt>
                <c:pt idx="8">
                  <c:v>14.0</c:v>
                </c:pt>
                <c:pt idx="9">
                  <c:v>15.0</c:v>
                </c:pt>
                <c:pt idx="10">
                  <c:v>16.0</c:v>
                </c:pt>
                <c:pt idx="11">
                  <c:v>17.0</c:v>
                </c:pt>
                <c:pt idx="12">
                  <c:v>18.0</c:v>
                </c:pt>
                <c:pt idx="13">
                  <c:v>19.0</c:v>
                </c:pt>
                <c:pt idx="14">
                  <c:v>20.0</c:v>
                </c:pt>
                <c:pt idx="15">
                  <c:v>21.0</c:v>
                </c:pt>
                <c:pt idx="16">
                  <c:v>22.0</c:v>
                </c:pt>
                <c:pt idx="17">
                  <c:v>23.0</c:v>
                </c:pt>
                <c:pt idx="18">
                  <c:v>24.0</c:v>
                </c:pt>
                <c:pt idx="19">
                  <c:v>25.0</c:v>
                </c:pt>
                <c:pt idx="20">
                  <c:v>26.0</c:v>
                </c:pt>
                <c:pt idx="21">
                  <c:v>27.0</c:v>
                </c:pt>
                <c:pt idx="22">
                  <c:v>28.0</c:v>
                </c:pt>
                <c:pt idx="23">
                  <c:v>29.0</c:v>
                </c:pt>
                <c:pt idx="24">
                  <c:v>30.0</c:v>
                </c:pt>
                <c:pt idx="25">
                  <c:v>31.0</c:v>
                </c:pt>
                <c:pt idx="26">
                  <c:v>32.0</c:v>
                </c:pt>
                <c:pt idx="27">
                  <c:v>33.0</c:v>
                </c:pt>
                <c:pt idx="28">
                  <c:v>34.0</c:v>
                </c:pt>
                <c:pt idx="29">
                  <c:v>35.0</c:v>
                </c:pt>
                <c:pt idx="30">
                  <c:v>36.0</c:v>
                </c:pt>
                <c:pt idx="31">
                  <c:v>37.0</c:v>
                </c:pt>
                <c:pt idx="32">
                  <c:v>38.0</c:v>
                </c:pt>
                <c:pt idx="33">
                  <c:v>39.0</c:v>
                </c:pt>
                <c:pt idx="34">
                  <c:v>40.0</c:v>
                </c:pt>
              </c:numCache>
            </c:numRef>
          </c:cat>
          <c:val>
            <c:numRef>
              <c:f>'Sheet1 (2)'!$D$7:$D$41</c:f>
              <c:numCache>
                <c:formatCode>0.00</c:formatCode>
                <c:ptCount val="35"/>
                <c:pt idx="0">
                  <c:v>24.0</c:v>
                </c:pt>
                <c:pt idx="1">
                  <c:v>21.42857142857143</c:v>
                </c:pt>
                <c:pt idx="2">
                  <c:v>18.75</c:v>
                </c:pt>
                <c:pt idx="3">
                  <c:v>16.66666666666667</c:v>
                </c:pt>
                <c:pt idx="4">
                  <c:v>15.0</c:v>
                </c:pt>
                <c:pt idx="5">
                  <c:v>13.63636363636364</c:v>
                </c:pt>
                <c:pt idx="6">
                  <c:v>12.5</c:v>
                </c:pt>
                <c:pt idx="7">
                  <c:v>11.53846153846154</c:v>
                </c:pt>
                <c:pt idx="8">
                  <c:v>10.71428571428571</c:v>
                </c:pt>
                <c:pt idx="9">
                  <c:v>10.0</c:v>
                </c:pt>
                <c:pt idx="10">
                  <c:v>9.375</c:v>
                </c:pt>
                <c:pt idx="11">
                  <c:v>8.823529411764706</c:v>
                </c:pt>
                <c:pt idx="12">
                  <c:v>8.333333333333333</c:v>
                </c:pt>
                <c:pt idx="13">
                  <c:v>7.894736842105259</c:v>
                </c:pt>
                <c:pt idx="14">
                  <c:v>7.5</c:v>
                </c:pt>
                <c:pt idx="15">
                  <c:v>7.142857142857141</c:v>
                </c:pt>
                <c:pt idx="16">
                  <c:v>6.818181818181816</c:v>
                </c:pt>
                <c:pt idx="17">
                  <c:v>6.521739130434782</c:v>
                </c:pt>
                <c:pt idx="18">
                  <c:v>6.25</c:v>
                </c:pt>
                <c:pt idx="19">
                  <c:v>6.0</c:v>
                </c:pt>
                <c:pt idx="20">
                  <c:v>5.76923076923077</c:v>
                </c:pt>
                <c:pt idx="21">
                  <c:v>5.555555555555553</c:v>
                </c:pt>
                <c:pt idx="22">
                  <c:v>5.357142857142855</c:v>
                </c:pt>
                <c:pt idx="23">
                  <c:v>5.172413793103448</c:v>
                </c:pt>
                <c:pt idx="24">
                  <c:v>5.0</c:v>
                </c:pt>
                <c:pt idx="25">
                  <c:v>4.838709677419355</c:v>
                </c:pt>
                <c:pt idx="26">
                  <c:v>4.687499999999998</c:v>
                </c:pt>
                <c:pt idx="27">
                  <c:v>4.545454545454546</c:v>
                </c:pt>
                <c:pt idx="28">
                  <c:v>4.411764705882355</c:v>
                </c:pt>
                <c:pt idx="29">
                  <c:v>4.285714285714285</c:v>
                </c:pt>
                <c:pt idx="30">
                  <c:v>4.166666666666667</c:v>
                </c:pt>
                <c:pt idx="31">
                  <c:v>4.054054054054052</c:v>
                </c:pt>
                <c:pt idx="32">
                  <c:v>3.947368421052631</c:v>
                </c:pt>
                <c:pt idx="33">
                  <c:v>3.846153846153846</c:v>
                </c:pt>
                <c:pt idx="34">
                  <c:v>3.75</c:v>
                </c:pt>
              </c:numCache>
            </c:numRef>
          </c:val>
          <c:smooth val="0"/>
        </c:ser>
        <c:ser>
          <c:idx val="3"/>
          <c:order val="3"/>
          <c:tx>
            <c:v>24V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'Sheet1 (2)'!$A$7:$A$41</c:f>
              <c:numCache>
                <c:formatCode>General</c:formatCode>
                <c:ptCount val="35"/>
                <c:pt idx="0">
                  <c:v>6.25</c:v>
                </c:pt>
                <c:pt idx="1">
                  <c:v>7.0</c:v>
                </c:pt>
                <c:pt idx="2">
                  <c:v>8.0</c:v>
                </c:pt>
                <c:pt idx="3">
                  <c:v>9.0</c:v>
                </c:pt>
                <c:pt idx="4">
                  <c:v>10.0</c:v>
                </c:pt>
                <c:pt idx="5">
                  <c:v>11.0</c:v>
                </c:pt>
                <c:pt idx="6">
                  <c:v>12.0</c:v>
                </c:pt>
                <c:pt idx="7">
                  <c:v>13.0</c:v>
                </c:pt>
                <c:pt idx="8">
                  <c:v>14.0</c:v>
                </c:pt>
                <c:pt idx="9">
                  <c:v>15.0</c:v>
                </c:pt>
                <c:pt idx="10">
                  <c:v>16.0</c:v>
                </c:pt>
                <c:pt idx="11">
                  <c:v>17.0</c:v>
                </c:pt>
                <c:pt idx="12">
                  <c:v>18.0</c:v>
                </c:pt>
                <c:pt idx="13">
                  <c:v>19.0</c:v>
                </c:pt>
                <c:pt idx="14">
                  <c:v>20.0</c:v>
                </c:pt>
                <c:pt idx="15">
                  <c:v>21.0</c:v>
                </c:pt>
                <c:pt idx="16">
                  <c:v>22.0</c:v>
                </c:pt>
                <c:pt idx="17">
                  <c:v>23.0</c:v>
                </c:pt>
                <c:pt idx="18">
                  <c:v>24.0</c:v>
                </c:pt>
                <c:pt idx="19">
                  <c:v>25.0</c:v>
                </c:pt>
                <c:pt idx="20">
                  <c:v>26.0</c:v>
                </c:pt>
                <c:pt idx="21">
                  <c:v>27.0</c:v>
                </c:pt>
                <c:pt idx="22">
                  <c:v>28.0</c:v>
                </c:pt>
                <c:pt idx="23">
                  <c:v>29.0</c:v>
                </c:pt>
                <c:pt idx="24">
                  <c:v>30.0</c:v>
                </c:pt>
                <c:pt idx="25">
                  <c:v>31.0</c:v>
                </c:pt>
                <c:pt idx="26">
                  <c:v>32.0</c:v>
                </c:pt>
                <c:pt idx="27">
                  <c:v>33.0</c:v>
                </c:pt>
                <c:pt idx="28">
                  <c:v>34.0</c:v>
                </c:pt>
                <c:pt idx="29">
                  <c:v>35.0</c:v>
                </c:pt>
                <c:pt idx="30">
                  <c:v>36.0</c:v>
                </c:pt>
                <c:pt idx="31">
                  <c:v>37.0</c:v>
                </c:pt>
                <c:pt idx="32">
                  <c:v>38.0</c:v>
                </c:pt>
                <c:pt idx="33">
                  <c:v>39.0</c:v>
                </c:pt>
                <c:pt idx="34">
                  <c:v>40.0</c:v>
                </c:pt>
              </c:numCache>
            </c:numRef>
          </c:cat>
          <c:val>
            <c:numRef>
              <c:f>'Sheet1 (2)'!$E$7:$E$41</c:f>
              <c:numCache>
                <c:formatCode>0.00</c:formatCode>
                <c:ptCount val="35"/>
                <c:pt idx="0">
                  <c:v>15.36</c:v>
                </c:pt>
                <c:pt idx="1">
                  <c:v>13.71428571428571</c:v>
                </c:pt>
                <c:pt idx="2">
                  <c:v>12.0</c:v>
                </c:pt>
                <c:pt idx="3">
                  <c:v>10.66666666666667</c:v>
                </c:pt>
                <c:pt idx="4">
                  <c:v>9.6</c:v>
                </c:pt>
                <c:pt idx="5">
                  <c:v>8.727272727272719</c:v>
                </c:pt>
                <c:pt idx="6">
                  <c:v>8.0</c:v>
                </c:pt>
                <c:pt idx="7">
                  <c:v>7.384615384615385</c:v>
                </c:pt>
                <c:pt idx="8">
                  <c:v>6.857142857142855</c:v>
                </c:pt>
                <c:pt idx="9">
                  <c:v>6.4</c:v>
                </c:pt>
                <c:pt idx="10">
                  <c:v>6.0</c:v>
                </c:pt>
                <c:pt idx="11">
                  <c:v>5.647058823529408</c:v>
                </c:pt>
                <c:pt idx="12">
                  <c:v>5.333333333333332</c:v>
                </c:pt>
                <c:pt idx="13">
                  <c:v>5.052631578947366</c:v>
                </c:pt>
                <c:pt idx="14">
                  <c:v>4.8</c:v>
                </c:pt>
                <c:pt idx="15">
                  <c:v>4.571428571428571</c:v>
                </c:pt>
                <c:pt idx="16">
                  <c:v>4.363636363636361</c:v>
                </c:pt>
                <c:pt idx="17">
                  <c:v>4.173913043478261</c:v>
                </c:pt>
                <c:pt idx="18">
                  <c:v>4.0</c:v>
                </c:pt>
                <c:pt idx="19">
                  <c:v>3.84</c:v>
                </c:pt>
                <c:pt idx="20">
                  <c:v>3.692307692307692</c:v>
                </c:pt>
                <c:pt idx="21">
                  <c:v>3.555555555555555</c:v>
                </c:pt>
                <c:pt idx="22">
                  <c:v>3.428571428571428</c:v>
                </c:pt>
                <c:pt idx="23">
                  <c:v>3.310344827586207</c:v>
                </c:pt>
                <c:pt idx="24">
                  <c:v>3.2</c:v>
                </c:pt>
                <c:pt idx="25">
                  <c:v>3.096774193548387</c:v>
                </c:pt>
                <c:pt idx="26">
                  <c:v>3.0</c:v>
                </c:pt>
                <c:pt idx="27">
                  <c:v>2.909090909090909</c:v>
                </c:pt>
                <c:pt idx="28">
                  <c:v>2.823529411764706</c:v>
                </c:pt>
                <c:pt idx="29">
                  <c:v>2.742857142857143</c:v>
                </c:pt>
                <c:pt idx="30">
                  <c:v>2.666666666666666</c:v>
                </c:pt>
                <c:pt idx="31">
                  <c:v>2.594594594594595</c:v>
                </c:pt>
                <c:pt idx="32">
                  <c:v>2.526315789473684</c:v>
                </c:pt>
                <c:pt idx="33">
                  <c:v>2.461538461538462</c:v>
                </c:pt>
                <c:pt idx="34">
                  <c:v>2.4</c:v>
                </c:pt>
              </c:numCache>
            </c:numRef>
          </c:val>
          <c:smooth val="0"/>
        </c:ser>
        <c:ser>
          <c:idx val="4"/>
          <c:order val="4"/>
          <c:tx>
            <c:v>12V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'Sheet1 (2)'!$A$7:$A$41</c:f>
              <c:numCache>
                <c:formatCode>General</c:formatCode>
                <c:ptCount val="35"/>
                <c:pt idx="0">
                  <c:v>6.25</c:v>
                </c:pt>
                <c:pt idx="1">
                  <c:v>7.0</c:v>
                </c:pt>
                <c:pt idx="2">
                  <c:v>8.0</c:v>
                </c:pt>
                <c:pt idx="3">
                  <c:v>9.0</c:v>
                </c:pt>
                <c:pt idx="4">
                  <c:v>10.0</c:v>
                </c:pt>
                <c:pt idx="5">
                  <c:v>11.0</c:v>
                </c:pt>
                <c:pt idx="6">
                  <c:v>12.0</c:v>
                </c:pt>
                <c:pt idx="7">
                  <c:v>13.0</c:v>
                </c:pt>
                <c:pt idx="8">
                  <c:v>14.0</c:v>
                </c:pt>
                <c:pt idx="9">
                  <c:v>15.0</c:v>
                </c:pt>
                <c:pt idx="10">
                  <c:v>16.0</c:v>
                </c:pt>
                <c:pt idx="11">
                  <c:v>17.0</c:v>
                </c:pt>
                <c:pt idx="12">
                  <c:v>18.0</c:v>
                </c:pt>
                <c:pt idx="13">
                  <c:v>19.0</c:v>
                </c:pt>
                <c:pt idx="14">
                  <c:v>20.0</c:v>
                </c:pt>
                <c:pt idx="15">
                  <c:v>21.0</c:v>
                </c:pt>
                <c:pt idx="16">
                  <c:v>22.0</c:v>
                </c:pt>
                <c:pt idx="17">
                  <c:v>23.0</c:v>
                </c:pt>
                <c:pt idx="18">
                  <c:v>24.0</c:v>
                </c:pt>
                <c:pt idx="19">
                  <c:v>25.0</c:v>
                </c:pt>
                <c:pt idx="20">
                  <c:v>26.0</c:v>
                </c:pt>
                <c:pt idx="21">
                  <c:v>27.0</c:v>
                </c:pt>
                <c:pt idx="22">
                  <c:v>28.0</c:v>
                </c:pt>
                <c:pt idx="23">
                  <c:v>29.0</c:v>
                </c:pt>
                <c:pt idx="24">
                  <c:v>30.0</c:v>
                </c:pt>
                <c:pt idx="25">
                  <c:v>31.0</c:v>
                </c:pt>
                <c:pt idx="26">
                  <c:v>32.0</c:v>
                </c:pt>
                <c:pt idx="27">
                  <c:v>33.0</c:v>
                </c:pt>
                <c:pt idx="28">
                  <c:v>34.0</c:v>
                </c:pt>
                <c:pt idx="29">
                  <c:v>35.0</c:v>
                </c:pt>
                <c:pt idx="30">
                  <c:v>36.0</c:v>
                </c:pt>
                <c:pt idx="31">
                  <c:v>37.0</c:v>
                </c:pt>
                <c:pt idx="32">
                  <c:v>38.0</c:v>
                </c:pt>
                <c:pt idx="33">
                  <c:v>39.0</c:v>
                </c:pt>
                <c:pt idx="34">
                  <c:v>40.0</c:v>
                </c:pt>
              </c:numCache>
            </c:numRef>
          </c:cat>
          <c:val>
            <c:numRef>
              <c:f>'Sheet1 (2)'!$F$7:$F$41</c:f>
              <c:numCache>
                <c:formatCode>0.00</c:formatCode>
                <c:ptCount val="35"/>
                <c:pt idx="0">
                  <c:v>3.84</c:v>
                </c:pt>
                <c:pt idx="1">
                  <c:v>3.428571428571428</c:v>
                </c:pt>
                <c:pt idx="2">
                  <c:v>3.0</c:v>
                </c:pt>
                <c:pt idx="3">
                  <c:v>2.666666666666666</c:v>
                </c:pt>
                <c:pt idx="4">
                  <c:v>2.4</c:v>
                </c:pt>
                <c:pt idx="5">
                  <c:v>2.181818181818182</c:v>
                </c:pt>
                <c:pt idx="6">
                  <c:v>2.0</c:v>
                </c:pt>
                <c:pt idx="7">
                  <c:v>1.846153846153846</c:v>
                </c:pt>
                <c:pt idx="8">
                  <c:v>1.714285714285714</c:v>
                </c:pt>
                <c:pt idx="9">
                  <c:v>1.6</c:v>
                </c:pt>
                <c:pt idx="10">
                  <c:v>1.5</c:v>
                </c:pt>
                <c:pt idx="11">
                  <c:v>1.411764705882353</c:v>
                </c:pt>
                <c:pt idx="12">
                  <c:v>1.333333333333333</c:v>
                </c:pt>
                <c:pt idx="13">
                  <c:v>1.263157894736842</c:v>
                </c:pt>
                <c:pt idx="14">
                  <c:v>1.2</c:v>
                </c:pt>
                <c:pt idx="15">
                  <c:v>1.142857142857143</c:v>
                </c:pt>
                <c:pt idx="16">
                  <c:v>1.090909090909091</c:v>
                </c:pt>
                <c:pt idx="17">
                  <c:v>1.043478260869565</c:v>
                </c:pt>
                <c:pt idx="18">
                  <c:v>1.0</c:v>
                </c:pt>
                <c:pt idx="19">
                  <c:v>0.96</c:v>
                </c:pt>
                <c:pt idx="20">
                  <c:v>0.923076923076923</c:v>
                </c:pt>
                <c:pt idx="21">
                  <c:v>0.888888888888889</c:v>
                </c:pt>
                <c:pt idx="22">
                  <c:v>0.857142857142857</c:v>
                </c:pt>
                <c:pt idx="23">
                  <c:v>0.827586206896552</c:v>
                </c:pt>
                <c:pt idx="24">
                  <c:v>0.8</c:v>
                </c:pt>
                <c:pt idx="25">
                  <c:v>0.774193548387097</c:v>
                </c:pt>
                <c:pt idx="26">
                  <c:v>0.75</c:v>
                </c:pt>
                <c:pt idx="27">
                  <c:v>0.727272727272727</c:v>
                </c:pt>
                <c:pt idx="28">
                  <c:v>0.705882352941176</c:v>
                </c:pt>
                <c:pt idx="29">
                  <c:v>0.685714285714286</c:v>
                </c:pt>
                <c:pt idx="30">
                  <c:v>0.666666666666667</c:v>
                </c:pt>
                <c:pt idx="31">
                  <c:v>0.648648648648649</c:v>
                </c:pt>
                <c:pt idx="32">
                  <c:v>0.631578947368421</c:v>
                </c:pt>
                <c:pt idx="33">
                  <c:v>0.615384615384615</c:v>
                </c:pt>
                <c:pt idx="34">
                  <c:v>0.6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8280832"/>
        <c:axId val="-158277344"/>
      </c:lineChart>
      <c:catAx>
        <c:axId val="-1582808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Rcable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8277344"/>
        <c:crosses val="autoZero"/>
        <c:auto val="1"/>
        <c:lblAlgn val="ctr"/>
        <c:lblOffset val="100"/>
        <c:noMultiLvlLbl val="0"/>
      </c:catAx>
      <c:valAx>
        <c:axId val="-158277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Ppd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58280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65%</a:t>
            </a:r>
            <a:r>
              <a:rPr lang="en-US" baseline="0"/>
              <a:t> Efficiency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6"/>
          <c:order val="0"/>
          <c:tx>
            <c:v>12V</c:v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Sheet1!$I$12:$I$15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Sheet1!$J$12:$J$15</c:f>
              <c:numCache>
                <c:formatCode>0.00</c:formatCode>
                <c:ptCount val="4"/>
                <c:pt idx="0">
                  <c:v>5.2416</c:v>
                </c:pt>
                <c:pt idx="1">
                  <c:v>2.6208</c:v>
                </c:pt>
                <c:pt idx="2">
                  <c:v>1.638</c:v>
                </c:pt>
                <c:pt idx="3">
                  <c:v>0.819</c:v>
                </c:pt>
              </c:numCache>
            </c:numRef>
          </c:val>
          <c:smooth val="0"/>
        </c:ser>
        <c:ser>
          <c:idx val="7"/>
          <c:order val="1"/>
          <c:tx>
            <c:v>24V</c:v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Sheet1!$I$12:$I$15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Sheet1!$K$12:$K$15</c:f>
              <c:numCache>
                <c:formatCode>0.00</c:formatCode>
                <c:ptCount val="4"/>
                <c:pt idx="0">
                  <c:v>20.9664</c:v>
                </c:pt>
                <c:pt idx="1">
                  <c:v>10.4832</c:v>
                </c:pt>
                <c:pt idx="2">
                  <c:v>6.552</c:v>
                </c:pt>
                <c:pt idx="3">
                  <c:v>3.276</c:v>
                </c:pt>
              </c:numCache>
            </c:numRef>
          </c:val>
          <c:smooth val="0"/>
        </c:ser>
        <c:ser>
          <c:idx val="8"/>
          <c:order val="2"/>
          <c:tx>
            <c:v>30V</c:v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Sheet1!$I$12:$I$15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Sheet1!$L$12:$L$15</c:f>
              <c:numCache>
                <c:formatCode>0.00</c:formatCode>
                <c:ptCount val="4"/>
                <c:pt idx="0">
                  <c:v>32.76</c:v>
                </c:pt>
                <c:pt idx="1">
                  <c:v>16.38</c:v>
                </c:pt>
                <c:pt idx="2">
                  <c:v>10.2375</c:v>
                </c:pt>
                <c:pt idx="3">
                  <c:v>5.118749999999999</c:v>
                </c:pt>
              </c:numCache>
            </c:numRef>
          </c:val>
          <c:smooth val="0"/>
        </c:ser>
        <c:ser>
          <c:idx val="9"/>
          <c:order val="3"/>
          <c:tx>
            <c:v>40V</c:v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Sheet1!$I$12:$I$15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Sheet1!$M$12:$M$15</c:f>
              <c:numCache>
                <c:formatCode>0.00</c:formatCode>
                <c:ptCount val="4"/>
                <c:pt idx="0">
                  <c:v>58.23999999999998</c:v>
                </c:pt>
                <c:pt idx="1">
                  <c:v>29.12</c:v>
                </c:pt>
                <c:pt idx="2">
                  <c:v>18.2</c:v>
                </c:pt>
                <c:pt idx="3">
                  <c:v>9.1</c:v>
                </c:pt>
              </c:numCache>
            </c:numRef>
          </c:val>
          <c:smooth val="0"/>
        </c:ser>
        <c:ser>
          <c:idx val="0"/>
          <c:order val="4"/>
          <c:tx>
            <c:v>50V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Sheet1!$I$12:$I$15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Sheet1!$N$12:$N$15</c:f>
              <c:numCache>
                <c:formatCode>0.00</c:formatCode>
                <c:ptCount val="4"/>
                <c:pt idx="0">
                  <c:v>91.0</c:v>
                </c:pt>
                <c:pt idx="1">
                  <c:v>45.5</c:v>
                </c:pt>
                <c:pt idx="2">
                  <c:v>28.4375</c:v>
                </c:pt>
                <c:pt idx="3">
                  <c:v>14.21875</c:v>
                </c:pt>
              </c:numCache>
            </c:numRef>
          </c:val>
          <c:smooth val="0"/>
        </c:ser>
        <c:ser>
          <c:idx val="1"/>
          <c:order val="5"/>
          <c:tx>
            <c:v>52V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Sheet1!$I$12:$I$15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Sheet1!$O$12:$O$15</c:f>
              <c:numCache>
                <c:formatCode>0.00</c:formatCode>
                <c:ptCount val="4"/>
                <c:pt idx="0">
                  <c:v>98.42559999999998</c:v>
                </c:pt>
                <c:pt idx="1">
                  <c:v>49.2128</c:v>
                </c:pt>
                <c:pt idx="2">
                  <c:v>30.758</c:v>
                </c:pt>
                <c:pt idx="3">
                  <c:v>15.379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80317200"/>
        <c:axId val="-280313808"/>
      </c:lineChart>
      <c:catAx>
        <c:axId val="-2803172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Rcable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0313808"/>
        <c:crosses val="autoZero"/>
        <c:auto val="1"/>
        <c:lblAlgn val="ctr"/>
        <c:lblOffset val="100"/>
        <c:noMultiLvlLbl val="0"/>
      </c:catAx>
      <c:valAx>
        <c:axId val="-280313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Delivered PD Power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0317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60%</a:t>
            </a:r>
            <a:r>
              <a:rPr lang="en-US" baseline="0"/>
              <a:t> Efficiency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6"/>
          <c:order val="0"/>
          <c:tx>
            <c:v>12V</c:v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Sheet1!$I$4:$I$7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Sheet1!$J$4:$J$7</c:f>
              <c:numCache>
                <c:formatCode>0.00</c:formatCode>
                <c:ptCount val="4"/>
                <c:pt idx="0">
                  <c:v>5.5296</c:v>
                </c:pt>
                <c:pt idx="1">
                  <c:v>2.7648</c:v>
                </c:pt>
                <c:pt idx="2">
                  <c:v>1.728</c:v>
                </c:pt>
                <c:pt idx="3">
                  <c:v>0.864</c:v>
                </c:pt>
              </c:numCache>
            </c:numRef>
          </c:val>
          <c:smooth val="0"/>
        </c:ser>
        <c:ser>
          <c:idx val="7"/>
          <c:order val="1"/>
          <c:tx>
            <c:v>24V</c:v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Sheet1!$I$4:$I$7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Sheet1!$K$4:$K$7</c:f>
              <c:numCache>
                <c:formatCode>0.00</c:formatCode>
                <c:ptCount val="4"/>
                <c:pt idx="0">
                  <c:v>22.1184</c:v>
                </c:pt>
                <c:pt idx="1">
                  <c:v>11.0592</c:v>
                </c:pt>
                <c:pt idx="2">
                  <c:v>6.912000000000001</c:v>
                </c:pt>
                <c:pt idx="3">
                  <c:v>3.455999999999999</c:v>
                </c:pt>
              </c:numCache>
            </c:numRef>
          </c:val>
          <c:smooth val="0"/>
        </c:ser>
        <c:ser>
          <c:idx val="8"/>
          <c:order val="2"/>
          <c:tx>
            <c:v>30V</c:v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Sheet1!$I$4:$I$7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Sheet1!$L$4:$L$7</c:f>
              <c:numCache>
                <c:formatCode>0.00</c:formatCode>
                <c:ptCount val="4"/>
                <c:pt idx="0">
                  <c:v>34.56</c:v>
                </c:pt>
                <c:pt idx="1">
                  <c:v>17.28</c:v>
                </c:pt>
                <c:pt idx="2">
                  <c:v>10.8</c:v>
                </c:pt>
                <c:pt idx="3">
                  <c:v>5.4</c:v>
                </c:pt>
              </c:numCache>
            </c:numRef>
          </c:val>
          <c:smooth val="0"/>
        </c:ser>
        <c:ser>
          <c:idx val="9"/>
          <c:order val="3"/>
          <c:tx>
            <c:v>40V</c:v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Sheet1!$I$4:$I$7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Sheet1!$M$4:$M$7</c:f>
              <c:numCache>
                <c:formatCode>0.00</c:formatCode>
                <c:ptCount val="4"/>
                <c:pt idx="0">
                  <c:v>61.44</c:v>
                </c:pt>
                <c:pt idx="1">
                  <c:v>30.72</c:v>
                </c:pt>
                <c:pt idx="2">
                  <c:v>19.2</c:v>
                </c:pt>
                <c:pt idx="3">
                  <c:v>9.6</c:v>
                </c:pt>
              </c:numCache>
            </c:numRef>
          </c:val>
          <c:smooth val="0"/>
        </c:ser>
        <c:ser>
          <c:idx val="0"/>
          <c:order val="4"/>
          <c:tx>
            <c:v>50V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Sheet1!$I$4:$I$7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Sheet1!$N$4:$N$7</c:f>
              <c:numCache>
                <c:formatCode>0.00</c:formatCode>
                <c:ptCount val="4"/>
                <c:pt idx="0">
                  <c:v>96.0</c:v>
                </c:pt>
                <c:pt idx="1">
                  <c:v>48.0</c:v>
                </c:pt>
                <c:pt idx="2">
                  <c:v>30.0</c:v>
                </c:pt>
                <c:pt idx="3">
                  <c:v>15.0</c:v>
                </c:pt>
              </c:numCache>
            </c:numRef>
          </c:val>
          <c:smooth val="0"/>
        </c:ser>
        <c:ser>
          <c:idx val="1"/>
          <c:order val="5"/>
          <c:tx>
            <c:v>52V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Sheet1!$I$4:$I$7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Sheet1!$O$4:$O$7</c:f>
              <c:numCache>
                <c:formatCode>0.00</c:formatCode>
                <c:ptCount val="4"/>
                <c:pt idx="0">
                  <c:v>103.8336</c:v>
                </c:pt>
                <c:pt idx="1">
                  <c:v>51.9168</c:v>
                </c:pt>
                <c:pt idx="2">
                  <c:v>32.448</c:v>
                </c:pt>
                <c:pt idx="3">
                  <c:v>16.224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80274896"/>
        <c:axId val="-280271504"/>
      </c:lineChart>
      <c:catAx>
        <c:axId val="-2802748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u="none" strike="noStrike" baseline="0">
                    <a:effectLst/>
                  </a:rPr>
                  <a:t>Rcable</a:t>
                </a:r>
                <a:r>
                  <a:rPr lang="en-US" sz="1000" b="0" i="0" u="none" strike="noStrike" baseline="0"/>
                  <a:t> 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0271504"/>
        <c:crosses val="autoZero"/>
        <c:auto val="1"/>
        <c:lblAlgn val="ctr"/>
        <c:lblOffset val="100"/>
        <c:noMultiLvlLbl val="0"/>
      </c:catAx>
      <c:valAx>
        <c:axId val="-28027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Delivered PD Power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0274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70%</a:t>
            </a:r>
            <a:r>
              <a:rPr lang="en-US" baseline="0"/>
              <a:t> Efficiency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6"/>
          <c:order val="0"/>
          <c:tx>
            <c:v>12V</c:v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Sheet1!$I$20:$I$23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Sheet1!$J$20:$J$23</c:f>
              <c:numCache>
                <c:formatCode>0.00</c:formatCode>
                <c:ptCount val="4"/>
                <c:pt idx="0">
                  <c:v>4.8384</c:v>
                </c:pt>
                <c:pt idx="1">
                  <c:v>2.4192</c:v>
                </c:pt>
                <c:pt idx="2">
                  <c:v>1.512</c:v>
                </c:pt>
                <c:pt idx="3">
                  <c:v>0.756</c:v>
                </c:pt>
              </c:numCache>
            </c:numRef>
          </c:val>
          <c:smooth val="0"/>
        </c:ser>
        <c:ser>
          <c:idx val="7"/>
          <c:order val="1"/>
          <c:tx>
            <c:v>24V</c:v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Sheet1!$I$20:$I$23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Sheet1!$K$20:$K$23</c:f>
              <c:numCache>
                <c:formatCode>0.00</c:formatCode>
                <c:ptCount val="4"/>
                <c:pt idx="0">
                  <c:v>19.3536</c:v>
                </c:pt>
                <c:pt idx="1">
                  <c:v>9.6768</c:v>
                </c:pt>
                <c:pt idx="2">
                  <c:v>6.048</c:v>
                </c:pt>
                <c:pt idx="3">
                  <c:v>3.024</c:v>
                </c:pt>
              </c:numCache>
            </c:numRef>
          </c:val>
          <c:smooth val="0"/>
        </c:ser>
        <c:ser>
          <c:idx val="8"/>
          <c:order val="2"/>
          <c:tx>
            <c:v>30V</c:v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Sheet1!$I$20:$I$23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Sheet1!$L$20:$L$23</c:f>
              <c:numCache>
                <c:formatCode>0.00</c:formatCode>
                <c:ptCount val="4"/>
                <c:pt idx="0">
                  <c:v>30.24000000000001</c:v>
                </c:pt>
                <c:pt idx="1">
                  <c:v>15.12</c:v>
                </c:pt>
                <c:pt idx="2">
                  <c:v>9.45</c:v>
                </c:pt>
                <c:pt idx="3">
                  <c:v>4.725</c:v>
                </c:pt>
              </c:numCache>
            </c:numRef>
          </c:val>
          <c:smooth val="0"/>
        </c:ser>
        <c:ser>
          <c:idx val="9"/>
          <c:order val="3"/>
          <c:tx>
            <c:v>40V</c:v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Sheet1!$I$20:$I$23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Sheet1!$M$20:$M$23</c:f>
              <c:numCache>
                <c:formatCode>0.00</c:formatCode>
                <c:ptCount val="4"/>
                <c:pt idx="0">
                  <c:v>53.76000000000001</c:v>
                </c:pt>
                <c:pt idx="1">
                  <c:v>26.88000000000001</c:v>
                </c:pt>
                <c:pt idx="2">
                  <c:v>16.8</c:v>
                </c:pt>
                <c:pt idx="3">
                  <c:v>8.400000000000002</c:v>
                </c:pt>
              </c:numCache>
            </c:numRef>
          </c:val>
          <c:smooth val="0"/>
        </c:ser>
        <c:ser>
          <c:idx val="0"/>
          <c:order val="4"/>
          <c:tx>
            <c:v>50V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Sheet1!$I$20:$I$23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Sheet1!$N$20:$N$23</c:f>
              <c:numCache>
                <c:formatCode>0.00</c:formatCode>
                <c:ptCount val="4"/>
                <c:pt idx="0">
                  <c:v>84.0</c:v>
                </c:pt>
                <c:pt idx="1">
                  <c:v>42.0</c:v>
                </c:pt>
                <c:pt idx="2">
                  <c:v>26.25</c:v>
                </c:pt>
                <c:pt idx="3">
                  <c:v>13.125</c:v>
                </c:pt>
              </c:numCache>
            </c:numRef>
          </c:val>
          <c:smooth val="0"/>
        </c:ser>
        <c:ser>
          <c:idx val="1"/>
          <c:order val="5"/>
          <c:tx>
            <c:v>52V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Sheet1!$I$20:$I$23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Sheet1!$O$20:$O$23</c:f>
              <c:numCache>
                <c:formatCode>0.00</c:formatCode>
                <c:ptCount val="4"/>
                <c:pt idx="0">
                  <c:v>90.8544</c:v>
                </c:pt>
                <c:pt idx="1">
                  <c:v>45.4272</c:v>
                </c:pt>
                <c:pt idx="2">
                  <c:v>28.392</c:v>
                </c:pt>
                <c:pt idx="3">
                  <c:v>14.196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80226512"/>
        <c:axId val="-280222480"/>
      </c:lineChart>
      <c:catAx>
        <c:axId val="-2802265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Rcable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0222480"/>
        <c:crosses val="autoZero"/>
        <c:auto val="1"/>
        <c:lblAlgn val="ctr"/>
        <c:lblOffset val="100"/>
        <c:noMultiLvlLbl val="0"/>
      </c:catAx>
      <c:valAx>
        <c:axId val="-28022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Delivered PD Power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0226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75%</a:t>
            </a:r>
            <a:r>
              <a:rPr lang="en-US" baseline="0"/>
              <a:t> </a:t>
            </a:r>
            <a:r>
              <a:rPr lang="en-US" sz="1400" b="0" i="0" u="none" strike="noStrike" baseline="0">
                <a:effectLst/>
              </a:rPr>
              <a:t>Efficiency</a:t>
            </a:r>
            <a:r>
              <a:rPr lang="en-US" sz="1400" b="0" i="0" u="none" strike="noStrike" baseline="0"/>
              <a:t> 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6"/>
          <c:order val="0"/>
          <c:tx>
            <c:v>12V</c:v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Sheet1!$I$28:$I$31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Sheet1!$J$28:$J$31</c:f>
              <c:numCache>
                <c:formatCode>0.00</c:formatCode>
                <c:ptCount val="4"/>
                <c:pt idx="0">
                  <c:v>4.319999999999999</c:v>
                </c:pt>
                <c:pt idx="1">
                  <c:v>2.16</c:v>
                </c:pt>
                <c:pt idx="2">
                  <c:v>1.35</c:v>
                </c:pt>
                <c:pt idx="3">
                  <c:v>0.675</c:v>
                </c:pt>
              </c:numCache>
            </c:numRef>
          </c:val>
          <c:smooth val="0"/>
        </c:ser>
        <c:ser>
          <c:idx val="7"/>
          <c:order val="1"/>
          <c:tx>
            <c:v>24V</c:v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Sheet1!$I$28:$I$31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Sheet1!$K$28:$K$31</c:f>
              <c:numCache>
                <c:formatCode>0.00</c:formatCode>
                <c:ptCount val="4"/>
                <c:pt idx="0">
                  <c:v>17.28</c:v>
                </c:pt>
                <c:pt idx="1">
                  <c:v>8.639999999999998</c:v>
                </c:pt>
                <c:pt idx="2">
                  <c:v>5.4</c:v>
                </c:pt>
                <c:pt idx="3">
                  <c:v>2.7</c:v>
                </c:pt>
              </c:numCache>
            </c:numRef>
          </c:val>
          <c:smooth val="0"/>
        </c:ser>
        <c:ser>
          <c:idx val="8"/>
          <c:order val="2"/>
          <c:tx>
            <c:v>30V</c:v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Sheet1!$I$28:$I$31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Sheet1!$L$28:$L$31</c:f>
              <c:numCache>
                <c:formatCode>0.00</c:formatCode>
                <c:ptCount val="4"/>
                <c:pt idx="0">
                  <c:v>27.0</c:v>
                </c:pt>
                <c:pt idx="1">
                  <c:v>13.5</c:v>
                </c:pt>
                <c:pt idx="2">
                  <c:v>8.4375</c:v>
                </c:pt>
                <c:pt idx="3">
                  <c:v>4.21875</c:v>
                </c:pt>
              </c:numCache>
            </c:numRef>
          </c:val>
          <c:smooth val="0"/>
        </c:ser>
        <c:ser>
          <c:idx val="9"/>
          <c:order val="3"/>
          <c:tx>
            <c:v>40V</c:v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Sheet1!$I$28:$I$31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Sheet1!$M$28:$M$31</c:f>
              <c:numCache>
                <c:formatCode>0.00</c:formatCode>
                <c:ptCount val="4"/>
                <c:pt idx="0">
                  <c:v>48.0</c:v>
                </c:pt>
                <c:pt idx="1">
                  <c:v>24.0</c:v>
                </c:pt>
                <c:pt idx="2">
                  <c:v>15.0</c:v>
                </c:pt>
                <c:pt idx="3">
                  <c:v>7.5</c:v>
                </c:pt>
              </c:numCache>
            </c:numRef>
          </c:val>
          <c:smooth val="0"/>
        </c:ser>
        <c:ser>
          <c:idx val="0"/>
          <c:order val="4"/>
          <c:tx>
            <c:v>50V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Sheet1!$I$28:$I$31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Sheet1!$N$28:$N$31</c:f>
              <c:numCache>
                <c:formatCode>0.00</c:formatCode>
                <c:ptCount val="4"/>
                <c:pt idx="0">
                  <c:v>75.0</c:v>
                </c:pt>
                <c:pt idx="1">
                  <c:v>37.5</c:v>
                </c:pt>
                <c:pt idx="2">
                  <c:v>23.4375</c:v>
                </c:pt>
                <c:pt idx="3">
                  <c:v>11.71875</c:v>
                </c:pt>
              </c:numCache>
            </c:numRef>
          </c:val>
          <c:smooth val="0"/>
        </c:ser>
        <c:ser>
          <c:idx val="1"/>
          <c:order val="5"/>
          <c:tx>
            <c:v>52V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Sheet1!$I$28:$I$31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Sheet1!$O$28:$O$31</c:f>
              <c:numCache>
                <c:formatCode>0.00</c:formatCode>
                <c:ptCount val="4"/>
                <c:pt idx="0">
                  <c:v>81.12</c:v>
                </c:pt>
                <c:pt idx="1">
                  <c:v>40.56</c:v>
                </c:pt>
                <c:pt idx="2">
                  <c:v>25.35</c:v>
                </c:pt>
                <c:pt idx="3">
                  <c:v>12.675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80182176"/>
        <c:axId val="-280178144"/>
      </c:lineChart>
      <c:catAx>
        <c:axId val="-2801821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Rcable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0178144"/>
        <c:crosses val="autoZero"/>
        <c:auto val="1"/>
        <c:lblAlgn val="ctr"/>
        <c:lblOffset val="100"/>
        <c:noMultiLvlLbl val="0"/>
      </c:catAx>
      <c:valAx>
        <c:axId val="-280178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Delivered PD Power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0182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85% </a:t>
            </a:r>
            <a:r>
              <a:rPr lang="en-US" sz="1400" b="0" i="0" u="none" strike="noStrike" baseline="0">
                <a:effectLst/>
              </a:rPr>
              <a:t>Efficiency </a:t>
            </a:r>
          </a:p>
        </c:rich>
      </c:tx>
      <c:layout/>
      <c:overlay val="0"/>
      <c:spPr>
        <a:noFill/>
        <a:ln>
          <a:gradFill>
            <a:gsLst>
              <a:gs pos="0">
                <a:srgbClr val="4472C4">
                  <a:lumMod val="5000"/>
                  <a:lumOff val="95000"/>
                </a:srgbClr>
              </a:gs>
              <a:gs pos="74000">
                <a:srgbClr val="4472C4">
                  <a:lumMod val="45000"/>
                  <a:lumOff val="55000"/>
                </a:srgbClr>
              </a:gs>
              <a:gs pos="83000">
                <a:srgbClr val="4472C4">
                  <a:lumMod val="45000"/>
                  <a:lumOff val="55000"/>
                </a:srgbClr>
              </a:gs>
              <a:gs pos="100000">
                <a:srgbClr val="4472C4">
                  <a:lumMod val="30000"/>
                  <a:lumOff val="70000"/>
                </a:srgbClr>
              </a:gs>
            </a:gsLst>
            <a:lin ang="5400000" scaled="1"/>
          </a:gra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6"/>
          <c:order val="0"/>
          <c:tx>
            <c:v>12V</c:v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Sheet1!$I$44:$I$47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Sheet1!$J$44:$J$47</c:f>
              <c:numCache>
                <c:formatCode>0.00</c:formatCode>
                <c:ptCount val="4"/>
                <c:pt idx="0">
                  <c:v>2.937600000000001</c:v>
                </c:pt>
                <c:pt idx="1">
                  <c:v>1.468800000000001</c:v>
                </c:pt>
                <c:pt idx="2">
                  <c:v>0.918</c:v>
                </c:pt>
                <c:pt idx="3">
                  <c:v>0.459</c:v>
                </c:pt>
              </c:numCache>
            </c:numRef>
          </c:val>
          <c:smooth val="0"/>
        </c:ser>
        <c:ser>
          <c:idx val="7"/>
          <c:order val="1"/>
          <c:tx>
            <c:v>24V</c:v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Sheet1!$I$44:$I$47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Sheet1!$K$44:$K$47</c:f>
              <c:numCache>
                <c:formatCode>0.00</c:formatCode>
                <c:ptCount val="4"/>
                <c:pt idx="0">
                  <c:v>11.7504</c:v>
                </c:pt>
                <c:pt idx="1">
                  <c:v>5.875200000000002</c:v>
                </c:pt>
                <c:pt idx="2">
                  <c:v>3.672000000000001</c:v>
                </c:pt>
                <c:pt idx="3">
                  <c:v>1.836000000000001</c:v>
                </c:pt>
              </c:numCache>
            </c:numRef>
          </c:val>
          <c:smooth val="0"/>
        </c:ser>
        <c:ser>
          <c:idx val="8"/>
          <c:order val="2"/>
          <c:tx>
            <c:v>30V</c:v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Sheet1!$I$44:$I$47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Sheet1!$L$44:$L$47</c:f>
              <c:numCache>
                <c:formatCode>0.00</c:formatCode>
                <c:ptCount val="4"/>
                <c:pt idx="0">
                  <c:v>18.36000000000001</c:v>
                </c:pt>
                <c:pt idx="1">
                  <c:v>9.180000000000005</c:v>
                </c:pt>
                <c:pt idx="2">
                  <c:v>5.737500000000002</c:v>
                </c:pt>
                <c:pt idx="3">
                  <c:v>2.868750000000001</c:v>
                </c:pt>
              </c:numCache>
            </c:numRef>
          </c:val>
          <c:smooth val="0"/>
        </c:ser>
        <c:ser>
          <c:idx val="9"/>
          <c:order val="3"/>
          <c:tx>
            <c:v>40V</c:v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Sheet1!$I$44:$I$47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Sheet1!$M$44:$M$47</c:f>
              <c:numCache>
                <c:formatCode>0.00</c:formatCode>
                <c:ptCount val="4"/>
                <c:pt idx="0">
                  <c:v>32.64000000000001</c:v>
                </c:pt>
                <c:pt idx="1">
                  <c:v>16.32000000000001</c:v>
                </c:pt>
                <c:pt idx="2">
                  <c:v>10.2</c:v>
                </c:pt>
                <c:pt idx="3">
                  <c:v>5.100000000000001</c:v>
                </c:pt>
              </c:numCache>
            </c:numRef>
          </c:val>
          <c:smooth val="0"/>
        </c:ser>
        <c:ser>
          <c:idx val="0"/>
          <c:order val="4"/>
          <c:tx>
            <c:v>50V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Sheet1!$I$44:$I$47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Sheet1!$N$44:$N$47</c:f>
              <c:numCache>
                <c:formatCode>0.00</c:formatCode>
                <c:ptCount val="4"/>
                <c:pt idx="0">
                  <c:v>51.00000000000003</c:v>
                </c:pt>
                <c:pt idx="1">
                  <c:v>25.50000000000001</c:v>
                </c:pt>
                <c:pt idx="2">
                  <c:v>15.93750000000001</c:v>
                </c:pt>
                <c:pt idx="3">
                  <c:v>7.968750000000004</c:v>
                </c:pt>
              </c:numCache>
            </c:numRef>
          </c:val>
          <c:smooth val="0"/>
        </c:ser>
        <c:ser>
          <c:idx val="1"/>
          <c:order val="5"/>
          <c:tx>
            <c:v>52V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Sheet1!$I$44:$I$47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Sheet1!$O$44:$O$47</c:f>
              <c:numCache>
                <c:formatCode>0.00</c:formatCode>
                <c:ptCount val="4"/>
                <c:pt idx="0">
                  <c:v>55.16160000000003</c:v>
                </c:pt>
                <c:pt idx="1">
                  <c:v>27.58080000000001</c:v>
                </c:pt>
                <c:pt idx="2">
                  <c:v>17.23800000000001</c:v>
                </c:pt>
                <c:pt idx="3">
                  <c:v>8.619000000000003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80148272"/>
        <c:axId val="-280144240"/>
      </c:lineChart>
      <c:catAx>
        <c:axId val="-280148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u="none" strike="noStrike" baseline="0">
                    <a:effectLst/>
                  </a:rPr>
                  <a:t>Rcable</a:t>
                </a:r>
                <a:r>
                  <a:rPr lang="en-US" sz="1000" b="0" i="0" u="none" strike="noStrike" baseline="0"/>
                  <a:t> 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0144240"/>
        <c:crosses val="autoZero"/>
        <c:auto val="1"/>
        <c:lblAlgn val="ctr"/>
        <c:lblOffset val="100"/>
        <c:noMultiLvlLbl val="0"/>
      </c:catAx>
      <c:valAx>
        <c:axId val="-280144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Delivered PD Power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0148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95% </a:t>
            </a:r>
            <a:r>
              <a:rPr lang="en-US" sz="1400" b="0" i="0" u="none" strike="noStrike" baseline="0">
                <a:effectLst/>
              </a:rPr>
              <a:t>Efficiency 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6"/>
          <c:order val="0"/>
          <c:tx>
            <c:v>12V</c:v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Sheet1!$I$60:$I$63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Sheet1!$J$60:$J$63</c:f>
              <c:numCache>
                <c:formatCode>0.00</c:formatCode>
                <c:ptCount val="4"/>
                <c:pt idx="0">
                  <c:v>1.0944</c:v>
                </c:pt>
                <c:pt idx="1">
                  <c:v>0.5472</c:v>
                </c:pt>
                <c:pt idx="2">
                  <c:v>0.342</c:v>
                </c:pt>
                <c:pt idx="3">
                  <c:v>0.171</c:v>
                </c:pt>
              </c:numCache>
            </c:numRef>
          </c:val>
          <c:smooth val="0"/>
        </c:ser>
        <c:ser>
          <c:idx val="7"/>
          <c:order val="1"/>
          <c:tx>
            <c:v>24V</c:v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Sheet1!$I$60:$I$63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Sheet1!$K$60:$K$63</c:f>
              <c:numCache>
                <c:formatCode>0.00</c:formatCode>
                <c:ptCount val="4"/>
                <c:pt idx="0">
                  <c:v>4.377599999999997</c:v>
                </c:pt>
                <c:pt idx="1">
                  <c:v>2.1888</c:v>
                </c:pt>
                <c:pt idx="2">
                  <c:v>1.368</c:v>
                </c:pt>
                <c:pt idx="3">
                  <c:v>0.684</c:v>
                </c:pt>
              </c:numCache>
            </c:numRef>
          </c:val>
          <c:smooth val="0"/>
        </c:ser>
        <c:ser>
          <c:idx val="8"/>
          <c:order val="2"/>
          <c:tx>
            <c:v>30V</c:v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Sheet1!$I$60:$I$63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Sheet1!$L$60:$L$63</c:f>
              <c:numCache>
                <c:formatCode>0.00</c:formatCode>
                <c:ptCount val="4"/>
                <c:pt idx="0">
                  <c:v>6.839999999999998</c:v>
                </c:pt>
                <c:pt idx="1">
                  <c:v>3.419999999999999</c:v>
                </c:pt>
                <c:pt idx="2">
                  <c:v>2.137499999999999</c:v>
                </c:pt>
                <c:pt idx="3">
                  <c:v>1.06875</c:v>
                </c:pt>
              </c:numCache>
            </c:numRef>
          </c:val>
          <c:smooth val="0"/>
        </c:ser>
        <c:ser>
          <c:idx val="9"/>
          <c:order val="3"/>
          <c:tx>
            <c:v>40V</c:v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Sheet1!$I$60:$I$63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Sheet1!$M$60:$M$63</c:f>
              <c:numCache>
                <c:formatCode>0.00</c:formatCode>
                <c:ptCount val="4"/>
                <c:pt idx="0">
                  <c:v>12.16</c:v>
                </c:pt>
                <c:pt idx="1">
                  <c:v>6.079999999999997</c:v>
                </c:pt>
                <c:pt idx="2">
                  <c:v>3.799999999999998</c:v>
                </c:pt>
                <c:pt idx="3">
                  <c:v>1.899999999999999</c:v>
                </c:pt>
              </c:numCache>
            </c:numRef>
          </c:val>
          <c:smooth val="0"/>
        </c:ser>
        <c:ser>
          <c:idx val="0"/>
          <c:order val="4"/>
          <c:tx>
            <c:v>50V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Sheet1!$I$60:$I$63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Sheet1!$N$60:$N$63</c:f>
              <c:numCache>
                <c:formatCode>0.00</c:formatCode>
                <c:ptCount val="4"/>
                <c:pt idx="0">
                  <c:v>19.0</c:v>
                </c:pt>
                <c:pt idx="1">
                  <c:v>9.500000000000001</c:v>
                </c:pt>
                <c:pt idx="2">
                  <c:v>5.937499999999998</c:v>
                </c:pt>
                <c:pt idx="3">
                  <c:v>2.968749999999999</c:v>
                </c:pt>
              </c:numCache>
            </c:numRef>
          </c:val>
          <c:smooth val="0"/>
        </c:ser>
        <c:ser>
          <c:idx val="1"/>
          <c:order val="5"/>
          <c:tx>
            <c:v>52V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Sheet1!$I$60:$I$63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Sheet1!$O$60:$O$63</c:f>
              <c:numCache>
                <c:formatCode>0.00</c:formatCode>
                <c:ptCount val="4"/>
                <c:pt idx="0">
                  <c:v>20.5504</c:v>
                </c:pt>
                <c:pt idx="1">
                  <c:v>10.2752</c:v>
                </c:pt>
                <c:pt idx="2">
                  <c:v>6.421999999999999</c:v>
                </c:pt>
                <c:pt idx="3">
                  <c:v>3.210999999999999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80101728"/>
        <c:axId val="-280097696"/>
      </c:lineChart>
      <c:catAx>
        <c:axId val="-2801017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u="none" strike="noStrike" baseline="0">
                    <a:effectLst/>
                  </a:rPr>
                  <a:t>Rcable</a:t>
                </a:r>
                <a:r>
                  <a:rPr lang="en-US" sz="1000" b="0" i="0" u="none" strike="noStrike" baseline="0"/>
                  <a:t> 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0097696"/>
        <c:crosses val="autoZero"/>
        <c:auto val="1"/>
        <c:lblAlgn val="ctr"/>
        <c:lblOffset val="100"/>
        <c:noMultiLvlLbl val="0"/>
      </c:catAx>
      <c:valAx>
        <c:axId val="-280097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Delivered PD Power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0101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80% </a:t>
            </a:r>
            <a:r>
              <a:rPr lang="en-US" sz="1400" b="0" i="0" u="none" strike="noStrike" baseline="0">
                <a:effectLst/>
              </a:rPr>
              <a:t>Efficiency 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6"/>
          <c:order val="0"/>
          <c:tx>
            <c:v>12V</c:v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Sheet1!$I$36:$I$39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Sheet1!$J$36:$J$39</c:f>
              <c:numCache>
                <c:formatCode>0.00</c:formatCode>
                <c:ptCount val="4"/>
                <c:pt idx="0">
                  <c:v>3.686399999999998</c:v>
                </c:pt>
                <c:pt idx="1">
                  <c:v>1.843199999999999</c:v>
                </c:pt>
                <c:pt idx="2">
                  <c:v>1.151999999999999</c:v>
                </c:pt>
                <c:pt idx="3">
                  <c:v>0.576</c:v>
                </c:pt>
              </c:numCache>
            </c:numRef>
          </c:val>
          <c:smooth val="0"/>
        </c:ser>
        <c:ser>
          <c:idx val="7"/>
          <c:order val="1"/>
          <c:tx>
            <c:v>24V</c:v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Sheet1!$I$36:$I$39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Sheet1!$K$36:$K$39</c:f>
              <c:numCache>
                <c:formatCode>0.00</c:formatCode>
                <c:ptCount val="4"/>
                <c:pt idx="0">
                  <c:v>14.7456</c:v>
                </c:pt>
                <c:pt idx="1">
                  <c:v>7.372799999999996</c:v>
                </c:pt>
                <c:pt idx="2">
                  <c:v>4.607999999999997</c:v>
                </c:pt>
                <c:pt idx="3">
                  <c:v>2.303999999999999</c:v>
                </c:pt>
              </c:numCache>
            </c:numRef>
          </c:val>
          <c:smooth val="0"/>
        </c:ser>
        <c:ser>
          <c:idx val="8"/>
          <c:order val="2"/>
          <c:tx>
            <c:v>30V</c:v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Sheet1!$I$36:$I$39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Sheet1!$L$36:$L$39</c:f>
              <c:numCache>
                <c:formatCode>0.00</c:formatCode>
                <c:ptCount val="4"/>
                <c:pt idx="0">
                  <c:v>23.03999999999998</c:v>
                </c:pt>
                <c:pt idx="1">
                  <c:v>11.52</c:v>
                </c:pt>
                <c:pt idx="2">
                  <c:v>7.199999999999996</c:v>
                </c:pt>
                <c:pt idx="3">
                  <c:v>3.599999999999998</c:v>
                </c:pt>
              </c:numCache>
            </c:numRef>
          </c:val>
          <c:smooth val="0"/>
        </c:ser>
        <c:ser>
          <c:idx val="9"/>
          <c:order val="3"/>
          <c:tx>
            <c:v>40V</c:v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Sheet1!$I$36:$I$39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Sheet1!$M$36:$M$39</c:f>
              <c:numCache>
                <c:formatCode>0.00</c:formatCode>
                <c:ptCount val="4"/>
                <c:pt idx="0">
                  <c:v>40.95999999999998</c:v>
                </c:pt>
                <c:pt idx="1">
                  <c:v>20.47999999999999</c:v>
                </c:pt>
                <c:pt idx="2">
                  <c:v>12.8</c:v>
                </c:pt>
                <c:pt idx="3">
                  <c:v>6.399999999999997</c:v>
                </c:pt>
              </c:numCache>
            </c:numRef>
          </c:val>
          <c:smooth val="0"/>
        </c:ser>
        <c:ser>
          <c:idx val="0"/>
          <c:order val="4"/>
          <c:tx>
            <c:v>50V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Sheet1!$I$36:$I$39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Sheet1!$N$36:$N$39</c:f>
              <c:numCache>
                <c:formatCode>0.00</c:formatCode>
                <c:ptCount val="4"/>
                <c:pt idx="0">
                  <c:v>63.99999999999996</c:v>
                </c:pt>
                <c:pt idx="1">
                  <c:v>31.99999999999998</c:v>
                </c:pt>
                <c:pt idx="2">
                  <c:v>19.99999999999999</c:v>
                </c:pt>
                <c:pt idx="3">
                  <c:v>9.999999999999996</c:v>
                </c:pt>
              </c:numCache>
            </c:numRef>
          </c:val>
          <c:smooth val="0"/>
        </c:ser>
        <c:ser>
          <c:idx val="1"/>
          <c:order val="5"/>
          <c:tx>
            <c:v>52V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Sheet1!$I$36:$I$39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Sheet1!$O$36:$O$39</c:f>
              <c:numCache>
                <c:formatCode>0.00</c:formatCode>
                <c:ptCount val="4"/>
                <c:pt idx="0">
                  <c:v>69.22239999999995</c:v>
                </c:pt>
                <c:pt idx="1">
                  <c:v>34.61119999999998</c:v>
                </c:pt>
                <c:pt idx="2">
                  <c:v>21.632</c:v>
                </c:pt>
                <c:pt idx="3">
                  <c:v>10.816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80058016"/>
        <c:axId val="-280053984"/>
      </c:lineChart>
      <c:catAx>
        <c:axId val="-2800580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u="none" strike="noStrike" baseline="0">
                    <a:effectLst/>
                  </a:rPr>
                  <a:t>Rcable</a:t>
                </a:r>
                <a:r>
                  <a:rPr lang="en-US" sz="1000" b="0" i="0" u="none" strike="noStrike" baseline="0"/>
                  <a:t> 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0053984"/>
        <c:crosses val="autoZero"/>
        <c:auto val="1"/>
        <c:lblAlgn val="ctr"/>
        <c:lblOffset val="100"/>
        <c:noMultiLvlLbl val="0"/>
      </c:catAx>
      <c:valAx>
        <c:axId val="-280053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Delivered PD Power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0058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90% </a:t>
            </a:r>
            <a:r>
              <a:rPr lang="en-US" sz="1400" b="0" i="0" u="none" strike="noStrike" baseline="0">
                <a:effectLst/>
              </a:rPr>
              <a:t>Efficiency 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6"/>
          <c:order val="0"/>
          <c:tx>
            <c:v>12V</c:v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Sheet1!$I$52:$I$55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Sheet1!$J$52:$J$55</c:f>
              <c:numCache>
                <c:formatCode>0.00</c:formatCode>
                <c:ptCount val="4"/>
                <c:pt idx="0">
                  <c:v>2.073599999999999</c:v>
                </c:pt>
                <c:pt idx="1">
                  <c:v>1.0368</c:v>
                </c:pt>
                <c:pt idx="2">
                  <c:v>0.648</c:v>
                </c:pt>
                <c:pt idx="3">
                  <c:v>0.324</c:v>
                </c:pt>
              </c:numCache>
            </c:numRef>
          </c:val>
          <c:smooth val="0"/>
        </c:ser>
        <c:ser>
          <c:idx val="7"/>
          <c:order val="1"/>
          <c:tx>
            <c:v>24V</c:v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Sheet1!$I$52:$I$55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Sheet1!$K$52:$K$55</c:f>
              <c:numCache>
                <c:formatCode>0.00</c:formatCode>
                <c:ptCount val="4"/>
                <c:pt idx="0">
                  <c:v>8.294399999999997</c:v>
                </c:pt>
                <c:pt idx="1">
                  <c:v>4.147199999999998</c:v>
                </c:pt>
                <c:pt idx="2">
                  <c:v>2.591999999999999</c:v>
                </c:pt>
                <c:pt idx="3">
                  <c:v>1.296</c:v>
                </c:pt>
              </c:numCache>
            </c:numRef>
          </c:val>
          <c:smooth val="0"/>
        </c:ser>
        <c:ser>
          <c:idx val="8"/>
          <c:order val="2"/>
          <c:tx>
            <c:v>30V</c:v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Sheet1!$I$52:$I$55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Sheet1!$L$52:$L$55</c:f>
              <c:numCache>
                <c:formatCode>0.00</c:formatCode>
                <c:ptCount val="4"/>
                <c:pt idx="0">
                  <c:v>12.96</c:v>
                </c:pt>
                <c:pt idx="1">
                  <c:v>6.479999999999997</c:v>
                </c:pt>
                <c:pt idx="2">
                  <c:v>4.049999999999999</c:v>
                </c:pt>
                <c:pt idx="3">
                  <c:v>2.025</c:v>
                </c:pt>
              </c:numCache>
            </c:numRef>
          </c:val>
          <c:smooth val="0"/>
        </c:ser>
        <c:ser>
          <c:idx val="9"/>
          <c:order val="3"/>
          <c:tx>
            <c:v>40V</c:v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Sheet1!$I$52:$I$55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Sheet1!$M$52:$M$55</c:f>
              <c:numCache>
                <c:formatCode>0.00</c:formatCode>
                <c:ptCount val="4"/>
                <c:pt idx="0">
                  <c:v>23.03999999999999</c:v>
                </c:pt>
                <c:pt idx="1">
                  <c:v>11.52</c:v>
                </c:pt>
                <c:pt idx="2">
                  <c:v>7.199999999999997</c:v>
                </c:pt>
                <c:pt idx="3">
                  <c:v>3.599999999999999</c:v>
                </c:pt>
              </c:numCache>
            </c:numRef>
          </c:val>
          <c:smooth val="0"/>
        </c:ser>
        <c:ser>
          <c:idx val="0"/>
          <c:order val="4"/>
          <c:tx>
            <c:v>50V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Sheet1!$I$52:$I$55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Sheet1!$N$52:$N$55</c:f>
              <c:numCache>
                <c:formatCode>0.00</c:formatCode>
                <c:ptCount val="4"/>
                <c:pt idx="0">
                  <c:v>35.99999999999998</c:v>
                </c:pt>
                <c:pt idx="1">
                  <c:v>17.99999999999999</c:v>
                </c:pt>
                <c:pt idx="2">
                  <c:v>11.25</c:v>
                </c:pt>
                <c:pt idx="3">
                  <c:v>5.624999999999996</c:v>
                </c:pt>
              </c:numCache>
            </c:numRef>
          </c:val>
          <c:smooth val="0"/>
        </c:ser>
        <c:ser>
          <c:idx val="1"/>
          <c:order val="5"/>
          <c:tx>
            <c:v>52V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Sheet1!$I$52:$I$55</c:f>
              <c:numCache>
                <c:formatCode>General</c:formatCode>
                <c:ptCount val="4"/>
                <c:pt idx="0">
                  <c:v>6.25</c:v>
                </c:pt>
                <c:pt idx="1">
                  <c:v>12.5</c:v>
                </c:pt>
                <c:pt idx="2">
                  <c:v>20.0</c:v>
                </c:pt>
                <c:pt idx="3">
                  <c:v>40.0</c:v>
                </c:pt>
              </c:numCache>
            </c:numRef>
          </c:cat>
          <c:val>
            <c:numRef>
              <c:f>Sheet1!$O$52:$O$55</c:f>
              <c:numCache>
                <c:formatCode>0.00</c:formatCode>
                <c:ptCount val="4"/>
                <c:pt idx="0">
                  <c:v>38.9376</c:v>
                </c:pt>
                <c:pt idx="1">
                  <c:v>19.46879999999998</c:v>
                </c:pt>
                <c:pt idx="2">
                  <c:v>12.168</c:v>
                </c:pt>
                <c:pt idx="3">
                  <c:v>6.083999999999998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80014016"/>
        <c:axId val="-280009984"/>
      </c:lineChart>
      <c:catAx>
        <c:axId val="-2800140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u="none" strike="noStrike" baseline="0">
                    <a:effectLst/>
                  </a:rPr>
                  <a:t>Rcable</a:t>
                </a:r>
                <a:r>
                  <a:rPr lang="en-US" sz="1000" b="0" i="0" u="none" strike="noStrike" baseline="0"/>
                  <a:t> 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0009984"/>
        <c:crosses val="autoZero"/>
        <c:auto val="1"/>
        <c:lblAlgn val="ctr"/>
        <c:lblOffset val="100"/>
        <c:noMultiLvlLbl val="0"/>
      </c:catAx>
      <c:valAx>
        <c:axId val="-280009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Delivered PD Power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0014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3326F-0308-1248-93AD-DF71127ACAA6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B842B-D3F9-1F4F-9FAE-1EEFD2879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03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B842B-D3F9-1F4F-9FAE-1EEFD2879C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91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Chart look very similar.</a:t>
            </a:r>
            <a:r>
              <a:rPr lang="en-US" baseline="0" dirty="0" smtClean="0"/>
              <a:t> The real difference is the magnitude on the Y axis.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B842B-D3F9-1F4F-9FAE-1EEFD2879C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993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chart for Vpse^2/</a:t>
            </a:r>
            <a:r>
              <a:rPr lang="en-US" baseline="0" dirty="0" smtClean="0"/>
              <a:t>6R. R</a:t>
            </a:r>
            <a:r>
              <a:rPr lang="en-US" dirty="0" smtClean="0"/>
              <a:t>esult in an efficiency of about 79%.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B842B-D3F9-1F4F-9FAE-1EEFD2879C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84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6053-1663-5F40-A8E6-3503E98BFE25}" type="datetime1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5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B4A74-2B45-1443-8BBF-D67E85319B61}" type="datetime1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9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B77FC-CE51-DC45-958E-E48345B0E304}" type="datetime1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15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506-027F-3D4D-B5EF-89E2DFD297D8}" type="datetime1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2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5FDF8-F3B0-D040-B812-F640113C2CC2}" type="datetime1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3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331-F1DB-B140-B80F-6D79DDF8510F}" type="datetime1">
              <a:rPr lang="en-US" smtClean="0"/>
              <a:t>12/14/16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6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2B68-7287-3A4E-9F91-A7550FB226B8}" type="datetime1">
              <a:rPr lang="en-US" smtClean="0"/>
              <a:t>12/14/16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1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D6F1D-8DD6-EF46-90DE-00F3AF474729}" type="datetime1">
              <a:rPr lang="en-US" smtClean="0"/>
              <a:t>12/14/16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5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8320-A768-1549-845B-C60EBC1D71E4}" type="datetime1">
              <a:rPr lang="en-US" smtClean="0"/>
              <a:t>12/14/16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4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6CD7-E75A-1C4B-B67F-BB32EC0A8D2A}" type="datetime1">
              <a:rPr lang="en-US" smtClean="0"/>
              <a:t>12/14/16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09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98D1-05AD-994C-97EB-29BC5CA705DD}" type="datetime1">
              <a:rPr lang="en-US" smtClean="0"/>
              <a:t>12/14/16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99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E7C78-9B36-BE48-9C65-7B608E9AD611}" type="datetime1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9636F-12DF-1F48-8357-8BA18CDBC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1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5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4" Type="http://schemas.openxmlformats.org/officeDocument/2006/relationships/chart" Target="../charts/chart7.xml"/><Relationship Id="rId5" Type="http://schemas.openxmlformats.org/officeDocument/2006/relationships/chart" Target="../charts/chart8.xml"/><Relationship Id="rId6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PD power, </a:t>
            </a:r>
            <a:r>
              <a:rPr lang="en-US" dirty="0" err="1" smtClean="0"/>
              <a:t>Vpse</a:t>
            </a:r>
            <a:r>
              <a:rPr lang="en-US" dirty="0" smtClean="0"/>
              <a:t> and </a:t>
            </a:r>
            <a:r>
              <a:rPr lang="en-US" dirty="0" err="1" smtClean="0"/>
              <a:t>Rcable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Chad Jones</a:t>
            </a:r>
          </a:p>
          <a:p>
            <a:r>
              <a:rPr lang="en-US" dirty="0" smtClean="0"/>
              <a:t>Cisco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59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keep V</a:t>
            </a:r>
            <a:r>
              <a:rPr lang="en-US" baseline="-25000" dirty="0" smtClean="0"/>
              <a:t>PSE</a:t>
            </a:r>
            <a:r>
              <a:rPr lang="en-US" dirty="0" smtClean="0"/>
              <a:t> higher, R</a:t>
            </a:r>
            <a:r>
              <a:rPr lang="en-US" baseline="-25000" dirty="0" smtClean="0"/>
              <a:t>CABLE</a:t>
            </a:r>
            <a:r>
              <a:rPr lang="en-US" dirty="0" smtClean="0"/>
              <a:t> lower.</a:t>
            </a:r>
          </a:p>
          <a:p>
            <a:r>
              <a:rPr lang="en-US" smtClean="0"/>
              <a:t>Target worst case </a:t>
            </a:r>
            <a:r>
              <a:rPr lang="en-US" dirty="0" smtClean="0"/>
              <a:t>efficiency of about 80%.</a:t>
            </a:r>
          </a:p>
          <a:p>
            <a:r>
              <a:rPr lang="en-US" dirty="0" smtClean="0"/>
              <a:t>12V V</a:t>
            </a:r>
            <a:r>
              <a:rPr lang="en-US" baseline="-25000" dirty="0" smtClean="0"/>
              <a:t>PSE</a:t>
            </a:r>
            <a:r>
              <a:rPr lang="en-US" dirty="0" smtClean="0"/>
              <a:t> is a tough target. Looking at less than 4W P</a:t>
            </a:r>
            <a:r>
              <a:rPr lang="en-US" baseline="-25000" dirty="0" smtClean="0"/>
              <a:t>PD</a:t>
            </a:r>
            <a:r>
              <a:rPr lang="en-US" dirty="0" smtClean="0"/>
              <a:t>.</a:t>
            </a:r>
          </a:p>
          <a:p>
            <a:r>
              <a:rPr lang="en-US" dirty="0" smtClean="0"/>
              <a:t>24V can deliver about 10W over 10 ohms.</a:t>
            </a:r>
          </a:p>
          <a:p>
            <a:r>
              <a:rPr lang="en-US" dirty="0" smtClean="0"/>
              <a:t>Can get significant power from 50V with a reasonable R</a:t>
            </a:r>
            <a:r>
              <a:rPr lang="en-US" baseline="-25000" dirty="0" smtClean="0"/>
              <a:t>CABLE</a:t>
            </a:r>
            <a:r>
              <a:rPr lang="en-US" dirty="0" smtClean="0"/>
              <a:t> (10 ohms is about 42W).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Cable current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equation for </a:t>
            </a:r>
            <a:r>
              <a:rPr lang="en-US" dirty="0" err="1" smtClean="0"/>
              <a:t>Icable</a:t>
            </a:r>
            <a:r>
              <a:rPr lang="en-US" dirty="0" smtClean="0"/>
              <a:t> is a quadratic:</a:t>
            </a:r>
          </a:p>
          <a:p>
            <a:pPr lvl="1"/>
            <a:r>
              <a:rPr lang="en-US" dirty="0" smtClean="0"/>
              <a:t>R * I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V</a:t>
            </a:r>
            <a:r>
              <a:rPr lang="en-US" baseline="-25000" dirty="0" smtClean="0"/>
              <a:t>PSE</a:t>
            </a:r>
            <a:r>
              <a:rPr lang="en-US" dirty="0" smtClean="0"/>
              <a:t> * I + P</a:t>
            </a:r>
            <a:r>
              <a:rPr lang="en-US" baseline="-25000" dirty="0" smtClean="0"/>
              <a:t>PD</a:t>
            </a:r>
            <a:r>
              <a:rPr lang="en-US" dirty="0" smtClean="0"/>
              <a:t> = 0  =&gt; I = ((V</a:t>
            </a:r>
            <a:r>
              <a:rPr lang="en-US" baseline="-25000" dirty="0" smtClean="0"/>
              <a:t>PSE</a:t>
            </a:r>
            <a:r>
              <a:rPr lang="en-US" dirty="0" smtClean="0"/>
              <a:t> ± SQRT(V</a:t>
            </a:r>
            <a:r>
              <a:rPr lang="en-US" baseline="-25000" dirty="0" smtClean="0"/>
              <a:t>PSE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4 * R * P</a:t>
            </a:r>
            <a:r>
              <a:rPr lang="en-US" baseline="-25000" dirty="0" smtClean="0"/>
              <a:t>PD</a:t>
            </a:r>
            <a:r>
              <a:rPr lang="en-US" dirty="0" smtClean="0"/>
              <a:t>)) / 2 * R)</a:t>
            </a:r>
          </a:p>
          <a:p>
            <a:pPr lvl="2"/>
            <a:r>
              <a:rPr lang="en-US" dirty="0" smtClean="0"/>
              <a:t>The ’plus’ solution is an unstable mode, use on the ‘minus’  solution</a:t>
            </a:r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PSE</a:t>
            </a:r>
            <a:r>
              <a:rPr lang="en-US" dirty="0" smtClean="0"/>
              <a:t> = V</a:t>
            </a:r>
            <a:r>
              <a:rPr lang="en-US" baseline="-25000" dirty="0" smtClean="0"/>
              <a:t>PSE</a:t>
            </a:r>
            <a:r>
              <a:rPr lang="en-US" dirty="0" smtClean="0"/>
              <a:t> * I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0" indent="0" algn="ctr">
              <a:buNone/>
            </a:pPr>
            <a:r>
              <a:rPr lang="en-US" sz="3600" dirty="0" smtClean="0"/>
              <a:t>P</a:t>
            </a:r>
            <a:r>
              <a:rPr lang="en-US" sz="3600" baseline="-25000" dirty="0" smtClean="0"/>
              <a:t>PSE</a:t>
            </a:r>
            <a:r>
              <a:rPr lang="en-US" sz="3600" dirty="0" smtClean="0"/>
              <a:t> = V</a:t>
            </a:r>
            <a:r>
              <a:rPr lang="en-US" sz="3600" baseline="-25000" dirty="0" smtClean="0"/>
              <a:t>PSE</a:t>
            </a:r>
            <a:r>
              <a:rPr lang="en-US" sz="3600" dirty="0" smtClean="0"/>
              <a:t> ( (V</a:t>
            </a:r>
            <a:r>
              <a:rPr lang="en-US" sz="3600" baseline="-25000" dirty="0" smtClean="0"/>
              <a:t>PSE</a:t>
            </a:r>
            <a:r>
              <a:rPr lang="en-US" sz="3600" dirty="0" smtClean="0"/>
              <a:t> </a:t>
            </a:r>
            <a:r>
              <a:rPr lang="mr-IN" sz="3600" dirty="0" smtClean="0"/>
              <a:t>–</a:t>
            </a:r>
            <a:r>
              <a:rPr lang="en-US" sz="3600" dirty="0" smtClean="0"/>
              <a:t> SQRT(V</a:t>
            </a:r>
            <a:r>
              <a:rPr lang="en-US" sz="3600" baseline="-25000" dirty="0" smtClean="0"/>
              <a:t>PSE</a:t>
            </a:r>
            <a:r>
              <a:rPr lang="en-US" sz="3600" baseline="30000" dirty="0" smtClean="0"/>
              <a:t>2</a:t>
            </a:r>
            <a:r>
              <a:rPr lang="mr-IN" sz="3600" dirty="0" smtClean="0"/>
              <a:t>–</a:t>
            </a:r>
            <a:r>
              <a:rPr lang="en-US" sz="3600" dirty="0" smtClean="0"/>
              <a:t> 4 * R * P</a:t>
            </a:r>
            <a:r>
              <a:rPr lang="en-US" sz="3600" baseline="-25000" dirty="0" smtClean="0"/>
              <a:t>PD</a:t>
            </a:r>
            <a:r>
              <a:rPr lang="en-US" sz="3600" dirty="0" smtClean="0"/>
              <a:t>)) / 2 * R )</a:t>
            </a:r>
            <a:endParaRPr lang="en-US" sz="3600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9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Current, Max PD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max of that quadratic can be found by taking the derivate </a:t>
            </a:r>
            <a:r>
              <a:rPr lang="en-US" dirty="0" err="1" smtClean="0"/>
              <a:t>wrt</a:t>
            </a:r>
            <a:r>
              <a:rPr lang="en-US" dirty="0" smtClean="0"/>
              <a:t> I, solving for I. But I don’t really care about I</a:t>
            </a:r>
            <a:r>
              <a:rPr lang="en-US" baseline="-25000" dirty="0" smtClean="0"/>
              <a:t>MAX </a:t>
            </a:r>
            <a:r>
              <a:rPr lang="en-US" dirty="0" smtClean="0"/>
              <a:t>as much as I want to know P</a:t>
            </a:r>
            <a:r>
              <a:rPr lang="en-US" baseline="-25000" dirty="0" smtClean="0"/>
              <a:t>PD_MAX</a:t>
            </a:r>
          </a:p>
          <a:p>
            <a:r>
              <a:rPr lang="en-US" dirty="0" smtClean="0"/>
              <a:t>P</a:t>
            </a:r>
            <a:r>
              <a:rPr lang="en-US" baseline="-25000" dirty="0" smtClean="0"/>
              <a:t>PD_MAX </a:t>
            </a:r>
            <a:r>
              <a:rPr lang="en-US" dirty="0" smtClean="0"/>
              <a:t>occurs when P</a:t>
            </a:r>
            <a:r>
              <a:rPr lang="en-US" baseline="-25000" dirty="0" smtClean="0"/>
              <a:t>PD</a:t>
            </a:r>
            <a:r>
              <a:rPr lang="en-US" dirty="0" smtClean="0"/>
              <a:t> = P</a:t>
            </a:r>
            <a:r>
              <a:rPr lang="en-US" baseline="-25000" dirty="0" smtClean="0"/>
              <a:t>CABLE</a:t>
            </a:r>
          </a:p>
          <a:p>
            <a:r>
              <a:rPr lang="en-US" dirty="0" smtClean="0"/>
              <a:t>(P</a:t>
            </a:r>
            <a:r>
              <a:rPr lang="en-US" baseline="-25000" dirty="0" smtClean="0"/>
              <a:t>PD</a:t>
            </a:r>
            <a:r>
              <a:rPr lang="en-US" dirty="0" smtClean="0"/>
              <a:t>)  V</a:t>
            </a:r>
            <a:r>
              <a:rPr lang="en-US" baseline="-25000" dirty="0" smtClean="0"/>
              <a:t>PSE</a:t>
            </a:r>
            <a:r>
              <a:rPr lang="en-US" dirty="0" smtClean="0"/>
              <a:t> * I </a:t>
            </a:r>
            <a:r>
              <a:rPr lang="mr-IN" dirty="0" smtClean="0"/>
              <a:t>–</a:t>
            </a:r>
            <a:r>
              <a:rPr lang="en-US" dirty="0" smtClean="0"/>
              <a:t> R * I</a:t>
            </a:r>
            <a:r>
              <a:rPr lang="en-US" baseline="30000" dirty="0" smtClean="0"/>
              <a:t>2</a:t>
            </a:r>
            <a:r>
              <a:rPr lang="en-US" dirty="0" smtClean="0"/>
              <a:t> = R * I</a:t>
            </a:r>
            <a:r>
              <a:rPr lang="en-US" baseline="30000" dirty="0" smtClean="0"/>
              <a:t>2</a:t>
            </a:r>
            <a:r>
              <a:rPr lang="en-US" dirty="0" smtClean="0"/>
              <a:t>    =&gt; V</a:t>
            </a:r>
            <a:r>
              <a:rPr lang="en-US" baseline="-25000" dirty="0" smtClean="0"/>
              <a:t>PSE</a:t>
            </a:r>
            <a:r>
              <a:rPr lang="en-US" dirty="0" smtClean="0"/>
              <a:t> * I = 2 * I</a:t>
            </a:r>
            <a:r>
              <a:rPr lang="en-US" baseline="30000" dirty="0" smtClean="0"/>
              <a:t>2 </a:t>
            </a:r>
            <a:r>
              <a:rPr lang="en-US" dirty="0" smtClean="0"/>
              <a:t>* R   =&gt;  I = V</a:t>
            </a:r>
            <a:r>
              <a:rPr lang="en-US" baseline="-25000" dirty="0" smtClean="0"/>
              <a:t>PSE</a:t>
            </a:r>
            <a:r>
              <a:rPr lang="en-US" dirty="0" smtClean="0"/>
              <a:t> / 2 * R</a:t>
            </a:r>
          </a:p>
          <a:p>
            <a:r>
              <a:rPr lang="en-US" dirty="0" smtClean="0"/>
              <a:t>And P</a:t>
            </a:r>
            <a:r>
              <a:rPr lang="en-US" baseline="-25000" dirty="0" smtClean="0"/>
              <a:t>PD </a:t>
            </a:r>
            <a:r>
              <a:rPr lang="en-US" dirty="0" smtClean="0"/>
              <a:t>= </a:t>
            </a:r>
            <a:r>
              <a:rPr lang="en-US" dirty="0"/>
              <a:t>V</a:t>
            </a:r>
            <a:r>
              <a:rPr lang="en-US" baseline="-25000" dirty="0" smtClean="0"/>
              <a:t>PD</a:t>
            </a:r>
            <a:r>
              <a:rPr lang="en-US" dirty="0" smtClean="0"/>
              <a:t>* I = (V</a:t>
            </a:r>
            <a:r>
              <a:rPr lang="en-US" baseline="-25000" dirty="0" smtClean="0"/>
              <a:t>PSE</a:t>
            </a:r>
            <a:r>
              <a:rPr lang="en-US" dirty="0" smtClean="0"/>
              <a:t> / 2)* V</a:t>
            </a:r>
            <a:r>
              <a:rPr lang="en-US" baseline="-25000" dirty="0" smtClean="0"/>
              <a:t>PSE</a:t>
            </a:r>
            <a:r>
              <a:rPr lang="en-US" dirty="0" smtClean="0"/>
              <a:t> / 2 * R = V</a:t>
            </a:r>
            <a:r>
              <a:rPr lang="en-US" baseline="-25000" dirty="0" smtClean="0"/>
              <a:t>PSE</a:t>
            </a:r>
            <a:r>
              <a:rPr lang="en-US" baseline="30000" dirty="0" smtClean="0"/>
              <a:t>2</a:t>
            </a:r>
            <a:r>
              <a:rPr lang="en-US" dirty="0" smtClean="0"/>
              <a:t> / 4 * R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dirty="0" smtClean="0"/>
              <a:t>P</a:t>
            </a:r>
            <a:r>
              <a:rPr lang="en-US" sz="4400" baseline="-25000" dirty="0" smtClean="0"/>
              <a:t>PD_MAX</a:t>
            </a:r>
            <a:r>
              <a:rPr lang="en-US" sz="4400" dirty="0" smtClean="0"/>
              <a:t>  = V</a:t>
            </a:r>
            <a:r>
              <a:rPr lang="en-US" sz="4400" baseline="-25000" dirty="0" smtClean="0"/>
              <a:t>PSE</a:t>
            </a:r>
            <a:r>
              <a:rPr lang="en-US" sz="4400" baseline="30000" dirty="0" smtClean="0"/>
              <a:t>2</a:t>
            </a:r>
            <a:r>
              <a:rPr lang="en-US" sz="4400" dirty="0" smtClean="0"/>
              <a:t> / 4 * 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62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more important,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CABLE</a:t>
            </a:r>
            <a:r>
              <a:rPr lang="en-US" dirty="0" err="1" smtClean="0"/>
              <a:t>or</a:t>
            </a:r>
            <a:r>
              <a:rPr lang="en-US" dirty="0" smtClean="0"/>
              <a:t> V</a:t>
            </a:r>
            <a:r>
              <a:rPr lang="en-US" baseline="-25000" dirty="0" smtClean="0"/>
              <a:t>PSE</a:t>
            </a:r>
            <a:endParaRPr lang="en-US" baseline="-25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70642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8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problem with the previous analysis is it ignores efficiency</a:t>
            </a:r>
          </a:p>
          <a:p>
            <a:pPr lvl="1"/>
            <a:r>
              <a:rPr lang="en-US" dirty="0" smtClean="0"/>
              <a:t>It’s not ignored, it’s just 50%.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095322"/>
              </p:ext>
            </p:extLst>
          </p:nvPr>
        </p:nvGraphicFramePr>
        <p:xfrm>
          <a:off x="1546158" y="3142881"/>
          <a:ext cx="9099684" cy="2290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9616"/>
                <a:gridCol w="1233612"/>
                <a:gridCol w="1516614"/>
                <a:gridCol w="1516614"/>
                <a:gridCol w="1516614"/>
                <a:gridCol w="1516614"/>
              </a:tblGrid>
              <a:tr h="407715"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STANDARD/TYPE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PSE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r>
                        <a:rPr lang="en-US" baseline="-25000" dirty="0" smtClean="0"/>
                        <a:t>CABLE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PSE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r>
                        <a:rPr lang="en-US" baseline="-25000" dirty="0" smtClean="0"/>
                        <a:t>PD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EFFICIENCY</a:t>
                      </a:r>
                      <a:endParaRPr lang="en-US" dirty="0"/>
                    </a:p>
                  </a:txBody>
                  <a:tcPr/>
                </a:tc>
              </a:tr>
              <a:tr h="376493">
                <a:tc>
                  <a:txBody>
                    <a:bodyPr/>
                    <a:lstStyle/>
                    <a:p>
                      <a:r>
                        <a:rPr lang="en-US" dirty="0" smtClean="0"/>
                        <a:t>AF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Ohms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15.4W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84%</a:t>
                      </a:r>
                    </a:p>
                  </a:txBody>
                  <a:tcPr/>
                </a:tc>
              </a:tr>
              <a:tr h="376493"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12.5 Ohms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25.5W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85%</a:t>
                      </a:r>
                      <a:endParaRPr lang="en-US" dirty="0"/>
                    </a:p>
                  </a:txBody>
                  <a:tcPr/>
                </a:tc>
              </a:tr>
              <a:tr h="376493">
                <a:tc>
                  <a:txBody>
                    <a:bodyPr/>
                    <a:lstStyle/>
                    <a:p>
                      <a:r>
                        <a:rPr lang="en-US" dirty="0" smtClean="0"/>
                        <a:t>BT Type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6.25 Ohms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85%</a:t>
                      </a:r>
                      <a:endParaRPr lang="en-US" dirty="0"/>
                    </a:p>
                  </a:txBody>
                  <a:tcPr/>
                </a:tc>
              </a:tr>
              <a:tr h="376493">
                <a:tc>
                  <a:txBody>
                    <a:bodyPr/>
                    <a:lstStyle/>
                    <a:p>
                      <a:r>
                        <a:rPr lang="en-US" dirty="0" smtClean="0"/>
                        <a:t>BT Type </a:t>
                      </a:r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6.25 Ohms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71.3W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78%</a:t>
                      </a:r>
                      <a:endParaRPr lang="en-US" dirty="0"/>
                    </a:p>
                  </a:txBody>
                  <a:tcPr/>
                </a:tc>
              </a:tr>
              <a:tr h="376493">
                <a:tc>
                  <a:txBody>
                    <a:bodyPr/>
                    <a:lstStyle/>
                    <a:p>
                      <a:r>
                        <a:rPr lang="en-US" dirty="0" smtClean="0"/>
                        <a:t>BT Type 4*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6.25 Ohms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92090" y="6252515"/>
            <a:ext cx="9407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*802.3bt does not have a 100W P</a:t>
            </a:r>
            <a:r>
              <a:rPr lang="en-US" baseline="-25000" dirty="0" smtClean="0"/>
              <a:t>PSE</a:t>
            </a:r>
            <a:r>
              <a:rPr lang="en-US" dirty="0" smtClean="0"/>
              <a:t> mode, this is the theoretical max for demonstration purposes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6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efficiency affect power delivered?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933397"/>
              </p:ext>
            </p:extLst>
          </p:nvPr>
        </p:nvGraphicFramePr>
        <p:xfrm>
          <a:off x="6206452" y="14441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721525"/>
              </p:ext>
            </p:extLst>
          </p:nvPr>
        </p:nvGraphicFramePr>
        <p:xfrm>
          <a:off x="838200" y="14441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069859"/>
              </p:ext>
            </p:extLst>
          </p:nvPr>
        </p:nvGraphicFramePr>
        <p:xfrm>
          <a:off x="838200" y="409168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539833"/>
              </p:ext>
            </p:extLst>
          </p:nvPr>
        </p:nvGraphicFramePr>
        <p:xfrm>
          <a:off x="6206452" y="409168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9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efficiency affect power delivered?</a:t>
            </a:r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569359"/>
              </p:ext>
            </p:extLst>
          </p:nvPr>
        </p:nvGraphicFramePr>
        <p:xfrm>
          <a:off x="6206452" y="14441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0924595"/>
              </p:ext>
            </p:extLst>
          </p:nvPr>
        </p:nvGraphicFramePr>
        <p:xfrm>
          <a:off x="6206452" y="409168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3399483"/>
              </p:ext>
            </p:extLst>
          </p:nvPr>
        </p:nvGraphicFramePr>
        <p:xfrm>
          <a:off x="838200" y="14441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904513"/>
              </p:ext>
            </p:extLst>
          </p:nvPr>
        </p:nvGraphicFramePr>
        <p:xfrm>
          <a:off x="838200" y="409168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7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23279" y="2109606"/>
            <a:ext cx="85439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More realistic: P</a:t>
            </a:r>
            <a:r>
              <a:rPr lang="en-US" sz="4800" baseline="-25000" dirty="0" smtClean="0"/>
              <a:t>PD</a:t>
            </a:r>
            <a:r>
              <a:rPr lang="en-US" sz="4800" dirty="0" smtClean="0"/>
              <a:t>  = V</a:t>
            </a:r>
            <a:r>
              <a:rPr lang="en-US" sz="4800" baseline="-25000" dirty="0" smtClean="0"/>
              <a:t>PSE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 / 6 * R</a:t>
            </a:r>
            <a:endParaRPr lang="en-US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2731213" y="4058290"/>
            <a:ext cx="67295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yields an efficiency of about 80% and is good simple guide to estimate power delivered to a PD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6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Realistic Efficiency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3930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636F-12DF-1F48-8357-8BA18CDBC4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6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511</Words>
  <Application>Microsoft Macintosh PowerPoint</Application>
  <PresentationFormat>Widescreen</PresentationFormat>
  <Paragraphs>115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Mangal</vt:lpstr>
      <vt:lpstr>Office Theme</vt:lpstr>
      <vt:lpstr>PD power, Vpse and Rcable</vt:lpstr>
      <vt:lpstr>Cable current</vt:lpstr>
      <vt:lpstr>Max Current, Max PD power</vt:lpstr>
      <vt:lpstr>Which is more important, RCABLEor VPSE</vt:lpstr>
      <vt:lpstr>Efficiency</vt:lpstr>
      <vt:lpstr>How does efficiency affect power delivered?</vt:lpstr>
      <vt:lpstr>How does efficiency affect power delivered?</vt:lpstr>
      <vt:lpstr>Efficiency</vt:lpstr>
      <vt:lpstr>More Realistic Efficiency</vt:lpstr>
      <vt:lpstr>Conclusions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 power, </dc:title>
  <dc:creator>Microsoft Office User</dc:creator>
  <cp:lastModifiedBy>Chad Jones</cp:lastModifiedBy>
  <cp:revision>12</cp:revision>
  <dcterms:created xsi:type="dcterms:W3CDTF">2016-12-02T18:29:24Z</dcterms:created>
  <dcterms:modified xsi:type="dcterms:W3CDTF">2016-12-14T16:38:49Z</dcterms:modified>
</cp:coreProperties>
</file>