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62" r:id="rId2"/>
    <p:sldId id="263" r:id="rId3"/>
    <p:sldId id="264" r:id="rId4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2743" autoAdjust="0"/>
  </p:normalViewPr>
  <p:slideViewPr>
    <p:cSldViewPr>
      <p:cViewPr varScale="1">
        <p:scale>
          <a:sx n="98" d="100"/>
          <a:sy n="98" d="100"/>
        </p:scale>
        <p:origin x="82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4F2814-75EF-4E2D-B0AC-1815398DB3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637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BED8EC0-9560-4E15-A6E0-1264C9042B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76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09600" y="1395412"/>
            <a:ext cx="10972800" cy="14239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04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377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04813"/>
            <a:ext cx="2743200" cy="5472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04813"/>
            <a:ext cx="8026400" cy="5472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3664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s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01" y="6604000"/>
            <a:ext cx="12172951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B3E6350-A892-4DA5-92AB-F8A180234EF5}" type="slidenum">
              <a:rPr lang="en-US" sz="1200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802.3 Working Group – July 2012 Plenary week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6589714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1200" dirty="0">
                <a:solidFill>
                  <a:schemeClr val="bg1"/>
                </a:solidFill>
              </a:rPr>
              <a:t>Version 1.0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306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350963"/>
            <a:ext cx="11480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259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86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50963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50963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163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215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866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2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626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06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6604000"/>
            <a:ext cx="1218224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" y="1350963"/>
            <a:ext cx="113792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4E9F9F3F-3FA4-4F80-9AB5-850B8C284695}" type="slidenum">
              <a:rPr lang="en-US" sz="1200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31" name="Text Box 15"/>
          <p:cNvSpPr txBox="1">
            <a:spLocks noChangeArrowheads="1"/>
          </p:cNvSpPr>
          <p:nvPr userDrawn="1"/>
        </p:nvSpPr>
        <p:spPr bwMode="auto">
          <a:xfrm>
            <a:off x="0" y="6583362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802.3 Greater than 10 Gb/s Automotive Ethernet Electrical PHYs Study Group – July 2019 DRAFT Objectives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589714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1200" dirty="0">
                <a:solidFill>
                  <a:schemeClr val="bg1"/>
                </a:solidFill>
              </a:rPr>
              <a:t>Version 1.1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8" r:id="rId2"/>
    <p:sldLayoutId id="2147484083" r:id="rId3"/>
    <p:sldLayoutId id="2147484089" r:id="rId4"/>
    <p:sldLayoutId id="2147484090" r:id="rId5"/>
    <p:sldLayoutId id="2147484091" r:id="rId6"/>
    <p:sldLayoutId id="2147484084" r:id="rId7"/>
    <p:sldLayoutId id="2147484085" r:id="rId8"/>
    <p:sldLayoutId id="2147484086" r:id="rId9"/>
    <p:sldLayoutId id="2147484092" r:id="rId10"/>
    <p:sldLayoutId id="2147484087" r:id="rId11"/>
    <p:sldLayoutId id="21474840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IEEE EEE 802.3 Greater than 10 Gb/s Automotive Ethernet Electrical PHYs Study Group</a:t>
            </a:r>
            <a:br>
              <a:rPr lang="en-US" altLang="en-US" dirty="0"/>
            </a:br>
            <a:r>
              <a:rPr lang="en-US" altLang="en-US" dirty="0"/>
              <a:t>DRAFT Objectives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endParaRPr lang="en-US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Carlson</a:t>
            </a:r>
          </a:p>
          <a:p>
            <a:r>
              <a:rPr lang="en-US" dirty="0"/>
              <a:t>High Speed Design, Inc./Robert Bosch GmbH, Marvell </a:t>
            </a:r>
          </a:p>
          <a:p>
            <a:r>
              <a:rPr lang="en-US" dirty="0"/>
              <a:t>Vienna, Austria</a:t>
            </a:r>
          </a:p>
          <a:p>
            <a:r>
              <a:rPr lang="en-US" dirty="0"/>
              <a:t>July 18,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F0A7C-562D-45A8-B948-73E1B6A4B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Objectives B10G AUTO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5C978-D8D6-4C48-BEB1-7FA4CAD1A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alt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Preserve the IEEE 802.3/Ethernet frame format at the MAC client service interface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alt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Preserve minimum and maximum frame size of the current IEEE 802.3 standard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alt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Support full duplex operation only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Define optional startup procedure which enables the time from power_on=FALSE to a state capable of transmitting and receiving valid data to be less than 100ms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sz="2000" kern="120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Support a data </a:t>
            </a:r>
            <a:r>
              <a:rPr 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rate of 25 Gb/s at the MAC/PLS service interface.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Support a BER better than or equal to 10</a:t>
            </a:r>
            <a:r>
              <a:rPr lang="en-US" sz="2000" kern="12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-12</a:t>
            </a:r>
            <a:r>
              <a:rPr 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at the MAC/PLS service interface </a:t>
            </a:r>
            <a:r>
              <a:rPr lang="en-US" sz="2000" kern="1200" dirty="0">
                <a:solidFill>
                  <a:prstClr val="black"/>
                </a:solidFill>
                <a:latin typeface="Calibri" panose="020F0502020204030204"/>
              </a:rPr>
              <a:t>(or the frame loss ratio equivalent)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Support optional Auto-Negotiation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Support optional Energy Efficient Ethernet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Support operation in automotive environments (e.g., EMC, temperature)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</a:pPr>
            <a:r>
              <a:rPr lang="en-US" sz="20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Do not preclude meeting FCC and CISPR EMC requirements.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1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F0A7C-562D-45A8-B948-73E1B6A4B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DRAFT Objectives B10GAUTO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39A9A-D3B7-401E-8D97-57F6087B1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8368" lvl="1" indent="-457200" eaLnBrk="1" fontAlgn="auto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+mj-lt"/>
              <a:buAutoNum type="arabicPeriod" startAt="11"/>
            </a:pPr>
            <a:r>
              <a:rPr lang="en-US" sz="24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+mn-ea"/>
                <a:cs typeface="+mn-cs"/>
              </a:rPr>
              <a:t>Define the performance characteristics of an automotive link segment and an </a:t>
            </a:r>
            <a:r>
              <a:rPr lang="en-US" sz="24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electrical</a:t>
            </a:r>
            <a:r>
              <a:rPr lang="en-US" sz="24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+mn-ea"/>
                <a:cs typeface="+mn-cs"/>
              </a:rPr>
              <a:t> PHY to support 25 Gb/s point-to-point operation over this link segment supporting up to </a:t>
            </a:r>
            <a:r>
              <a:rPr lang="en-US" sz="2400" kern="1200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XX</a:t>
            </a:r>
            <a:r>
              <a:rPr lang="en-US" sz="24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+mn-ea"/>
                <a:cs typeface="+mn-cs"/>
              </a:rPr>
              <a:t> inline connectors for at least </a:t>
            </a:r>
            <a:r>
              <a:rPr lang="en-US" sz="2400" kern="1200" dirty="0" err="1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XX</a:t>
            </a:r>
            <a:r>
              <a:rPr lang="en-US" sz="2400" kern="1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+mn-ea"/>
                <a:cs typeface="+mn-cs"/>
              </a:rPr>
              <a:t>m</a:t>
            </a:r>
            <a:r>
              <a:rPr lang="en-US" sz="24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+mn-ea"/>
                <a:cs typeface="+mn-cs"/>
              </a:rPr>
              <a:t> on at least one type of automotive cabling (e.g., UTP, STQ, STP, SPP, Coax, or Twinax).</a:t>
            </a:r>
          </a:p>
          <a:p>
            <a:pPr marL="658368" lvl="1" indent="-457200" eaLnBrk="1" fontAlgn="auto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+mj-lt"/>
              <a:buAutoNum type="arabicPeriod" startAt="13"/>
            </a:pPr>
            <a:r>
              <a:rPr lang="en-US" sz="24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+mn-ea"/>
                <a:cs typeface="+mn-cs"/>
              </a:rPr>
              <a:t>Additional PHY types go here</a:t>
            </a:r>
          </a:p>
          <a:p>
            <a:pPr marL="658368" lvl="1" indent="-457200" eaLnBrk="1" fontAlgn="auto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+mj-lt"/>
              <a:buAutoNum type="arabicPeriod" startAt="13"/>
            </a:pPr>
            <a:r>
              <a:rPr lang="en-US" sz="2400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+mn-ea"/>
                <a:cs typeface="+mn-cs"/>
              </a:rPr>
              <a:t>Support optional Clause 104 power over data lines on appropriate media.</a:t>
            </a:r>
          </a:p>
          <a:p>
            <a:pPr marL="658368" lvl="1" indent="-457200" eaLnBrk="1" fontAlgn="auto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+mj-lt"/>
              <a:buAutoNum type="arabicPeriod" startAt="11"/>
            </a:pPr>
            <a:endParaRPr lang="en-US" sz="2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endParaRPr>
          </a:p>
          <a:p>
            <a:pPr marL="658368" lvl="1" indent="-457200" eaLnBrk="1" fontAlgn="auto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+mj-lt"/>
              <a:buAutoNum type="arabicPeriod" startAt="11"/>
            </a:pPr>
            <a:endParaRPr lang="en-US" sz="2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68304"/>
      </p:ext>
    </p:extLst>
  </p:cSld>
  <p:clrMapOvr>
    <a:masterClrMapping/>
  </p:clrMapOvr>
</p:sld>
</file>

<file path=ppt/theme/theme1.xml><?xml version="1.0" encoding="utf-8"?>
<a:theme xmlns:a="http://schemas.openxmlformats.org/drawingml/2006/main" name="1_EEE">
  <a:themeElements>
    <a:clrScheme name="1_EE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EE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E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802d3</Template>
  <TotalTime>60516</TotalTime>
  <Words>253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1_EEE</vt:lpstr>
      <vt:lpstr>IEEE EEE 802.3 Greater than 10 Gb/s Automotive Ethernet Electrical PHYs Study Group DRAFT Objectives   </vt:lpstr>
      <vt:lpstr>DRAFT Objectives B10G AUTO</vt:lpstr>
      <vt:lpstr>DRAFT Objectives B10GAUTO</vt:lpstr>
    </vt:vector>
  </TitlesOfParts>
  <Company>HP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802.3Ethernet Working Group Status</dc:title>
  <dc:creator>David Law</dc:creator>
  <cp:lastModifiedBy>Steven Carlson</cp:lastModifiedBy>
  <cp:revision>692</cp:revision>
  <dcterms:created xsi:type="dcterms:W3CDTF">2002-07-05T06:50:34Z</dcterms:created>
  <dcterms:modified xsi:type="dcterms:W3CDTF">2019-07-18T09:08:50Z</dcterms:modified>
</cp:coreProperties>
</file>