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9"/>
  </p:notesMasterIdLst>
  <p:handoutMasterIdLst>
    <p:handoutMasterId r:id="rId10"/>
  </p:handoutMasterIdLst>
  <p:sldIdLst>
    <p:sldId id="543" r:id="rId2"/>
    <p:sldId id="532" r:id="rId3"/>
    <p:sldId id="547" r:id="rId4"/>
    <p:sldId id="549" r:id="rId5"/>
    <p:sldId id="553" r:id="rId6"/>
    <p:sldId id="552" r:id="rId7"/>
    <p:sldId id="551" r:id="rId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434"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w, David" initials="LD"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FF3300"/>
    <a:srgbClr val="FFFF00"/>
    <a:srgbClr val="FF9933"/>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8B0453-1335-4CDC-AF76-A339EF9587A3}" v="57" dt="2020-11-12T15:14:01.9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8" autoAdjust="0"/>
    <p:restoredTop sz="80947" autoAdjust="0"/>
  </p:normalViewPr>
  <p:slideViewPr>
    <p:cSldViewPr>
      <p:cViewPr varScale="1">
        <p:scale>
          <a:sx n="105" d="100"/>
          <a:sy n="105" d="100"/>
        </p:scale>
        <p:origin x="984" y="102"/>
      </p:cViewPr>
      <p:guideLst>
        <p:guide orient="horz" pos="1434"/>
        <p:guide pos="384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8" d="100"/>
          <a:sy n="98" d="100"/>
        </p:scale>
        <p:origin x="351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w, David" userId="6c3935a2-e9a3-4723-9746-6e9c8747e394" providerId="ADAL" clId="{C28B0453-1335-4CDC-AF76-A339EF9587A3}"/>
    <pc:docChg chg="undo custSel addSld delSld modSld modMainMaster">
      <pc:chgData name="Law, David" userId="6c3935a2-e9a3-4723-9746-6e9c8747e394" providerId="ADAL" clId="{C28B0453-1335-4CDC-AF76-A339EF9587A3}" dt="2020-11-12T17:00:24.914" v="448" actId="20577"/>
      <pc:docMkLst>
        <pc:docMk/>
      </pc:docMkLst>
      <pc:sldChg chg="modSp">
        <pc:chgData name="Law, David" userId="6c3935a2-e9a3-4723-9746-6e9c8747e394" providerId="ADAL" clId="{C28B0453-1335-4CDC-AF76-A339EF9587A3}" dt="2020-11-11T12:45:34.907" v="9" actId="20577"/>
        <pc:sldMkLst>
          <pc:docMk/>
          <pc:sldMk cId="0" sldId="379"/>
        </pc:sldMkLst>
        <pc:spChg chg="mod">
          <ac:chgData name="Law, David" userId="6c3935a2-e9a3-4723-9746-6e9c8747e394" providerId="ADAL" clId="{C28B0453-1335-4CDC-AF76-A339EF9587A3}" dt="2020-11-11T12:45:34.907" v="9" actId="20577"/>
          <ac:spMkLst>
            <pc:docMk/>
            <pc:sldMk cId="0" sldId="379"/>
            <ac:spMk id="9219" creationId="{00000000-0000-0000-0000-000000000000}"/>
          </ac:spMkLst>
        </pc:spChg>
      </pc:sldChg>
      <pc:sldChg chg="del">
        <pc:chgData name="Law, David" userId="6c3935a2-e9a3-4723-9746-6e9c8747e394" providerId="ADAL" clId="{C28B0453-1335-4CDC-AF76-A339EF9587A3}" dt="2020-11-11T12:45:39.070" v="10" actId="2696"/>
        <pc:sldMkLst>
          <pc:docMk/>
          <pc:sldMk cId="880276026" sldId="531"/>
        </pc:sldMkLst>
      </pc:sldChg>
      <pc:sldChg chg="modSp">
        <pc:chgData name="Law, David" userId="6c3935a2-e9a3-4723-9746-6e9c8747e394" providerId="ADAL" clId="{C28B0453-1335-4CDC-AF76-A339EF9587A3}" dt="2020-11-11T19:50:46.721" v="376" actId="20577"/>
        <pc:sldMkLst>
          <pc:docMk/>
          <pc:sldMk cId="3601276147" sldId="532"/>
        </pc:sldMkLst>
        <pc:spChg chg="mod">
          <ac:chgData name="Law, David" userId="6c3935a2-e9a3-4723-9746-6e9c8747e394" providerId="ADAL" clId="{C28B0453-1335-4CDC-AF76-A339EF9587A3}" dt="2020-11-11T19:44:47.139" v="279"/>
          <ac:spMkLst>
            <pc:docMk/>
            <pc:sldMk cId="3601276147" sldId="532"/>
            <ac:spMk id="3" creationId="{00000000-0000-0000-0000-000000000000}"/>
          </ac:spMkLst>
        </pc:spChg>
        <pc:spChg chg="mod">
          <ac:chgData name="Law, David" userId="6c3935a2-e9a3-4723-9746-6e9c8747e394" providerId="ADAL" clId="{C28B0453-1335-4CDC-AF76-A339EF9587A3}" dt="2020-11-11T19:46:04.579" v="295" actId="20577"/>
          <ac:spMkLst>
            <pc:docMk/>
            <pc:sldMk cId="3601276147" sldId="532"/>
            <ac:spMk id="5" creationId="{00000000-0000-0000-0000-000000000000}"/>
          </ac:spMkLst>
        </pc:spChg>
        <pc:graphicFrameChg chg="mod modGraphic">
          <ac:chgData name="Law, David" userId="6c3935a2-e9a3-4723-9746-6e9c8747e394" providerId="ADAL" clId="{C28B0453-1335-4CDC-AF76-A339EF9587A3}" dt="2020-11-11T19:50:46.721" v="376" actId="20577"/>
          <ac:graphicFrameMkLst>
            <pc:docMk/>
            <pc:sldMk cId="3601276147" sldId="532"/>
            <ac:graphicFrameMk id="6" creationId="{00000000-0000-0000-0000-000000000000}"/>
          </ac:graphicFrameMkLst>
        </pc:graphicFrameChg>
      </pc:sldChg>
      <pc:sldChg chg="del">
        <pc:chgData name="Law, David" userId="6c3935a2-e9a3-4723-9746-6e9c8747e394" providerId="ADAL" clId="{C28B0453-1335-4CDC-AF76-A339EF9587A3}" dt="2020-11-11T12:45:39.707" v="11" actId="2696"/>
        <pc:sldMkLst>
          <pc:docMk/>
          <pc:sldMk cId="913919181" sldId="535"/>
        </pc:sldMkLst>
      </pc:sldChg>
      <pc:sldChg chg="addSp delSp modSp">
        <pc:chgData name="Law, David" userId="6c3935a2-e9a3-4723-9746-6e9c8747e394" providerId="ADAL" clId="{C28B0453-1335-4CDC-AF76-A339EF9587A3}" dt="2020-11-11T23:19:28.541" v="380" actId="478"/>
        <pc:sldMkLst>
          <pc:docMk/>
          <pc:sldMk cId="1426487066" sldId="536"/>
        </pc:sldMkLst>
        <pc:spChg chg="mod">
          <ac:chgData name="Law, David" userId="6c3935a2-e9a3-4723-9746-6e9c8747e394" providerId="ADAL" clId="{C28B0453-1335-4CDC-AF76-A339EF9587A3}" dt="2020-11-11T23:19:24.123" v="379" actId="20577"/>
          <ac:spMkLst>
            <pc:docMk/>
            <pc:sldMk cId="1426487066" sldId="536"/>
            <ac:spMk id="2" creationId="{00000000-0000-0000-0000-000000000000}"/>
          </ac:spMkLst>
        </pc:spChg>
        <pc:spChg chg="add del mod ord">
          <ac:chgData name="Law, David" userId="6c3935a2-e9a3-4723-9746-6e9c8747e394" providerId="ADAL" clId="{C28B0453-1335-4CDC-AF76-A339EF9587A3}" dt="2020-11-11T23:19:28.541" v="380" actId="478"/>
          <ac:spMkLst>
            <pc:docMk/>
            <pc:sldMk cId="1426487066" sldId="536"/>
            <ac:spMk id="3" creationId="{94911A38-043E-48A4-A4EB-D7D98F50E551}"/>
          </ac:spMkLst>
        </pc:spChg>
      </pc:sldChg>
      <pc:sldChg chg="addSp delSp modSp">
        <pc:chgData name="Law, David" userId="6c3935a2-e9a3-4723-9746-6e9c8747e394" providerId="ADAL" clId="{C28B0453-1335-4CDC-AF76-A339EF9587A3}" dt="2020-11-12T15:14:06.109" v="411" actId="478"/>
        <pc:sldMkLst>
          <pc:docMk/>
          <pc:sldMk cId="1579221777" sldId="537"/>
        </pc:sldMkLst>
        <pc:spChg chg="mod">
          <ac:chgData name="Law, David" userId="6c3935a2-e9a3-4723-9746-6e9c8747e394" providerId="ADAL" clId="{C28B0453-1335-4CDC-AF76-A339EF9587A3}" dt="2020-11-12T15:14:01.930" v="410"/>
          <ac:spMkLst>
            <pc:docMk/>
            <pc:sldMk cId="1579221777" sldId="537"/>
            <ac:spMk id="3" creationId="{00000000-0000-0000-0000-000000000000}"/>
          </ac:spMkLst>
        </pc:spChg>
        <pc:spChg chg="add del mod ord">
          <ac:chgData name="Law, David" userId="6c3935a2-e9a3-4723-9746-6e9c8747e394" providerId="ADAL" clId="{C28B0453-1335-4CDC-AF76-A339EF9587A3}" dt="2020-11-12T15:14:06.109" v="411" actId="478"/>
          <ac:spMkLst>
            <pc:docMk/>
            <pc:sldMk cId="1579221777" sldId="537"/>
            <ac:spMk id="4" creationId="{3FB0F7C9-4351-4B3E-B2B3-985E9E42E942}"/>
          </ac:spMkLst>
        </pc:spChg>
      </pc:sldChg>
      <pc:sldChg chg="del">
        <pc:chgData name="Law, David" userId="6c3935a2-e9a3-4723-9746-6e9c8747e394" providerId="ADAL" clId="{C28B0453-1335-4CDC-AF76-A339EF9587A3}" dt="2020-11-11T12:55:39.060" v="98" actId="2696"/>
        <pc:sldMkLst>
          <pc:docMk/>
          <pc:sldMk cId="3596303748" sldId="538"/>
        </pc:sldMkLst>
      </pc:sldChg>
      <pc:sldChg chg="del">
        <pc:chgData name="Law, David" userId="6c3935a2-e9a3-4723-9746-6e9c8747e394" providerId="ADAL" clId="{C28B0453-1335-4CDC-AF76-A339EF9587A3}" dt="2020-11-11T12:55:39.083" v="99" actId="2696"/>
        <pc:sldMkLst>
          <pc:docMk/>
          <pc:sldMk cId="980069712" sldId="539"/>
        </pc:sldMkLst>
      </pc:sldChg>
      <pc:sldChg chg="del">
        <pc:chgData name="Law, David" userId="6c3935a2-e9a3-4723-9746-6e9c8747e394" providerId="ADAL" clId="{C28B0453-1335-4CDC-AF76-A339EF9587A3}" dt="2020-11-11T12:55:39.101" v="100" actId="2696"/>
        <pc:sldMkLst>
          <pc:docMk/>
          <pc:sldMk cId="3687026982" sldId="540"/>
        </pc:sldMkLst>
      </pc:sldChg>
      <pc:sldChg chg="modSp add">
        <pc:chgData name="Law, David" userId="6c3935a2-e9a3-4723-9746-6e9c8747e394" providerId="ADAL" clId="{C28B0453-1335-4CDC-AF76-A339EF9587A3}" dt="2020-11-11T12:47:33.818" v="23" actId="20577"/>
        <pc:sldMkLst>
          <pc:docMk/>
          <pc:sldMk cId="3137728104" sldId="541"/>
        </pc:sldMkLst>
        <pc:spChg chg="mod">
          <ac:chgData name="Law, David" userId="6c3935a2-e9a3-4723-9746-6e9c8747e394" providerId="ADAL" clId="{C28B0453-1335-4CDC-AF76-A339EF9587A3}" dt="2020-11-11T12:47:33.818" v="23" actId="20577"/>
          <ac:spMkLst>
            <pc:docMk/>
            <pc:sldMk cId="3137728104" sldId="541"/>
            <ac:spMk id="2" creationId="{00000000-0000-0000-0000-000000000000}"/>
          </ac:spMkLst>
        </pc:spChg>
      </pc:sldChg>
      <pc:sldChg chg="modSp add">
        <pc:chgData name="Law, David" userId="6c3935a2-e9a3-4723-9746-6e9c8747e394" providerId="ADAL" clId="{C28B0453-1335-4CDC-AF76-A339EF9587A3}" dt="2020-11-11T12:48:06.546" v="30" actId="20577"/>
        <pc:sldMkLst>
          <pc:docMk/>
          <pc:sldMk cId="1545535988" sldId="542"/>
        </pc:sldMkLst>
        <pc:spChg chg="mod">
          <ac:chgData name="Law, David" userId="6c3935a2-e9a3-4723-9746-6e9c8747e394" providerId="ADAL" clId="{C28B0453-1335-4CDC-AF76-A339EF9587A3}" dt="2020-11-11T12:48:06.546" v="30" actId="20577"/>
          <ac:spMkLst>
            <pc:docMk/>
            <pc:sldMk cId="1545535988" sldId="542"/>
            <ac:spMk id="2" creationId="{00000000-0000-0000-0000-000000000000}"/>
          </ac:spMkLst>
        </pc:spChg>
      </pc:sldChg>
      <pc:sldChg chg="modSp add">
        <pc:chgData name="Law, David" userId="6c3935a2-e9a3-4723-9746-6e9c8747e394" providerId="ADAL" clId="{C28B0453-1335-4CDC-AF76-A339EF9587A3}" dt="2020-11-11T14:19:38.806" v="164" actId="20577"/>
        <pc:sldMkLst>
          <pc:docMk/>
          <pc:sldMk cId="731885077" sldId="543"/>
        </pc:sldMkLst>
        <pc:spChg chg="mod">
          <ac:chgData name="Law, David" userId="6c3935a2-e9a3-4723-9746-6e9c8747e394" providerId="ADAL" clId="{C28B0453-1335-4CDC-AF76-A339EF9587A3}" dt="2020-11-11T14:19:38.806" v="164" actId="20577"/>
          <ac:spMkLst>
            <pc:docMk/>
            <pc:sldMk cId="731885077" sldId="543"/>
            <ac:spMk id="2" creationId="{00000000-0000-0000-0000-000000000000}"/>
          </ac:spMkLst>
        </pc:spChg>
      </pc:sldChg>
      <pc:sldChg chg="addSp delSp modSp add">
        <pc:chgData name="Law, David" userId="6c3935a2-e9a3-4723-9746-6e9c8747e394" providerId="ADAL" clId="{C28B0453-1335-4CDC-AF76-A339EF9587A3}" dt="2020-11-12T15:13:21.804" v="397" actId="478"/>
        <pc:sldMkLst>
          <pc:docMk/>
          <pc:sldMk cId="3601857584" sldId="544"/>
        </pc:sldMkLst>
        <pc:spChg chg="del">
          <ac:chgData name="Law, David" userId="6c3935a2-e9a3-4723-9746-6e9c8747e394" providerId="ADAL" clId="{C28B0453-1335-4CDC-AF76-A339EF9587A3}" dt="2020-11-11T14:16:15.341" v="106"/>
          <ac:spMkLst>
            <pc:docMk/>
            <pc:sldMk cId="3601857584" sldId="544"/>
            <ac:spMk id="2" creationId="{55009EB0-EC03-4397-857C-84B5F7C7068D}"/>
          </ac:spMkLst>
        </pc:spChg>
        <pc:spChg chg="add mod">
          <ac:chgData name="Law, David" userId="6c3935a2-e9a3-4723-9746-6e9c8747e394" providerId="ADAL" clId="{C28B0453-1335-4CDC-AF76-A339EF9587A3}" dt="2020-11-11T14:30:23.206" v="219" actId="20577"/>
          <ac:spMkLst>
            <pc:docMk/>
            <pc:sldMk cId="3601857584" sldId="544"/>
            <ac:spMk id="3" creationId="{C9039275-8FCF-48A9-8781-69B6CFB67BB6}"/>
          </ac:spMkLst>
        </pc:spChg>
        <pc:spChg chg="add mod">
          <ac:chgData name="Law, David" userId="6c3935a2-e9a3-4723-9746-6e9c8747e394" providerId="ADAL" clId="{C28B0453-1335-4CDC-AF76-A339EF9587A3}" dt="2020-11-12T15:13:17.790" v="396" actId="20577"/>
          <ac:spMkLst>
            <pc:docMk/>
            <pc:sldMk cId="3601857584" sldId="544"/>
            <ac:spMk id="4" creationId="{2B4B5A13-E30F-4B08-9CEE-73417E10FE6D}"/>
          </ac:spMkLst>
        </pc:spChg>
        <pc:spChg chg="add del mod ord">
          <ac:chgData name="Law, David" userId="6c3935a2-e9a3-4723-9746-6e9c8747e394" providerId="ADAL" clId="{C28B0453-1335-4CDC-AF76-A339EF9587A3}" dt="2020-11-12T15:13:21.804" v="397" actId="478"/>
          <ac:spMkLst>
            <pc:docMk/>
            <pc:sldMk cId="3601857584" sldId="544"/>
            <ac:spMk id="5" creationId="{A653F41E-5F2D-455D-B239-B75900E64A51}"/>
          </ac:spMkLst>
        </pc:spChg>
        <pc:graphicFrameChg chg="add del modGraphic">
          <ac:chgData name="Law, David" userId="6c3935a2-e9a3-4723-9746-6e9c8747e394" providerId="ADAL" clId="{C28B0453-1335-4CDC-AF76-A339EF9587A3}" dt="2020-11-11T14:27:26.326" v="206" actId="27309"/>
          <ac:graphicFrameMkLst>
            <pc:docMk/>
            <pc:sldMk cId="3601857584" sldId="544"/>
            <ac:graphicFrameMk id="7" creationId="{01A52A07-48AE-4DD1-BE56-6952656E7C6E}"/>
          </ac:graphicFrameMkLst>
        </pc:graphicFrameChg>
      </pc:sldChg>
      <pc:sldChg chg="addSp delSp modSp add">
        <pc:chgData name="Law, David" userId="6c3935a2-e9a3-4723-9746-6e9c8747e394" providerId="ADAL" clId="{C28B0453-1335-4CDC-AF76-A339EF9587A3}" dt="2020-11-12T15:13:55.790" v="409" actId="478"/>
        <pc:sldMkLst>
          <pc:docMk/>
          <pc:sldMk cId="3004952186" sldId="545"/>
        </pc:sldMkLst>
        <pc:spChg chg="del">
          <ac:chgData name="Law, David" userId="6c3935a2-e9a3-4723-9746-6e9c8747e394" providerId="ADAL" clId="{C28B0453-1335-4CDC-AF76-A339EF9587A3}" dt="2020-11-11T14:23:04.893" v="167"/>
          <ac:spMkLst>
            <pc:docMk/>
            <pc:sldMk cId="3004952186" sldId="545"/>
            <ac:spMk id="2" creationId="{41705DD5-C190-4BAC-8102-31F38652588B}"/>
          </ac:spMkLst>
        </pc:spChg>
        <pc:spChg chg="add mod">
          <ac:chgData name="Law, David" userId="6c3935a2-e9a3-4723-9746-6e9c8747e394" providerId="ADAL" clId="{C28B0453-1335-4CDC-AF76-A339EF9587A3}" dt="2020-11-11T17:06:55.432" v="230" actId="20577"/>
          <ac:spMkLst>
            <pc:docMk/>
            <pc:sldMk cId="3004952186" sldId="545"/>
            <ac:spMk id="3" creationId="{5CA40C93-0744-4FD0-9BCF-0A58C706D34A}"/>
          </ac:spMkLst>
        </pc:spChg>
        <pc:spChg chg="add mod">
          <ac:chgData name="Law, David" userId="6c3935a2-e9a3-4723-9746-6e9c8747e394" providerId="ADAL" clId="{C28B0453-1335-4CDC-AF76-A339EF9587A3}" dt="2020-11-12T15:13:49.790" v="408" actId="20577"/>
          <ac:spMkLst>
            <pc:docMk/>
            <pc:sldMk cId="3004952186" sldId="545"/>
            <ac:spMk id="4" creationId="{8DFD02D0-E4B9-40F4-B410-160FFA33A56B}"/>
          </ac:spMkLst>
        </pc:spChg>
        <pc:spChg chg="add del mod ord">
          <ac:chgData name="Law, David" userId="6c3935a2-e9a3-4723-9746-6e9c8747e394" providerId="ADAL" clId="{C28B0453-1335-4CDC-AF76-A339EF9587A3}" dt="2020-11-12T15:13:55.790" v="409" actId="478"/>
          <ac:spMkLst>
            <pc:docMk/>
            <pc:sldMk cId="3004952186" sldId="545"/>
            <ac:spMk id="5" creationId="{A388D858-1B01-42CD-B9CD-C159F732DFB5}"/>
          </ac:spMkLst>
        </pc:spChg>
        <pc:spChg chg="add del mod ord">
          <ac:chgData name="Law, David" userId="6c3935a2-e9a3-4723-9746-6e9c8747e394" providerId="ADAL" clId="{C28B0453-1335-4CDC-AF76-A339EF9587A3}" dt="2020-11-11T17:06:35.084" v="221" actId="478"/>
          <ac:spMkLst>
            <pc:docMk/>
            <pc:sldMk cId="3004952186" sldId="545"/>
            <ac:spMk id="6" creationId="{6F4CFEA5-E683-4975-82B6-90A3117C312E}"/>
          </ac:spMkLst>
        </pc:spChg>
      </pc:sldChg>
      <pc:sldChg chg="addSp delSp modSp add">
        <pc:chgData name="Law, David" userId="6c3935a2-e9a3-4723-9746-6e9c8747e394" providerId="ADAL" clId="{C28B0453-1335-4CDC-AF76-A339EF9587A3}" dt="2020-11-11T17:08:31.437" v="243"/>
        <pc:sldMkLst>
          <pc:docMk/>
          <pc:sldMk cId="1473907842" sldId="546"/>
        </pc:sldMkLst>
        <pc:spChg chg="del">
          <ac:chgData name="Law, David" userId="6c3935a2-e9a3-4723-9746-6e9c8747e394" providerId="ADAL" clId="{C28B0453-1335-4CDC-AF76-A339EF9587A3}" dt="2020-11-11T17:07:35.727" v="232"/>
          <ac:spMkLst>
            <pc:docMk/>
            <pc:sldMk cId="1473907842" sldId="546"/>
            <ac:spMk id="2" creationId="{458D854A-D93C-4E2D-BE62-D31B042DDF62}"/>
          </ac:spMkLst>
        </pc:spChg>
        <pc:spChg chg="add mod">
          <ac:chgData name="Law, David" userId="6c3935a2-e9a3-4723-9746-6e9c8747e394" providerId="ADAL" clId="{C28B0453-1335-4CDC-AF76-A339EF9587A3}" dt="2020-11-11T17:08:09.600" v="239" actId="20577"/>
          <ac:spMkLst>
            <pc:docMk/>
            <pc:sldMk cId="1473907842" sldId="546"/>
            <ac:spMk id="3" creationId="{6D265A0E-9C3B-4268-BAEB-870C1B33F8B0}"/>
          </ac:spMkLst>
        </pc:spChg>
        <pc:spChg chg="add mod">
          <ac:chgData name="Law, David" userId="6c3935a2-e9a3-4723-9746-6e9c8747e394" providerId="ADAL" clId="{C28B0453-1335-4CDC-AF76-A339EF9587A3}" dt="2020-11-11T17:08:31.437" v="243"/>
          <ac:spMkLst>
            <pc:docMk/>
            <pc:sldMk cId="1473907842" sldId="546"/>
            <ac:spMk id="4" creationId="{B2FA0A35-8EEB-4640-A1A1-BD5A44BCEAE9}"/>
          </ac:spMkLst>
        </pc:spChg>
      </pc:sldChg>
      <pc:sldChg chg="addSp delSp modSp add">
        <pc:chgData name="Law, David" userId="6c3935a2-e9a3-4723-9746-6e9c8747e394" providerId="ADAL" clId="{C28B0453-1335-4CDC-AF76-A339EF9587A3}" dt="2020-11-12T17:00:24.914" v="448" actId="20577"/>
        <pc:sldMkLst>
          <pc:docMk/>
          <pc:sldMk cId="4090309661" sldId="547"/>
        </pc:sldMkLst>
        <pc:spChg chg="del">
          <ac:chgData name="Law, David" userId="6c3935a2-e9a3-4723-9746-6e9c8747e394" providerId="ADAL" clId="{C28B0453-1335-4CDC-AF76-A339EF9587A3}" dt="2020-11-11T19:42:12.133" v="245"/>
          <ac:spMkLst>
            <pc:docMk/>
            <pc:sldMk cId="4090309661" sldId="547"/>
            <ac:spMk id="2" creationId="{3AC142EA-E85D-4330-9D27-E7209A70935F}"/>
          </ac:spMkLst>
        </pc:spChg>
        <pc:spChg chg="add del mod">
          <ac:chgData name="Law, David" userId="6c3935a2-e9a3-4723-9746-6e9c8747e394" providerId="ADAL" clId="{C28B0453-1335-4CDC-AF76-A339EF9587A3}" dt="2020-11-11T19:42:20.387" v="246"/>
          <ac:spMkLst>
            <pc:docMk/>
            <pc:sldMk cId="4090309661" sldId="547"/>
            <ac:spMk id="3" creationId="{13DCD070-BA3C-4042-A520-B6F9398F49B0}"/>
          </ac:spMkLst>
        </pc:spChg>
        <pc:spChg chg="add del mod">
          <ac:chgData name="Law, David" userId="6c3935a2-e9a3-4723-9746-6e9c8747e394" providerId="ADAL" clId="{C28B0453-1335-4CDC-AF76-A339EF9587A3}" dt="2020-11-11T19:42:20.387" v="246"/>
          <ac:spMkLst>
            <pc:docMk/>
            <pc:sldMk cId="4090309661" sldId="547"/>
            <ac:spMk id="4" creationId="{679EECD2-10CA-4E13-A5B8-2F81D1B92767}"/>
          </ac:spMkLst>
        </pc:spChg>
        <pc:spChg chg="add del mod">
          <ac:chgData name="Law, David" userId="6c3935a2-e9a3-4723-9746-6e9c8747e394" providerId="ADAL" clId="{C28B0453-1335-4CDC-AF76-A339EF9587A3}" dt="2020-11-11T19:42:20.387" v="246"/>
          <ac:spMkLst>
            <pc:docMk/>
            <pc:sldMk cId="4090309661" sldId="547"/>
            <ac:spMk id="5" creationId="{D5B58840-82C7-43CD-9609-5F1024C11CB1}"/>
          </ac:spMkLst>
        </pc:spChg>
        <pc:spChg chg="add mod">
          <ac:chgData name="Law, David" userId="6c3935a2-e9a3-4723-9746-6e9c8747e394" providerId="ADAL" clId="{C28B0453-1335-4CDC-AF76-A339EF9587A3}" dt="2020-11-11T19:42:27.027" v="247"/>
          <ac:spMkLst>
            <pc:docMk/>
            <pc:sldMk cId="4090309661" sldId="547"/>
            <ac:spMk id="6" creationId="{63657B64-9928-4AE2-AC6C-D3E0FFDEAA5B}"/>
          </ac:spMkLst>
        </pc:spChg>
        <pc:spChg chg="add mod">
          <ac:chgData name="Law, David" userId="6c3935a2-e9a3-4723-9746-6e9c8747e394" providerId="ADAL" clId="{C28B0453-1335-4CDC-AF76-A339EF9587A3}" dt="2020-11-12T17:00:24.914" v="448" actId="20577"/>
          <ac:spMkLst>
            <pc:docMk/>
            <pc:sldMk cId="4090309661" sldId="547"/>
            <ac:spMk id="7" creationId="{566F2B85-2070-4BC7-B84E-95B21CB106F6}"/>
          </ac:spMkLst>
        </pc:spChg>
      </pc:sldChg>
      <pc:sldChg chg="add del">
        <pc:chgData name="Law, David" userId="6c3935a2-e9a3-4723-9746-6e9c8747e394" providerId="ADAL" clId="{C28B0453-1335-4CDC-AF76-A339EF9587A3}" dt="2020-11-11T19:44:39.334" v="278" actId="2696"/>
        <pc:sldMkLst>
          <pc:docMk/>
          <pc:sldMk cId="2985235093" sldId="548"/>
        </pc:sldMkLst>
      </pc:sldChg>
      <pc:sldMasterChg chg="modSp">
        <pc:chgData name="Law, David" userId="6c3935a2-e9a3-4723-9746-6e9c8747e394" providerId="ADAL" clId="{C28B0453-1335-4CDC-AF76-A339EF9587A3}" dt="2020-11-12T12:52:44.919" v="385"/>
        <pc:sldMasterMkLst>
          <pc:docMk/>
          <pc:sldMasterMk cId="0" sldId="2147483649"/>
        </pc:sldMasterMkLst>
        <pc:spChg chg="mod">
          <ac:chgData name="Law, David" userId="6c3935a2-e9a3-4723-9746-6e9c8747e394" providerId="ADAL" clId="{C28B0453-1335-4CDC-AF76-A339EF9587A3}" dt="2020-11-12T12:52:44.919" v="385"/>
          <ac:spMkLst>
            <pc:docMk/>
            <pc:sldMasterMk cId="0" sldId="2147483649"/>
            <ac:spMk id="9" creationId="{00000000-0000-0000-0000-000000000000}"/>
          </ac:spMkLst>
        </pc:spChg>
        <pc:spChg chg="mod">
          <ac:chgData name="Law, David" userId="6c3935a2-e9a3-4723-9746-6e9c8747e394" providerId="ADAL" clId="{C28B0453-1335-4CDC-AF76-A339EF9587A3}" dt="2020-11-12T12:52:34.764" v="382" actId="20577"/>
          <ac:spMkLst>
            <pc:docMk/>
            <pc:sldMasterMk cId="0" sldId="2147483649"/>
            <ac:spMk id="1032" creationId="{00000000-0000-0000-0000-000000000000}"/>
          </ac:spMkLst>
        </pc:spChg>
        <pc:spChg chg="mod">
          <ac:chgData name="Law, David" userId="6c3935a2-e9a3-4723-9746-6e9c8747e394" providerId="ADAL" clId="{C28B0453-1335-4CDC-AF76-A339EF9587A3}" dt="2020-11-11T12:55:15.818" v="85" actId="20577"/>
          <ac:spMkLst>
            <pc:docMk/>
            <pc:sldMasterMk cId="0" sldId="2147483649"/>
            <ac:spMk id="1033"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36AFB49A-1A0C-4361-BE8D-C866C0793B11}" type="datetimeFigureOut">
              <a:rPr lang="en-GB"/>
              <a:pPr>
                <a:defRPr/>
              </a:pPr>
              <a:t>13/11/2020</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DEE8609-FC23-446B-ACFE-EB28D14C8A10}" type="slidenum">
              <a:rPr lang="en-GB"/>
              <a:pPr>
                <a:defRPr/>
              </a:pPr>
              <a:t>‹#›</a:t>
            </a:fld>
            <a:endParaRPr lang="en-GB"/>
          </a:p>
        </p:txBody>
      </p:sp>
    </p:spTree>
    <p:extLst>
      <p:ext uri="{BB962C8B-B14F-4D97-AF65-F5344CB8AC3E}">
        <p14:creationId xmlns:p14="http://schemas.microsoft.com/office/powerpoint/2010/main" val="35289784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240A71D-8F61-4078-9C38-38D62F34CB74}" type="slidenum">
              <a:rPr lang="en-US"/>
              <a:pPr>
                <a:defRPr/>
              </a:pPr>
              <a:t>‹#›</a:t>
            </a:fld>
            <a:endParaRPr lang="en-US"/>
          </a:p>
        </p:txBody>
      </p:sp>
    </p:spTree>
    <p:extLst>
      <p:ext uri="{BB962C8B-B14F-4D97-AF65-F5344CB8AC3E}">
        <p14:creationId xmlns:p14="http://schemas.microsoft.com/office/powerpoint/2010/main" val="596915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Please see here for instruction</a:t>
            </a:r>
          </a:p>
        </p:txBody>
      </p:sp>
      <p:sp>
        <p:nvSpPr>
          <p:cNvPr id="4" name="Slide Number Placeholder 3"/>
          <p:cNvSpPr>
            <a:spLocks noGrp="1"/>
          </p:cNvSpPr>
          <p:nvPr>
            <p:ph type="sldNum" sz="quarter" idx="5"/>
          </p:nvPr>
        </p:nvSpPr>
        <p:spPr/>
        <p:txBody>
          <a:bodyPr/>
          <a:lstStyle/>
          <a:p>
            <a:pPr>
              <a:defRPr/>
            </a:pPr>
            <a:fld id="{F240A71D-8F61-4078-9C38-38D62F34CB74}" type="slidenum">
              <a:rPr lang="en-US" smtClean="0"/>
              <a:pPr>
                <a:defRPr/>
              </a:pPr>
              <a:t>1</a:t>
            </a:fld>
            <a:endParaRPr lang="en-US"/>
          </a:p>
        </p:txBody>
      </p:sp>
    </p:spTree>
    <p:extLst>
      <p:ext uri="{BB962C8B-B14F-4D97-AF65-F5344CB8AC3E}">
        <p14:creationId xmlns:p14="http://schemas.microsoft.com/office/powerpoint/2010/main" val="2342248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sz="1200" b="1" dirty="0">
                <a:solidFill>
                  <a:srgbClr val="FF0000"/>
                </a:solidFill>
              </a:rPr>
              <a:t>Instructions:</a:t>
            </a:r>
            <a:br>
              <a:rPr lang="en-GB" altLang="en-US" sz="1200" b="1" dirty="0">
                <a:solidFill>
                  <a:srgbClr val="FF0000"/>
                </a:solidFill>
              </a:rPr>
            </a:br>
            <a:r>
              <a:rPr lang="en-GB" altLang="en-US" sz="1200" b="1" dirty="0">
                <a:solidFill>
                  <a:srgbClr val="FF0000"/>
                </a:solidFill>
              </a:rPr>
              <a:t>Complete or delete content marked []’s as required.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b="1" dirty="0">
              <a:solidFill>
                <a:srgbClr val="FF0000"/>
              </a:solidFill>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b="1" dirty="0">
                <a:solidFill>
                  <a:srgbClr val="FF0000"/>
                </a:solidFill>
              </a:rPr>
              <a:t>For the vote tally table: [1] Use ‘delete columns’ (select cells -&gt; right click -&gt; Delete -&gt; Delete Columns) to remove columns not required based on number of recirculations; [2] Use ‘delete row’ (select cells -&gt; right click -&gt; Delete -&gt; Delete Rows) to delete the ‘Public comments’ row for Working Group ballot; [3] In the ‘</a:t>
            </a:r>
            <a:r>
              <a:rPr lang="en-GB" sz="1200" b="1" dirty="0" err="1">
                <a:solidFill>
                  <a:srgbClr val="FF0000"/>
                </a:solidFill>
              </a:rPr>
              <a:t>Req</a:t>
            </a:r>
            <a:r>
              <a:rPr lang="en-GB" sz="1200" b="1" dirty="0">
                <a:solidFill>
                  <a:srgbClr val="FF0000"/>
                </a:solidFill>
              </a:rPr>
              <a:t> %’ column enter ‘</a:t>
            </a:r>
            <a:r>
              <a:rPr lang="en-GB" sz="1200" b="0" i="0" u="none" strike="noStrike" dirty="0">
                <a:solidFill>
                  <a:srgbClr val="000000"/>
                </a:solidFill>
                <a:effectLst/>
                <a:latin typeface="Times New Roman" panose="02020603050405020304" pitchFamily="18" charset="0"/>
              </a:rPr>
              <a:t>&gt; 50’</a:t>
            </a:r>
            <a:r>
              <a:rPr lang="en-GB" sz="1200" b="1" i="0" u="none" strike="noStrike" dirty="0">
                <a:solidFill>
                  <a:srgbClr val="000000"/>
                </a:solidFill>
                <a:effectLst/>
                <a:latin typeface="Times New Roman" panose="02020603050405020304" pitchFamily="18" charset="0"/>
              </a:rPr>
              <a:t> for a </a:t>
            </a:r>
            <a:r>
              <a:rPr lang="en-GB" sz="1200" b="1" dirty="0">
                <a:solidFill>
                  <a:srgbClr val="FF0000"/>
                </a:solidFill>
              </a:rPr>
              <a:t>Working Group ballot. enter ‘</a:t>
            </a:r>
            <a:r>
              <a:rPr lang="en-GB" sz="1200" b="0" i="0" u="none" strike="noStrike" dirty="0">
                <a:solidFill>
                  <a:srgbClr val="000000"/>
                </a:solidFill>
                <a:effectLst/>
                <a:latin typeface="Times New Roman" panose="02020603050405020304" pitchFamily="18" charset="0"/>
              </a:rPr>
              <a:t>≥ 75’</a:t>
            </a:r>
            <a:r>
              <a:rPr lang="en-GB" sz="1200" b="1" i="0" u="none" strike="noStrike" dirty="0">
                <a:solidFill>
                  <a:srgbClr val="000000"/>
                </a:solidFill>
                <a:effectLst/>
                <a:latin typeface="Times New Roman" panose="02020603050405020304" pitchFamily="18" charset="0"/>
              </a:rPr>
              <a:t>, for a Standards Association ballot; [4] Enter the vote counts and percentages in the respective cells; [5] If any percentage does not meet the required value defined in the rightmost ‘</a:t>
            </a:r>
            <a:r>
              <a:rPr lang="en-GB" sz="1200" b="1" i="0" u="none" strike="noStrike" dirty="0" err="1">
                <a:solidFill>
                  <a:srgbClr val="000000"/>
                </a:solidFill>
                <a:effectLst/>
                <a:latin typeface="Times New Roman" panose="02020603050405020304" pitchFamily="18" charset="0"/>
              </a:rPr>
              <a:t>Req</a:t>
            </a:r>
            <a:r>
              <a:rPr lang="en-GB" sz="1200" b="1" i="0" u="none" strike="noStrike" dirty="0">
                <a:solidFill>
                  <a:srgbClr val="000000"/>
                </a:solidFill>
                <a:effectLst/>
                <a:latin typeface="Times New Roman" panose="02020603050405020304" pitchFamily="18" charset="0"/>
              </a:rPr>
              <a:t> %’ column change the respective ‘PASS’ to ‘FAIL’ and the respective cell to red (select cell -&gt; Design under Table Tools -&gt; Shading -&gt; select red).</a:t>
            </a:r>
            <a:endParaRPr lang="en-GB" b="1" dirty="0"/>
          </a:p>
        </p:txBody>
      </p:sp>
      <p:sp>
        <p:nvSpPr>
          <p:cNvPr id="4" name="Slide Number Placeholder 3"/>
          <p:cNvSpPr>
            <a:spLocks noGrp="1"/>
          </p:cNvSpPr>
          <p:nvPr>
            <p:ph type="sldNum" sz="quarter" idx="5"/>
          </p:nvPr>
        </p:nvSpPr>
        <p:spPr/>
        <p:txBody>
          <a:bodyPr/>
          <a:lstStyle/>
          <a:p>
            <a:pPr>
              <a:defRPr/>
            </a:pPr>
            <a:fld id="{F240A71D-8F61-4078-9C38-38D62F34CB74}" type="slidenum">
              <a:rPr lang="en-US" smtClean="0"/>
              <a:pPr>
                <a:defRPr/>
              </a:pPr>
              <a:t>2</a:t>
            </a:fld>
            <a:endParaRPr lang="en-US"/>
          </a:p>
        </p:txBody>
      </p:sp>
    </p:spTree>
    <p:extLst>
      <p:ext uri="{BB962C8B-B14F-4D97-AF65-F5344CB8AC3E}">
        <p14:creationId xmlns:p14="http://schemas.microsoft.com/office/powerpoint/2010/main" val="934695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sz="4000" b="1" dirty="0">
                <a:solidFill>
                  <a:srgbClr val="FF0000"/>
                </a:solidFill>
              </a:rPr>
              <a:t>Instructions:</a:t>
            </a:r>
            <a:br>
              <a:rPr lang="en-GB" altLang="en-US" sz="4000" b="1" dirty="0">
                <a:solidFill>
                  <a:srgbClr val="FF0000"/>
                </a:solidFill>
              </a:rPr>
            </a:br>
            <a:r>
              <a:rPr lang="en-GB" altLang="en-US" sz="4000" b="1" dirty="0">
                <a:solidFill>
                  <a:srgbClr val="FF0000"/>
                </a:solidFill>
              </a:rPr>
              <a:t>Complete or delete content marked []’s as required. Dependant on the state of the project, select either ‘</a:t>
            </a:r>
            <a:r>
              <a:rPr lang="en-US" sz="4000" dirty="0">
                <a:solidFill>
                  <a:srgbClr val="FF0000"/>
                </a:solidFill>
              </a:rPr>
              <a:t>None, the draft has 100% approval’, ‘Disapprove voters have all indicated satisfaction with the responses to their required comments,</a:t>
            </a:r>
            <a:r>
              <a:rPr lang="en-US" sz="4000" b="1" dirty="0">
                <a:solidFill>
                  <a:srgbClr val="FF0000"/>
                </a:solidFill>
              </a:rPr>
              <a:t> or report the number of unresolved TRs, ERs and in the case of Standards Association ballot, </a:t>
            </a:r>
            <a:r>
              <a:rPr lang="en-US" sz="4000" b="1" dirty="0" err="1">
                <a:solidFill>
                  <a:srgbClr val="FF0000"/>
                </a:solidFill>
              </a:rPr>
              <a:t>GRs</a:t>
            </a:r>
            <a:r>
              <a:rPr lang="en-US" sz="4000" b="1" dirty="0">
                <a:solidFill>
                  <a:srgbClr val="FF0000"/>
                </a:solidFill>
              </a:rPr>
              <a:t>, if any.  If there are unresolved comments, provide URL to the file of all unresolved comments, and then provide a summary of the issues the comments are about.</a:t>
            </a:r>
            <a:endParaRPr lang="en-US" altLang="en-US" sz="4000" b="1" dirty="0">
              <a:solidFill>
                <a:srgbClr val="FF0000"/>
              </a:solidFill>
            </a:endParaRPr>
          </a:p>
          <a:p>
            <a:endParaRPr lang="en-GB" sz="4000" b="1" dirty="0">
              <a:solidFill>
                <a:srgbClr val="FF0000"/>
              </a:solidFill>
            </a:endParaRPr>
          </a:p>
          <a:p>
            <a:r>
              <a:rPr lang="en-GB" sz="4000" b="1" dirty="0">
                <a:solidFill>
                  <a:srgbClr val="FF0000"/>
                </a:solidFill>
              </a:rPr>
              <a:t>Notes:</a:t>
            </a:r>
            <a:br>
              <a:rPr lang="en-GB" sz="4000" b="1" dirty="0">
                <a:solidFill>
                  <a:srgbClr val="FF0000"/>
                </a:solidFill>
              </a:rPr>
            </a:br>
            <a:r>
              <a:rPr lang="en-GB" sz="4000" b="1" dirty="0">
                <a:solidFill>
                  <a:srgbClr val="FF0000"/>
                </a:solidFill>
              </a:rPr>
              <a:t>IEEE 802 </a:t>
            </a:r>
            <a:r>
              <a:rPr lang="en-GB" sz="4000" b="1" dirty="0" err="1">
                <a:solidFill>
                  <a:srgbClr val="FF0000"/>
                </a:solidFill>
              </a:rPr>
              <a:t>LMSC</a:t>
            </a:r>
            <a:r>
              <a:rPr lang="en-GB" sz="4000" b="1" dirty="0">
                <a:solidFill>
                  <a:srgbClr val="FF0000"/>
                </a:solidFill>
              </a:rPr>
              <a:t> Operations Manual Clause 12 includes ‘</a:t>
            </a:r>
            <a:r>
              <a:rPr lang="en-US" sz="4000" b="1" dirty="0">
                <a:solidFill>
                  <a:srgbClr val="FF0000"/>
                </a:solidFill>
              </a:rPr>
              <a:t>Where a voter has accepted some comment resolutions and rejected others, only the comments of which the voter has not accepted resolution should be presented.</a:t>
            </a:r>
            <a:r>
              <a:rPr lang="en-GB" sz="4000" b="1" dirty="0">
                <a:solidFill>
                  <a:srgbClr val="FF0000"/>
                </a:solidFill>
              </a:rPr>
              <a:t>’.</a:t>
            </a:r>
          </a:p>
        </p:txBody>
      </p:sp>
      <p:sp>
        <p:nvSpPr>
          <p:cNvPr id="4" name="Slide Number Placeholder 3"/>
          <p:cNvSpPr>
            <a:spLocks noGrp="1"/>
          </p:cNvSpPr>
          <p:nvPr>
            <p:ph type="sldNum" sz="quarter" idx="5"/>
          </p:nvPr>
        </p:nvSpPr>
        <p:spPr/>
        <p:txBody>
          <a:bodyPr/>
          <a:lstStyle/>
          <a:p>
            <a:pPr>
              <a:defRPr/>
            </a:pPr>
            <a:fld id="{F240A71D-8F61-4078-9C38-38D62F34CB74}" type="slidenum">
              <a:rPr lang="en-US" smtClean="0"/>
              <a:pPr>
                <a:defRPr/>
              </a:pPr>
              <a:t>3</a:t>
            </a:fld>
            <a:endParaRPr lang="en-US"/>
          </a:p>
        </p:txBody>
      </p:sp>
    </p:spTree>
    <p:extLst>
      <p:ext uri="{BB962C8B-B14F-4D97-AF65-F5344CB8AC3E}">
        <p14:creationId xmlns:p14="http://schemas.microsoft.com/office/powerpoint/2010/main" val="256835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sz="1200" b="1" dirty="0">
                <a:solidFill>
                  <a:srgbClr val="FF0000"/>
                </a:solidFill>
              </a:rPr>
              <a:t>Instructions:</a:t>
            </a:r>
            <a:br>
              <a:rPr lang="en-GB" altLang="en-US" sz="1200" b="1" dirty="0">
                <a:solidFill>
                  <a:srgbClr val="FF0000"/>
                </a:solidFill>
              </a:rPr>
            </a:br>
            <a:r>
              <a:rPr lang="en-GB" altLang="en-US" sz="1200" b="1" dirty="0">
                <a:solidFill>
                  <a:srgbClr val="FF0000"/>
                </a:solidFill>
              </a:rPr>
              <a:t>Delete this slide if summary of comments can fit on previous slide.</a:t>
            </a:r>
          </a:p>
        </p:txBody>
      </p:sp>
      <p:sp>
        <p:nvSpPr>
          <p:cNvPr id="4" name="Slide Number Placeholder 3"/>
          <p:cNvSpPr>
            <a:spLocks noGrp="1"/>
          </p:cNvSpPr>
          <p:nvPr>
            <p:ph type="sldNum" sz="quarter" idx="5"/>
          </p:nvPr>
        </p:nvSpPr>
        <p:spPr/>
        <p:txBody>
          <a:bodyPr/>
          <a:lstStyle/>
          <a:p>
            <a:pPr>
              <a:defRPr/>
            </a:pPr>
            <a:fld id="{F240A71D-8F61-4078-9C38-38D62F34CB74}" type="slidenum">
              <a:rPr lang="en-US" smtClean="0"/>
              <a:pPr>
                <a:defRPr/>
              </a:pPr>
              <a:t>4</a:t>
            </a:fld>
            <a:endParaRPr lang="en-US"/>
          </a:p>
        </p:txBody>
      </p:sp>
    </p:spTree>
    <p:extLst>
      <p:ext uri="{BB962C8B-B14F-4D97-AF65-F5344CB8AC3E}">
        <p14:creationId xmlns:p14="http://schemas.microsoft.com/office/powerpoint/2010/main" val="26999029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t>Instructions:</a:t>
            </a:r>
          </a:p>
          <a:p>
            <a:r>
              <a:rPr lang="en-GB" sz="1200" b="1" dirty="0"/>
              <a:t>Include this slide only for a conditional request to forward to Standards Association ballot. For all other cases delete this slide.</a:t>
            </a:r>
          </a:p>
          <a:p>
            <a:endParaRPr lang="en-GB" sz="1200" b="1" dirty="0"/>
          </a:p>
          <a:p>
            <a:r>
              <a:rPr lang="en-US" sz="1200" b="1" dirty="0"/>
              <a:t>Notes: </a:t>
            </a:r>
          </a:p>
          <a:p>
            <a:r>
              <a:rPr lang="en-US" sz="1200" b="1" dirty="0"/>
              <a:t>[1] A maximum of two recirculations permitted under conditional approval. ‘If a new valid disapprove comment/vote is received as a result of the 'initial conditional recirculation ballot', the Working Group Chair may issue one 'subsequent conditional recirculation ballot' in an attempt to meet the conditional approval conditions. If the conditions are not met by the 'subsequent recirculation ballot', the 'conditional approval' terminates.’ (See ‘802 Chair's interpretation of 'substantially complete' as used in conditional approval procedure 14’, http://www.ieee802.org/secmail/msg13174.html).</a:t>
            </a:r>
          </a:p>
          <a:p>
            <a:r>
              <a:rPr lang="en-US" sz="1200" b="1" dirty="0"/>
              <a:t>[2] One of the conditions, should conditional approve be granted, is that the recirculation ballot and resolution should occur in accordance with the schedule presented at the time of conditional approval. Hence if two recirculations are expected include them, as needing only one is fine.</a:t>
            </a:r>
          </a:p>
          <a:p>
            <a:endParaRPr lang="en-GB" sz="1200" b="1" dirty="0"/>
          </a:p>
          <a:p>
            <a:endParaRPr lang="en-GB" dirty="0"/>
          </a:p>
        </p:txBody>
      </p:sp>
      <p:sp>
        <p:nvSpPr>
          <p:cNvPr id="4" name="Slide Number Placeholder 3"/>
          <p:cNvSpPr>
            <a:spLocks noGrp="1"/>
          </p:cNvSpPr>
          <p:nvPr>
            <p:ph type="sldNum" sz="quarter" idx="5"/>
          </p:nvPr>
        </p:nvSpPr>
        <p:spPr/>
        <p:txBody>
          <a:bodyPr/>
          <a:lstStyle/>
          <a:p>
            <a:pPr>
              <a:defRPr/>
            </a:pPr>
            <a:fld id="{F240A71D-8F61-4078-9C38-38D62F34CB74}" type="slidenum">
              <a:rPr lang="en-US" smtClean="0"/>
              <a:pPr>
                <a:defRPr/>
              </a:pPr>
              <a:t>5</a:t>
            </a:fld>
            <a:endParaRPr lang="en-US"/>
          </a:p>
        </p:txBody>
      </p:sp>
    </p:spTree>
    <p:extLst>
      <p:ext uri="{BB962C8B-B14F-4D97-AF65-F5344CB8AC3E}">
        <p14:creationId xmlns:p14="http://schemas.microsoft.com/office/powerpoint/2010/main" val="2123805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dirty="0"/>
              <a:t>Instructions:</a:t>
            </a:r>
          </a:p>
          <a:p>
            <a:r>
              <a:rPr lang="en-GB" sz="1200" b="1" dirty="0"/>
              <a:t>Include this slide only for a conditional request to forward to RevCom. For all other cases delete this slide.</a:t>
            </a:r>
          </a:p>
          <a:p>
            <a:endParaRPr lang="en-US" sz="1200" b="1" dirty="0"/>
          </a:p>
          <a:p>
            <a:r>
              <a:rPr lang="en-US" sz="1200" b="1" dirty="0"/>
              <a:t>Notes: </a:t>
            </a:r>
          </a:p>
          <a:p>
            <a:r>
              <a:rPr lang="en-US" sz="1200" b="1" dirty="0"/>
              <a:t>[1] A maximum of two recirculations permitted under conditional approval. ‘If a new valid disapprove comment/vote is received as a result of the 'initial conditional recirculation ballot', the Working Group Chair may issue one 'subsequent conditional recirculation ballot' in an attempt to meet the conditional approval conditions. If the conditions are not met by the 'subsequent recirculation ballot', the 'conditional approval' terminates.’ (See ‘802 Chair's interpretation of 'substantially complete' as used in conditional approval procedure 14’, http://www.ieee802.org/secmail/msg13174.html).</a:t>
            </a:r>
          </a:p>
          <a:p>
            <a:r>
              <a:rPr lang="en-US" sz="1200" b="1" dirty="0"/>
              <a:t>[2] One of the conditions, should conditional approve be granted, is that the recirculation ballot and resolution should occur in accordance with the schedule presented at the time of conditional approval. Hence if two recirculations are expected include them, as needing only one is fine.</a:t>
            </a:r>
          </a:p>
          <a:p>
            <a:endParaRPr lang="en-GB" dirty="0"/>
          </a:p>
        </p:txBody>
      </p:sp>
      <p:sp>
        <p:nvSpPr>
          <p:cNvPr id="4" name="Slide Number Placeholder 3"/>
          <p:cNvSpPr>
            <a:spLocks noGrp="1"/>
          </p:cNvSpPr>
          <p:nvPr>
            <p:ph type="sldNum" sz="quarter" idx="5"/>
          </p:nvPr>
        </p:nvSpPr>
        <p:spPr/>
        <p:txBody>
          <a:bodyPr/>
          <a:lstStyle/>
          <a:p>
            <a:pPr>
              <a:defRPr/>
            </a:pPr>
            <a:fld id="{F240A71D-8F61-4078-9C38-38D62F34CB74}" type="slidenum">
              <a:rPr lang="en-US" smtClean="0"/>
              <a:pPr>
                <a:defRPr/>
              </a:pPr>
              <a:t>6</a:t>
            </a:fld>
            <a:endParaRPr lang="en-US"/>
          </a:p>
        </p:txBody>
      </p:sp>
    </p:spTree>
    <p:extLst>
      <p:ext uri="{BB962C8B-B14F-4D97-AF65-F5344CB8AC3E}">
        <p14:creationId xmlns:p14="http://schemas.microsoft.com/office/powerpoint/2010/main" val="3175797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4400" b="1" dirty="0"/>
              <a:t>Instructions:</a:t>
            </a:r>
          </a:p>
          <a:p>
            <a:r>
              <a:rPr lang="en-GB" sz="4400" b="1" dirty="0"/>
              <a:t>Include this slide only for [1] an unconditional request to forward to Standards Association ballot with [2] editorial changes. For all other cases delete this slide.</a:t>
            </a:r>
          </a:p>
          <a:p>
            <a:endParaRPr lang="en-GB" sz="4400" b="1" dirty="0"/>
          </a:p>
          <a:p>
            <a:r>
              <a:rPr lang="en-GB" sz="4400" b="1" dirty="0"/>
              <a:t>Notes:</a:t>
            </a:r>
          </a:p>
          <a:p>
            <a:r>
              <a:rPr lang="en-GB" sz="4400" b="1" dirty="0"/>
              <a:t>Editorial changes cannot be made to a draft being submitted to RevCom, the last balloted draft is always submitted. Editorial changes can be suggested to the IEEE-SA publications editor for consideration during the preparation for publication. See also ‘</a:t>
            </a:r>
            <a:r>
              <a:rPr lang="en-US" sz="4400" b="1" dirty="0"/>
              <a:t>Handling comments resolution on the final ballot’ in ‘IEEE SA Balloting and Comment Resolution Process Guidelines’ &lt;https://standards.ieee.org/content/dam/ieee-standards/standards/web/governance/revcom/guidelines.pdf#page=6&gt; and </a:t>
            </a:r>
            <a:r>
              <a:rPr lang="en-GB" sz="4400" b="1" dirty="0"/>
              <a:t>RevCom convention </a:t>
            </a:r>
            <a:r>
              <a:rPr lang="en-US" sz="4400" b="1" dirty="0"/>
              <a:t>2 ‘Changes to Balloted Drafts Prior to IEEE SA Standards Board Approval’ &lt;https://standards.ieee.org/about/sasb/revcom/conv.html&gt;.</a:t>
            </a:r>
            <a:endParaRPr lang="en-GB" sz="4400" b="1" dirty="0"/>
          </a:p>
        </p:txBody>
      </p:sp>
      <p:sp>
        <p:nvSpPr>
          <p:cNvPr id="4" name="Slide Number Placeholder 3"/>
          <p:cNvSpPr>
            <a:spLocks noGrp="1"/>
          </p:cNvSpPr>
          <p:nvPr>
            <p:ph type="sldNum" sz="quarter" idx="5"/>
          </p:nvPr>
        </p:nvSpPr>
        <p:spPr/>
        <p:txBody>
          <a:bodyPr/>
          <a:lstStyle/>
          <a:p>
            <a:pPr>
              <a:defRPr/>
            </a:pPr>
            <a:fld id="{F240A71D-8F61-4078-9C38-38D62F34CB74}" type="slidenum">
              <a:rPr lang="en-US" smtClean="0"/>
              <a:pPr>
                <a:defRPr/>
              </a:pPr>
              <a:t>7</a:t>
            </a:fld>
            <a:endParaRPr lang="en-US"/>
          </a:p>
        </p:txBody>
      </p:sp>
    </p:spTree>
    <p:extLst>
      <p:ext uri="{BB962C8B-B14F-4D97-AF65-F5344CB8AC3E}">
        <p14:creationId xmlns:p14="http://schemas.microsoft.com/office/powerpoint/2010/main" val="3889464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userDrawn="1"/>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a:solidFill>
                  <a:schemeClr val="bg1"/>
                </a:solidFill>
              </a:rPr>
              <a:t>Page </a:t>
            </a:r>
            <a:fld id="{C974BFFA-760F-4322-BAB1-C08C795453BC}" type="slidenum">
              <a:rPr lang="en-US" sz="1200" smtClean="0">
                <a:solidFill>
                  <a:schemeClr val="bg1"/>
                </a:solidFill>
              </a:rPr>
              <a:pPr algn="r" eaLnBrk="1" hangingPunct="1">
                <a:spcBef>
                  <a:spcPct val="50000"/>
                </a:spcBef>
                <a:defRPr/>
              </a:pPr>
              <a:t>‹#›</a:t>
            </a:fld>
            <a:endParaRPr lang="en-US" sz="1200">
              <a:solidFill>
                <a:schemeClr val="bg1"/>
              </a:solidFill>
            </a:endParaRPr>
          </a:p>
        </p:txBody>
      </p:sp>
      <p:sp>
        <p:nvSpPr>
          <p:cNvPr id="5124" name="Rectangle 4"/>
          <p:cNvSpPr>
            <a:spLocks noGrp="1" noChangeArrowheads="1"/>
          </p:cNvSpPr>
          <p:nvPr>
            <p:ph type="ctrTitle"/>
          </p:nvPr>
        </p:nvSpPr>
        <p:spPr>
          <a:xfrm>
            <a:off x="914400" y="2130426"/>
            <a:ext cx="10363200" cy="1470025"/>
          </a:xfrm>
        </p:spPr>
        <p:txBody>
          <a:bodyPr/>
          <a:lstStyle>
            <a:lvl1pPr>
              <a:defRPr sz="4400"/>
            </a:lvl1pPr>
          </a:lstStyle>
          <a:p>
            <a:pPr lvl="0"/>
            <a:r>
              <a:rPr lang="en-US" noProof="0" dirty="0"/>
              <a:t>Click to edit Master title style</a:t>
            </a:r>
          </a:p>
        </p:txBody>
      </p:sp>
      <p:sp>
        <p:nvSpPr>
          <p:cNvPr id="5125"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970458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tem title slide">
    <p:spTree>
      <p:nvGrpSpPr>
        <p:cNvPr id="1" name=""/>
        <p:cNvGrpSpPr/>
        <p:nvPr/>
      </p:nvGrpSpPr>
      <p:grpSpPr>
        <a:xfrm>
          <a:off x="0" y="0"/>
          <a:ext cx="0" cy="0"/>
          <a:chOff x="0" y="0"/>
          <a:chExt cx="0" cy="0"/>
        </a:xfrm>
      </p:grpSpPr>
      <p:sp>
        <p:nvSpPr>
          <p:cNvPr id="5124" name="Rectangle 4"/>
          <p:cNvSpPr>
            <a:spLocks noGrp="1" noChangeArrowheads="1"/>
          </p:cNvSpPr>
          <p:nvPr>
            <p:ph type="ctrTitle"/>
          </p:nvPr>
        </p:nvSpPr>
        <p:spPr>
          <a:xfrm>
            <a:off x="914400" y="2130426"/>
            <a:ext cx="10363200" cy="2522711"/>
          </a:xfrm>
        </p:spPr>
        <p:txBody>
          <a:bodyPr/>
          <a:lstStyle>
            <a:lvl1pPr>
              <a:defRPr sz="3600"/>
            </a:lvl1pPr>
          </a:lstStyle>
          <a:p>
            <a:pPr lvl="0"/>
            <a:r>
              <a:rPr lang="en-US" noProof="0" dirty="0"/>
              <a:t>Click to edit Master title style</a:t>
            </a:r>
          </a:p>
        </p:txBody>
      </p:sp>
    </p:spTree>
    <p:extLst>
      <p:ext uri="{BB962C8B-B14F-4D97-AF65-F5344CB8AC3E}">
        <p14:creationId xmlns:p14="http://schemas.microsoft.com/office/powerpoint/2010/main" val="13110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tem content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5685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tem motion slide">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4" name="Text Placeholder 3"/>
          <p:cNvSpPr>
            <a:spLocks noGrp="1"/>
          </p:cNvSpPr>
          <p:nvPr>
            <p:ph type="body" sz="quarter" idx="10"/>
          </p:nvPr>
        </p:nvSpPr>
        <p:spPr>
          <a:xfrm>
            <a:off x="239349" y="1341438"/>
            <a:ext cx="11520851" cy="5111750"/>
          </a:xfrm>
        </p:spPr>
        <p:txBody>
          <a:bodyPr/>
          <a:lstStyle>
            <a:lvl1pPr>
              <a:defRPr sz="2000"/>
            </a:lvl1pPr>
            <a:lvl2pPr>
              <a:tabLst/>
              <a:defRPr sz="2000"/>
            </a:lvl2pPr>
            <a:lvl3pPr>
              <a:tabLst>
                <a:tab pos="3312000" algn="l"/>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94172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tem ballot results">
    <p:spTree>
      <p:nvGrpSpPr>
        <p:cNvPr id="1" name=""/>
        <p:cNvGrpSpPr/>
        <p:nvPr/>
      </p:nvGrpSpPr>
      <p:grpSpPr>
        <a:xfrm>
          <a:off x="0" y="0"/>
          <a:ext cx="0" cy="0"/>
          <a:chOff x="0" y="0"/>
          <a:chExt cx="0" cy="0"/>
        </a:xfrm>
      </p:grpSpPr>
      <p:sp>
        <p:nvSpPr>
          <p:cNvPr id="5"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a:xfrm>
            <a:off x="609600" y="404813"/>
            <a:ext cx="10972800" cy="792162"/>
          </a:xfrm>
        </p:spPr>
        <p:txBody>
          <a:bodyPr/>
          <a:lstStyle/>
          <a:p>
            <a:r>
              <a:rPr lang="en-US"/>
              <a:t>Click to edit Master title style</a:t>
            </a:r>
            <a:endParaRPr lang="en-GB"/>
          </a:p>
        </p:txBody>
      </p:sp>
      <p:sp>
        <p:nvSpPr>
          <p:cNvPr id="6" name="Text Placeholder 3"/>
          <p:cNvSpPr>
            <a:spLocks noGrp="1"/>
          </p:cNvSpPr>
          <p:nvPr>
            <p:ph type="body" sz="quarter" idx="10"/>
          </p:nvPr>
        </p:nvSpPr>
        <p:spPr>
          <a:xfrm>
            <a:off x="239349" y="1341438"/>
            <a:ext cx="11520851" cy="863426"/>
          </a:xfrm>
        </p:spPr>
        <p:txBody>
          <a:bodyPr/>
          <a:lstStyle>
            <a:lvl1pPr>
              <a:defRPr sz="2000"/>
            </a:lvl1pPr>
            <a:lvl2pPr>
              <a:tabLst/>
              <a:defRPr sz="2000"/>
            </a:lvl2pPr>
            <a:lvl3pPr>
              <a:tabLst>
                <a:tab pos="5040000" algn="l"/>
                <a:tab pos="6120000" algn="l"/>
                <a:tab pos="7200000" algn="l"/>
              </a:tabLst>
              <a:defRPr sz="2000"/>
            </a:lvl3pPr>
            <a:lvl4pPr>
              <a:defRPr sz="160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able Placeholder 9"/>
          <p:cNvSpPr>
            <a:spLocks noGrp="1"/>
          </p:cNvSpPr>
          <p:nvPr>
            <p:ph type="tbl" sz="quarter" idx="11"/>
          </p:nvPr>
        </p:nvSpPr>
        <p:spPr>
          <a:xfrm>
            <a:off x="719667" y="2420889"/>
            <a:ext cx="10752667" cy="3887837"/>
          </a:xfrm>
        </p:spPr>
        <p:txBody>
          <a:bodyPr/>
          <a:lstStyle/>
          <a:p>
            <a:pPr lvl="0"/>
            <a:endParaRPr lang="en-GB" noProof="0"/>
          </a:p>
        </p:txBody>
      </p:sp>
    </p:spTree>
    <p:extLst>
      <p:ext uri="{BB962C8B-B14F-4D97-AF65-F5344CB8AC3E}">
        <p14:creationId xmlns:p14="http://schemas.microsoft.com/office/powerpoint/2010/main" val="2689241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Line 6"/>
          <p:cNvSpPr>
            <a:spLocks noChangeShapeType="1"/>
          </p:cNvSpPr>
          <p:nvPr userDrawn="1"/>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057471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683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598116"/>
            <a:ext cx="12192000"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033" name="Text Box 10"/>
          <p:cNvSpPr txBox="1">
            <a:spLocks noChangeArrowheads="1"/>
          </p:cNvSpPr>
          <p:nvPr userDrawn="1"/>
        </p:nvSpPr>
        <p:spPr bwMode="auto">
          <a:xfrm>
            <a:off x="0" y="6587886"/>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en-GB" altLang="en-US" sz="1200" dirty="0">
                <a:solidFill>
                  <a:schemeClr val="bg1"/>
                </a:solidFill>
              </a:rPr>
              <a:t>Request </a:t>
            </a:r>
            <a:r>
              <a:rPr lang="en-US" altLang="en-US" sz="1200" dirty="0">
                <a:solidFill>
                  <a:schemeClr val="bg1"/>
                </a:solidFill>
              </a:rPr>
              <a:t>to forward a draft standard</a:t>
            </a:r>
          </a:p>
        </p:txBody>
      </p:sp>
      <p:sp>
        <p:nvSpPr>
          <p:cNvPr id="1027" name="Rectangle 3"/>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GB" altLang="en-US"/>
          </a:p>
        </p:txBody>
      </p:sp>
      <p:sp>
        <p:nvSpPr>
          <p:cNvPr id="1029" name="Rectangle 4"/>
          <p:cNvSpPr>
            <a:spLocks noGrp="1" noChangeArrowheads="1"/>
          </p:cNvSpPr>
          <p:nvPr>
            <p:ph type="title"/>
          </p:nvPr>
        </p:nvSpPr>
        <p:spPr bwMode="auto">
          <a:xfrm>
            <a:off x="431800" y="404813"/>
            <a:ext cx="113284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5"/>
          <p:cNvSpPr>
            <a:spLocks noGrp="1" noChangeArrowheads="1"/>
          </p:cNvSpPr>
          <p:nvPr>
            <p:ph type="body" idx="1"/>
          </p:nvPr>
        </p:nvSpPr>
        <p:spPr bwMode="auto">
          <a:xfrm>
            <a:off x="239184" y="1350963"/>
            <a:ext cx="113284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1" name="Text Box 7"/>
          <p:cNvSpPr txBox="1">
            <a:spLocks noChangeArrowheads="1"/>
          </p:cNvSpPr>
          <p:nvPr/>
        </p:nvSpPr>
        <p:spPr bwMode="auto">
          <a:xfrm>
            <a:off x="10610851" y="6589714"/>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defRPr/>
            </a:pPr>
            <a:r>
              <a:rPr lang="en-US" sz="1200">
                <a:solidFill>
                  <a:schemeClr val="bg1"/>
                </a:solidFill>
              </a:rPr>
              <a:t>Page </a:t>
            </a:r>
            <a:fld id="{5046B7F6-C00D-4FEE-8152-86BB1FBDD0EF}" type="slidenum">
              <a:rPr lang="en-US" sz="1200" smtClean="0">
                <a:solidFill>
                  <a:schemeClr val="bg1"/>
                </a:solidFill>
              </a:rPr>
              <a:pPr algn="r" eaLnBrk="1" hangingPunct="1">
                <a:spcBef>
                  <a:spcPct val="50000"/>
                </a:spcBef>
                <a:defRPr/>
              </a:pPr>
              <a:t>‹#›</a:t>
            </a:fld>
            <a:endParaRPr lang="en-US" sz="1200">
              <a:solidFill>
                <a:schemeClr val="bg1"/>
              </a:solidFill>
            </a:endParaRPr>
          </a:p>
        </p:txBody>
      </p:sp>
      <p:sp>
        <p:nvSpPr>
          <p:cNvPr id="1032" name="Text Box 8"/>
          <p:cNvSpPr txBox="1">
            <a:spLocks noChangeArrowheads="1"/>
          </p:cNvSpPr>
          <p:nvPr userDrawn="1"/>
        </p:nvSpPr>
        <p:spPr bwMode="auto">
          <a:xfrm>
            <a:off x="0" y="6589714"/>
            <a:ext cx="95205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r>
              <a:rPr lang="en-GB" sz="1200" dirty="0">
                <a:solidFill>
                  <a:schemeClr val="bg1"/>
                </a:solidFill>
              </a:rPr>
              <a:t>Version 3.0</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999" r:id="rId1"/>
    <p:sldLayoutId id="2147483996" r:id="rId2"/>
    <p:sldLayoutId id="2147484000" r:id="rId3"/>
    <p:sldLayoutId id="2147484001" r:id="rId4"/>
    <p:sldLayoutId id="2147484002" r:id="rId5"/>
    <p:sldLayoutId id="2147484003" r:id="rId6"/>
    <p:sldLayoutId id="2147483997" r:id="rId7"/>
  </p:sldLayoutIdLst>
  <p:txStyles>
    <p:titleStyle>
      <a:lvl1pPr algn="ctr" rtl="0" eaLnBrk="0" fontAlgn="base" hangingPunct="0">
        <a:spcBef>
          <a:spcPct val="0"/>
        </a:spcBef>
        <a:spcAft>
          <a:spcPct val="0"/>
        </a:spcAft>
        <a:defRPr sz="3200">
          <a:solidFill>
            <a:schemeClr val="tx2"/>
          </a:solidFill>
          <a:latin typeface="+mj-lt"/>
          <a:ea typeface="+mj-ea"/>
          <a:cs typeface="+mj-cs"/>
        </a:defRPr>
      </a:lvl1pPr>
      <a:lvl2pPr algn="ctr" rtl="0" eaLnBrk="0" fontAlgn="base" hangingPunct="0">
        <a:spcBef>
          <a:spcPct val="0"/>
        </a:spcBef>
        <a:spcAft>
          <a:spcPct val="0"/>
        </a:spcAft>
        <a:defRPr sz="3200">
          <a:solidFill>
            <a:schemeClr val="tx2"/>
          </a:solidFill>
          <a:latin typeface="Arial" pitchFamily="34" charset="0"/>
        </a:defRPr>
      </a:lvl2pPr>
      <a:lvl3pPr algn="ctr" rtl="0" eaLnBrk="0" fontAlgn="base" hangingPunct="0">
        <a:spcBef>
          <a:spcPct val="0"/>
        </a:spcBef>
        <a:spcAft>
          <a:spcPct val="0"/>
        </a:spcAft>
        <a:defRPr sz="3200">
          <a:solidFill>
            <a:schemeClr val="tx2"/>
          </a:solidFill>
          <a:latin typeface="Arial" pitchFamily="34" charset="0"/>
        </a:defRPr>
      </a:lvl3pPr>
      <a:lvl4pPr algn="ctr" rtl="0" eaLnBrk="0" fontAlgn="base" hangingPunct="0">
        <a:spcBef>
          <a:spcPct val="0"/>
        </a:spcBef>
        <a:spcAft>
          <a:spcPct val="0"/>
        </a:spcAft>
        <a:defRPr sz="3200">
          <a:solidFill>
            <a:schemeClr val="tx2"/>
          </a:solidFill>
          <a:latin typeface="Arial" pitchFamily="34" charset="0"/>
        </a:defRPr>
      </a:lvl4pPr>
      <a:lvl5pPr algn="ctr" rtl="0" eaLnBrk="0" fontAlgn="base" hangingPunct="0">
        <a:spcBef>
          <a:spcPct val="0"/>
        </a:spcBef>
        <a:spcAft>
          <a:spcPct val="0"/>
        </a:spcAft>
        <a:defRPr sz="32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265113" indent="-265113" algn="l" rtl="0" eaLnBrk="0" fontAlgn="base" hangingPunct="0">
        <a:spcBef>
          <a:spcPct val="20000"/>
        </a:spcBef>
        <a:spcAft>
          <a:spcPct val="0"/>
        </a:spcAft>
        <a:buFont typeface="Arial" panose="020B0604020202020204" pitchFamily="34" charset="0"/>
        <a:buChar char=" "/>
        <a:defRPr sz="3200">
          <a:solidFill>
            <a:schemeClr val="tx1"/>
          </a:solidFill>
          <a:latin typeface="+mn-lt"/>
          <a:ea typeface="+mn-ea"/>
          <a:cs typeface="+mn-cs"/>
        </a:defRPr>
      </a:lvl1pPr>
      <a:lvl2pPr marL="531813" indent="-265113" algn="l" rtl="0" eaLnBrk="0" fontAlgn="base" hangingPunct="0">
        <a:spcBef>
          <a:spcPct val="20000"/>
        </a:spcBef>
        <a:spcAft>
          <a:spcPct val="0"/>
        </a:spcAft>
        <a:buFont typeface="Arial" panose="020B0604020202020204" pitchFamily="34" charset="0"/>
        <a:buChar char=" "/>
        <a:defRPr sz="2800">
          <a:solidFill>
            <a:schemeClr val="tx1"/>
          </a:solidFill>
          <a:latin typeface="+mn-lt"/>
        </a:defRPr>
      </a:lvl2pPr>
      <a:lvl3pPr marL="798513" indent="-265113" algn="l" rtl="0" eaLnBrk="0" fontAlgn="base" hangingPunct="0">
        <a:spcBef>
          <a:spcPct val="20000"/>
        </a:spcBef>
        <a:spcAft>
          <a:spcPct val="0"/>
        </a:spcAft>
        <a:buFont typeface="Arial" panose="020B0604020202020204" pitchFamily="34" charset="0"/>
        <a:buChar char=" "/>
        <a:defRPr sz="2400">
          <a:solidFill>
            <a:schemeClr val="tx1"/>
          </a:solidFill>
          <a:latin typeface="+mn-lt"/>
        </a:defRPr>
      </a:lvl3pPr>
      <a:lvl4pPr marL="10652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4pPr>
      <a:lvl5pPr marL="1331913" indent="-265113" algn="l" rtl="0" eaLnBrk="0" fontAlgn="base" hangingPunct="0">
        <a:spcBef>
          <a:spcPct val="20000"/>
        </a:spcBef>
        <a:spcAft>
          <a:spcPct val="0"/>
        </a:spcAft>
        <a:buFont typeface="Arial" panose="020B0604020202020204" pitchFamily="34" charset="0"/>
        <a:buChar char=" "/>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5360" y="2130426"/>
            <a:ext cx="11593288" cy="1470025"/>
          </a:xfrm>
        </p:spPr>
        <p:txBody>
          <a:bodyPr/>
          <a:lstStyle/>
          <a:p>
            <a:r>
              <a:rPr lang="en-GB" altLang="en-US" dirty="0"/>
              <a:t>Information required to support request for conditional or unconditional</a:t>
            </a:r>
            <a:br>
              <a:rPr lang="en-GB" altLang="en-US" dirty="0"/>
            </a:br>
            <a:r>
              <a:rPr lang="en-GB" altLang="en-US" dirty="0"/>
              <a:t>approval to forward a draft standard</a:t>
            </a:r>
            <a:endParaRPr lang="en-GB" dirty="0"/>
          </a:p>
        </p:txBody>
      </p:sp>
      <p:sp>
        <p:nvSpPr>
          <p:cNvPr id="3" name="Subtitle 2">
            <a:extLst>
              <a:ext uri="{FF2B5EF4-FFF2-40B4-BE49-F238E27FC236}">
                <a16:creationId xmlns:a16="http://schemas.microsoft.com/office/drawing/2014/main" id="{54841B97-91EC-44CB-9C82-7C22DDC614B1}"/>
              </a:ext>
            </a:extLst>
          </p:cNvPr>
          <p:cNvSpPr>
            <a:spLocks noGrp="1"/>
          </p:cNvSpPr>
          <p:nvPr>
            <p:ph type="subTitle" idx="1"/>
          </p:nvPr>
        </p:nvSpPr>
        <p:spPr>
          <a:xfrm>
            <a:off x="47328" y="4293096"/>
            <a:ext cx="12097344" cy="1345704"/>
          </a:xfrm>
        </p:spPr>
        <p:txBody>
          <a:bodyPr/>
          <a:lstStyle/>
          <a:p>
            <a:r>
              <a:rPr lang="en-GB" altLang="en-US" dirty="0"/>
              <a:t>Instruction provided in notes below slide</a:t>
            </a:r>
          </a:p>
          <a:p>
            <a:endParaRPr lang="en-US" altLang="en-US" dirty="0"/>
          </a:p>
          <a:p>
            <a:endParaRPr lang="en-GB" dirty="0"/>
          </a:p>
        </p:txBody>
      </p:sp>
    </p:spTree>
    <p:extLst>
      <p:ext uri="{BB962C8B-B14F-4D97-AF65-F5344CB8AC3E}">
        <p14:creationId xmlns:p14="http://schemas.microsoft.com/office/powerpoint/2010/main" val="731885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Ballot close date an results</a:t>
            </a:r>
          </a:p>
        </p:txBody>
      </p:sp>
      <p:sp>
        <p:nvSpPr>
          <p:cNvPr id="5" name="Text Placeholder 3"/>
          <p:cNvSpPr>
            <a:spLocks noGrp="1"/>
          </p:cNvSpPr>
          <p:nvPr>
            <p:ph type="body" sz="quarter" idx="10"/>
          </p:nvPr>
        </p:nvSpPr>
        <p:spPr/>
        <p:txBody>
          <a:bodyPr/>
          <a:lstStyle/>
          <a:p>
            <a:r>
              <a:rPr lang="en-US" dirty="0"/>
              <a:t>Date the ballot closed</a:t>
            </a:r>
          </a:p>
          <a:p>
            <a:pPr lvl="1"/>
            <a:r>
              <a:rPr lang="en-US" dirty="0"/>
              <a:t>The </a:t>
            </a:r>
            <a:r>
              <a:rPr lang="en-US" dirty="0">
                <a:solidFill>
                  <a:srgbClr val="FF0000"/>
                </a:solidFill>
              </a:rPr>
              <a:t>[</a:t>
            </a:r>
            <a:r>
              <a:rPr lang="en-US" dirty="0" err="1">
                <a:solidFill>
                  <a:srgbClr val="FF0000"/>
                </a:solidFill>
              </a:rPr>
              <a:t>Initial|Ordinal</a:t>
            </a:r>
            <a:r>
              <a:rPr lang="en-US" dirty="0">
                <a:solidFill>
                  <a:srgbClr val="FF0000"/>
                </a:solidFill>
              </a:rPr>
              <a:t>] [Working </a:t>
            </a:r>
            <a:r>
              <a:rPr lang="en-US" dirty="0" err="1">
                <a:solidFill>
                  <a:srgbClr val="FF0000"/>
                </a:solidFill>
              </a:rPr>
              <a:t>Group|Standards</a:t>
            </a:r>
            <a:r>
              <a:rPr lang="en-US" dirty="0">
                <a:solidFill>
                  <a:srgbClr val="FF0000"/>
                </a:solidFill>
              </a:rPr>
              <a:t> Association] [recirculation] </a:t>
            </a:r>
            <a:r>
              <a:rPr lang="en-US" dirty="0"/>
              <a:t>ballot on IEEE </a:t>
            </a:r>
            <a:r>
              <a:rPr lang="en-US" dirty="0" err="1"/>
              <a:t>P802.3</a:t>
            </a:r>
            <a:r>
              <a:rPr lang="en-US" dirty="0">
                <a:solidFill>
                  <a:srgbClr val="FF0000"/>
                </a:solidFill>
              </a:rPr>
              <a:t>[designation] </a:t>
            </a:r>
            <a:r>
              <a:rPr lang="en-US" dirty="0"/>
              <a:t>draft D</a:t>
            </a:r>
            <a:r>
              <a:rPr lang="en-US" dirty="0">
                <a:solidFill>
                  <a:srgbClr val="FF0000"/>
                </a:solidFill>
              </a:rPr>
              <a:t>[number] </a:t>
            </a:r>
            <a:r>
              <a:rPr lang="en-US" dirty="0"/>
              <a:t>closed on </a:t>
            </a:r>
            <a:r>
              <a:rPr lang="en-US" dirty="0">
                <a:solidFill>
                  <a:srgbClr val="FF0000"/>
                </a:solidFill>
              </a:rPr>
              <a:t>[date] </a:t>
            </a:r>
            <a:r>
              <a:rPr lang="en-US" dirty="0"/>
              <a:t>at 23:59 </a:t>
            </a:r>
            <a:r>
              <a:rPr lang="en-US" dirty="0" err="1"/>
              <a:t>AoE</a:t>
            </a:r>
            <a:endParaRPr lang="en-US" dirty="0"/>
          </a:p>
          <a:p>
            <a:r>
              <a:rPr lang="en-US" dirty="0"/>
              <a:t>Vote tally</a:t>
            </a:r>
          </a:p>
          <a:p>
            <a:endParaRPr lang="en-GB" dirty="0"/>
          </a:p>
        </p:txBody>
      </p:sp>
      <p:graphicFrame>
        <p:nvGraphicFramePr>
          <p:cNvPr id="7" name="Group 175">
            <a:extLst>
              <a:ext uri="{FF2B5EF4-FFF2-40B4-BE49-F238E27FC236}">
                <a16:creationId xmlns:a16="http://schemas.microsoft.com/office/drawing/2014/main" id="{5FC68B0D-D8DD-49D4-985A-23327ACEDCC5}"/>
              </a:ext>
            </a:extLst>
          </p:cNvPr>
          <p:cNvGraphicFramePr>
            <a:graphicFrameLocks/>
          </p:cNvGraphicFramePr>
          <p:nvPr>
            <p:extLst>
              <p:ext uri="{D42A27DB-BD31-4B8C-83A1-F6EECF244321}">
                <p14:modId xmlns:p14="http://schemas.microsoft.com/office/powerpoint/2010/main" val="231875820"/>
              </p:ext>
            </p:extLst>
          </p:nvPr>
        </p:nvGraphicFramePr>
        <p:xfrm>
          <a:off x="407368" y="2492896"/>
          <a:ext cx="11521284" cy="3963716"/>
        </p:xfrm>
        <a:graphic>
          <a:graphicData uri="http://schemas.openxmlformats.org/drawingml/2006/table">
            <a:tbl>
              <a:tblPr/>
              <a:tblGrid>
                <a:gridCol w="2189554">
                  <a:extLst>
                    <a:ext uri="{9D8B030D-6E8A-4147-A177-3AD203B41FA5}">
                      <a16:colId xmlns:a16="http://schemas.microsoft.com/office/drawing/2014/main" val="20000"/>
                    </a:ext>
                  </a:extLst>
                </a:gridCol>
                <a:gridCol w="525493">
                  <a:extLst>
                    <a:ext uri="{9D8B030D-6E8A-4147-A177-3AD203B41FA5}">
                      <a16:colId xmlns:a16="http://schemas.microsoft.com/office/drawing/2014/main" val="20001"/>
                    </a:ext>
                  </a:extLst>
                </a:gridCol>
                <a:gridCol w="381297">
                  <a:extLst>
                    <a:ext uri="{9D8B030D-6E8A-4147-A177-3AD203B41FA5}">
                      <a16:colId xmlns:a16="http://schemas.microsoft.com/office/drawing/2014/main" val="20002"/>
                    </a:ext>
                  </a:extLst>
                </a:gridCol>
                <a:gridCol w="844854">
                  <a:extLst>
                    <a:ext uri="{9D8B030D-6E8A-4147-A177-3AD203B41FA5}">
                      <a16:colId xmlns:a16="http://schemas.microsoft.com/office/drawing/2014/main" val="20003"/>
                    </a:ext>
                  </a:extLst>
                </a:gridCol>
                <a:gridCol w="525493">
                  <a:extLst>
                    <a:ext uri="{9D8B030D-6E8A-4147-A177-3AD203B41FA5}">
                      <a16:colId xmlns:a16="http://schemas.microsoft.com/office/drawing/2014/main" val="20004"/>
                    </a:ext>
                  </a:extLst>
                </a:gridCol>
                <a:gridCol w="357845">
                  <a:extLst>
                    <a:ext uri="{9D8B030D-6E8A-4147-A177-3AD203B41FA5}">
                      <a16:colId xmlns:a16="http://schemas.microsoft.com/office/drawing/2014/main" val="20005"/>
                    </a:ext>
                  </a:extLst>
                </a:gridCol>
                <a:gridCol w="868306">
                  <a:extLst>
                    <a:ext uri="{9D8B030D-6E8A-4147-A177-3AD203B41FA5}">
                      <a16:colId xmlns:a16="http://schemas.microsoft.com/office/drawing/2014/main" val="20006"/>
                    </a:ext>
                  </a:extLst>
                </a:gridCol>
                <a:gridCol w="525493">
                  <a:extLst>
                    <a:ext uri="{9D8B030D-6E8A-4147-A177-3AD203B41FA5}">
                      <a16:colId xmlns:a16="http://schemas.microsoft.com/office/drawing/2014/main" val="20007"/>
                    </a:ext>
                  </a:extLst>
                </a:gridCol>
                <a:gridCol w="406401">
                  <a:extLst>
                    <a:ext uri="{9D8B030D-6E8A-4147-A177-3AD203B41FA5}">
                      <a16:colId xmlns:a16="http://schemas.microsoft.com/office/drawing/2014/main" val="20008"/>
                    </a:ext>
                  </a:extLst>
                </a:gridCol>
                <a:gridCol w="819750">
                  <a:extLst>
                    <a:ext uri="{9D8B030D-6E8A-4147-A177-3AD203B41FA5}">
                      <a16:colId xmlns:a16="http://schemas.microsoft.com/office/drawing/2014/main" val="20009"/>
                    </a:ext>
                  </a:extLst>
                </a:gridCol>
                <a:gridCol w="525493">
                  <a:extLst>
                    <a:ext uri="{9D8B030D-6E8A-4147-A177-3AD203B41FA5}">
                      <a16:colId xmlns:a16="http://schemas.microsoft.com/office/drawing/2014/main" val="20010"/>
                    </a:ext>
                  </a:extLst>
                </a:gridCol>
                <a:gridCol w="382949">
                  <a:extLst>
                    <a:ext uri="{9D8B030D-6E8A-4147-A177-3AD203B41FA5}">
                      <a16:colId xmlns:a16="http://schemas.microsoft.com/office/drawing/2014/main" val="20011"/>
                    </a:ext>
                  </a:extLst>
                </a:gridCol>
                <a:gridCol w="843202">
                  <a:extLst>
                    <a:ext uri="{9D8B030D-6E8A-4147-A177-3AD203B41FA5}">
                      <a16:colId xmlns:a16="http://schemas.microsoft.com/office/drawing/2014/main" val="20012"/>
                    </a:ext>
                  </a:extLst>
                </a:gridCol>
                <a:gridCol w="525493">
                  <a:extLst>
                    <a:ext uri="{9D8B030D-6E8A-4147-A177-3AD203B41FA5}">
                      <a16:colId xmlns:a16="http://schemas.microsoft.com/office/drawing/2014/main" val="20013"/>
                    </a:ext>
                  </a:extLst>
                </a:gridCol>
                <a:gridCol w="431505">
                  <a:extLst>
                    <a:ext uri="{9D8B030D-6E8A-4147-A177-3AD203B41FA5}">
                      <a16:colId xmlns:a16="http://schemas.microsoft.com/office/drawing/2014/main" val="20014"/>
                    </a:ext>
                  </a:extLst>
                </a:gridCol>
                <a:gridCol w="794646">
                  <a:extLst>
                    <a:ext uri="{9D8B030D-6E8A-4147-A177-3AD203B41FA5}">
                      <a16:colId xmlns:a16="http://schemas.microsoft.com/office/drawing/2014/main" val="20015"/>
                    </a:ext>
                  </a:extLst>
                </a:gridCol>
                <a:gridCol w="573510">
                  <a:extLst>
                    <a:ext uri="{9D8B030D-6E8A-4147-A177-3AD203B41FA5}">
                      <a16:colId xmlns:a16="http://schemas.microsoft.com/office/drawing/2014/main" val="20016"/>
                    </a:ext>
                  </a:extLst>
                </a:gridCol>
              </a:tblGrid>
              <a:tr h="556289">
                <a:tc row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800" b="0" i="0" u="none" strike="noStrike" cap="none" normalizeH="0" baseline="0" dirty="0">
                        <a:ln>
                          <a:noFill/>
                        </a:ln>
                        <a:solidFill>
                          <a:schemeClr val="tx1"/>
                        </a:solidFill>
                        <a:effectLst/>
                        <a:latin typeface="Times New Roman" pitchFamily="18" charset="0"/>
                      </a:endParaRPr>
                    </a:p>
                  </a:txBody>
                  <a:tcPr marL="91450" marR="91450" marT="45621" marB="45621" anchor="ctr" anchorCtr="1" horzOverflow="overflow">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cap="none" normalizeH="0" baseline="0" dirty="0">
                          <a:ln>
                            <a:noFill/>
                          </a:ln>
                          <a:solidFill>
                            <a:schemeClr val="tx1"/>
                          </a:solidFill>
                          <a:effectLst/>
                          <a:latin typeface="Times New Roman" pitchFamily="18" charset="0"/>
                        </a:rPr>
                        <a:t>Initial</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Draft D</a:t>
                      </a:r>
                      <a:r>
                        <a:rPr kumimoji="0" lang="en-GB" sz="1800" b="0" i="0" u="none" strike="noStrike" cap="none" normalizeH="0" baseline="0" dirty="0">
                          <a:ln>
                            <a:noFill/>
                          </a:ln>
                          <a:solidFill>
                            <a:srgbClr val="FF0000"/>
                          </a:solidFill>
                          <a:effectLst/>
                          <a:latin typeface="Times New Roman" pitchFamily="18" charset="0"/>
                        </a:rPr>
                        <a:t>[ ]</a:t>
                      </a:r>
                    </a:p>
                  </a:txBody>
                  <a:tcPr marL="91450" marR="91450" marT="45621" marB="4562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GB" sz="1400" b="0" i="0" u="none" strike="noStrike" cap="none" normalizeH="0" baseline="0" dirty="0">
                        <a:ln>
                          <a:noFill/>
                        </a:ln>
                        <a:solidFill>
                          <a:schemeClr val="tx1"/>
                        </a:solidFill>
                        <a:effectLst/>
                        <a:latin typeface="Times New Roman" pitchFamily="18" charset="0"/>
                      </a:endParaRPr>
                    </a:p>
                  </a:txBody>
                  <a:tcPr marT="45698" marB="45698"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cap="none" normalizeH="0" baseline="0" dirty="0">
                          <a:ln>
                            <a:noFill/>
                          </a:ln>
                          <a:solidFill>
                            <a:schemeClr val="tx1"/>
                          </a:solidFill>
                          <a:effectLst/>
                          <a:latin typeface="Times New Roman" pitchFamily="18" charset="0"/>
                        </a:rPr>
                        <a:t>1</a:t>
                      </a:r>
                      <a:r>
                        <a:rPr kumimoji="0" lang="en-GB" sz="1800" b="0" i="0" u="none" strike="noStrike" cap="none" normalizeH="0" baseline="30000" dirty="0">
                          <a:ln>
                            <a:noFill/>
                          </a:ln>
                          <a:solidFill>
                            <a:schemeClr val="tx1"/>
                          </a:solidFill>
                          <a:effectLst/>
                          <a:latin typeface="Times New Roman" pitchFamily="18" charset="0"/>
                        </a:rPr>
                        <a:t>st</a:t>
                      </a:r>
                      <a:r>
                        <a:rPr kumimoji="0" lang="en-GB" sz="1800" b="0" i="0" u="none" strike="noStrike" cap="none" normalizeH="0" baseline="0" dirty="0">
                          <a:ln>
                            <a:noFill/>
                          </a:ln>
                          <a:solidFill>
                            <a:schemeClr val="tx1"/>
                          </a:solidFill>
                          <a:effectLst/>
                          <a:latin typeface="Times New Roman" pitchFamily="18" charset="0"/>
                        </a:rPr>
                        <a:t>  Recirculation</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Draft D</a:t>
                      </a:r>
                      <a:r>
                        <a:rPr kumimoji="0" lang="en-GB" sz="1800" b="0" i="0" u="none" strike="noStrike" cap="none" normalizeH="0" baseline="0" dirty="0">
                          <a:ln>
                            <a:noFill/>
                          </a:ln>
                          <a:solidFill>
                            <a:srgbClr val="FF0000"/>
                          </a:solidFill>
                          <a:effectLst/>
                          <a:latin typeface="Times New Roman" pitchFamily="18" charset="0"/>
                        </a:rPr>
                        <a:t>[ ]</a:t>
                      </a:r>
                      <a:endParaRPr kumimoji="0" lang="en-GB" sz="1800" b="0" i="0" u="none" strike="noStrike" cap="none" normalizeH="0" baseline="0" dirty="0">
                        <a:ln>
                          <a:noFill/>
                        </a:ln>
                        <a:solidFill>
                          <a:schemeClr val="tx1"/>
                        </a:solidFill>
                        <a:effectLst/>
                        <a:latin typeface="Times New Roman" pitchFamily="18" charset="0"/>
                      </a:endParaRPr>
                    </a:p>
                  </a:txBody>
                  <a:tcPr marL="91450" marR="91450" marT="45621" marB="4562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cap="none" normalizeH="0" baseline="0" dirty="0">
                          <a:ln>
                            <a:noFill/>
                          </a:ln>
                          <a:solidFill>
                            <a:schemeClr val="tx1"/>
                          </a:solidFill>
                          <a:effectLst/>
                          <a:latin typeface="Times New Roman" pitchFamily="18" charset="0"/>
                        </a:rPr>
                        <a:t>2</a:t>
                      </a:r>
                      <a:r>
                        <a:rPr kumimoji="0" lang="en-GB" sz="1800" b="0" i="0" u="none" strike="noStrike" cap="none" normalizeH="0" baseline="30000" dirty="0">
                          <a:ln>
                            <a:noFill/>
                          </a:ln>
                          <a:solidFill>
                            <a:schemeClr val="tx1"/>
                          </a:solidFill>
                          <a:effectLst/>
                          <a:latin typeface="Times New Roman" pitchFamily="18" charset="0"/>
                        </a:rPr>
                        <a:t>nd</a:t>
                      </a:r>
                      <a:r>
                        <a:rPr kumimoji="0" lang="en-GB" sz="1800" b="0" i="0" u="none" strike="noStrike" cap="none" normalizeH="0" baseline="0" dirty="0">
                          <a:ln>
                            <a:noFill/>
                          </a:ln>
                          <a:solidFill>
                            <a:schemeClr val="tx1"/>
                          </a:solidFill>
                          <a:effectLst/>
                          <a:latin typeface="Times New Roman" pitchFamily="18" charset="0"/>
                        </a:rPr>
                        <a:t> Recirculation</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Draft D</a:t>
                      </a:r>
                      <a:r>
                        <a:rPr kumimoji="0" lang="en-GB" sz="1800" b="0" i="0" u="none" strike="noStrike" cap="none" normalizeH="0" baseline="0" dirty="0">
                          <a:ln>
                            <a:noFill/>
                          </a:ln>
                          <a:solidFill>
                            <a:srgbClr val="FF0000"/>
                          </a:solidFill>
                          <a:effectLst/>
                          <a:latin typeface="Times New Roman" pitchFamily="18" charset="0"/>
                        </a:rPr>
                        <a:t>[ ]</a:t>
                      </a:r>
                      <a:endParaRPr kumimoji="0" lang="en-GB" sz="1800" b="0" i="0" u="none" strike="noStrike" cap="none" normalizeH="0" baseline="0" dirty="0">
                        <a:ln>
                          <a:noFill/>
                        </a:ln>
                        <a:solidFill>
                          <a:schemeClr val="tx1"/>
                        </a:solidFill>
                        <a:effectLst/>
                        <a:latin typeface="Times New Roman" pitchFamily="18" charset="0"/>
                      </a:endParaRPr>
                    </a:p>
                  </a:txBody>
                  <a:tcPr marL="91450" marR="91450" marT="45621" marB="4562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6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cap="none" normalizeH="0" baseline="0" dirty="0">
                          <a:ln>
                            <a:noFill/>
                          </a:ln>
                          <a:solidFill>
                            <a:schemeClr val="tx1"/>
                          </a:solidFill>
                          <a:effectLst/>
                          <a:latin typeface="Times New Roman" pitchFamily="18" charset="0"/>
                        </a:rPr>
                        <a:t>3</a:t>
                      </a:r>
                      <a:r>
                        <a:rPr kumimoji="0" lang="en-GB" sz="1800" b="0" i="0" u="none" strike="noStrike" cap="none" normalizeH="0" baseline="30000" dirty="0">
                          <a:ln>
                            <a:noFill/>
                          </a:ln>
                          <a:solidFill>
                            <a:schemeClr val="tx1"/>
                          </a:solidFill>
                          <a:effectLst/>
                          <a:latin typeface="Times New Roman" pitchFamily="18" charset="0"/>
                        </a:rPr>
                        <a:t>rd</a:t>
                      </a:r>
                      <a:r>
                        <a:rPr kumimoji="0" lang="en-GB" sz="1800" b="0" i="0" u="none" strike="noStrike" cap="none" normalizeH="0" baseline="0" dirty="0">
                          <a:ln>
                            <a:noFill/>
                          </a:ln>
                          <a:solidFill>
                            <a:schemeClr val="tx1"/>
                          </a:solidFill>
                          <a:effectLst/>
                          <a:latin typeface="Times New Roman" pitchFamily="18" charset="0"/>
                        </a:rPr>
                        <a:t> Recirculation</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Draft D</a:t>
                      </a:r>
                      <a:r>
                        <a:rPr kumimoji="0" lang="en-GB" sz="1800" b="0" i="0" u="none" strike="noStrike" cap="none" normalizeH="0" baseline="0" dirty="0">
                          <a:ln>
                            <a:noFill/>
                          </a:ln>
                          <a:solidFill>
                            <a:srgbClr val="FF0000"/>
                          </a:solidFill>
                          <a:effectLst/>
                          <a:latin typeface="Times New Roman" pitchFamily="18" charset="0"/>
                        </a:rPr>
                        <a:t>[ ]</a:t>
                      </a:r>
                      <a:endParaRPr kumimoji="0" lang="en-GB" sz="1800" b="0" i="0" u="none" strike="noStrike" cap="none" normalizeH="0" baseline="0" dirty="0">
                        <a:ln>
                          <a:noFill/>
                        </a:ln>
                        <a:solidFill>
                          <a:schemeClr val="tx1"/>
                        </a:solidFill>
                        <a:effectLst/>
                        <a:latin typeface="Times New Roman" pitchFamily="18" charset="0"/>
                      </a:endParaRPr>
                    </a:p>
                  </a:txBody>
                  <a:tcPr marL="91450" marR="91450" marT="45621" marB="4562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5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5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cap="none" normalizeH="0" baseline="0" dirty="0">
                          <a:ln>
                            <a:noFill/>
                          </a:ln>
                          <a:solidFill>
                            <a:schemeClr val="tx1"/>
                          </a:solidFill>
                          <a:effectLst/>
                          <a:latin typeface="Times New Roman" pitchFamily="18" charset="0"/>
                        </a:rPr>
                        <a:t>4</a:t>
                      </a:r>
                      <a:r>
                        <a:rPr kumimoji="0" lang="en-GB" sz="1800" b="0" i="0" u="none" strike="noStrike" cap="none" normalizeH="0" baseline="30000" dirty="0">
                          <a:ln>
                            <a:noFill/>
                          </a:ln>
                          <a:solidFill>
                            <a:schemeClr val="tx1"/>
                          </a:solidFill>
                          <a:effectLst/>
                          <a:latin typeface="Times New Roman" pitchFamily="18" charset="0"/>
                        </a:rPr>
                        <a:t>th</a:t>
                      </a:r>
                      <a:r>
                        <a:rPr kumimoji="0" lang="en-GB" sz="1800" b="0" i="0" u="none" strike="noStrike" cap="none" normalizeH="0" baseline="0" dirty="0">
                          <a:ln>
                            <a:noFill/>
                          </a:ln>
                          <a:solidFill>
                            <a:schemeClr val="tx1"/>
                          </a:solidFill>
                          <a:effectLst/>
                          <a:latin typeface="Times New Roman" pitchFamily="18" charset="0"/>
                        </a:rPr>
                        <a:t> Recirculation</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Draft D</a:t>
                      </a:r>
                      <a:r>
                        <a:rPr kumimoji="0" lang="en-GB" sz="1800" b="0" i="0" u="none" strike="noStrike" cap="none" normalizeH="0" baseline="0" dirty="0">
                          <a:ln>
                            <a:noFill/>
                          </a:ln>
                          <a:solidFill>
                            <a:srgbClr val="FF0000"/>
                          </a:solidFill>
                          <a:effectLst/>
                          <a:latin typeface="Times New Roman" pitchFamily="18" charset="0"/>
                        </a:rPr>
                        <a:t>[ ]</a:t>
                      </a:r>
                      <a:endParaRPr kumimoji="0" lang="en-GB" sz="1800" b="0" i="0" u="none" strike="noStrike" cap="none" normalizeH="0" baseline="0" dirty="0">
                        <a:ln>
                          <a:noFill/>
                        </a:ln>
                        <a:solidFill>
                          <a:schemeClr val="tx1"/>
                        </a:solidFill>
                        <a:effectLst/>
                        <a:latin typeface="Times New Roman" pitchFamily="18" charset="0"/>
                      </a:endParaRPr>
                    </a:p>
                  </a:txBody>
                  <a:tcPr marL="91450" marR="91450" marT="45621" marB="4562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5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GB" sz="1500" b="0" i="0" u="none" strike="noStrike" cap="none" normalizeH="0" baseline="0" dirty="0">
                        <a:ln>
                          <a:noFill/>
                        </a:ln>
                        <a:solidFill>
                          <a:schemeClr val="tx1"/>
                        </a:solidFill>
                        <a:effectLst/>
                        <a:latin typeface="Times New Roman" pitchFamily="18" charset="0"/>
                      </a:endParaRPr>
                    </a:p>
                  </a:txBody>
                  <a:tcPr marL="91450" marR="91450" marT="45621" marB="45621"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err="1">
                          <a:ln>
                            <a:noFill/>
                          </a:ln>
                          <a:solidFill>
                            <a:schemeClr val="tx1"/>
                          </a:solidFill>
                          <a:effectLst/>
                          <a:latin typeface="Times New Roman" pitchFamily="18" charset="0"/>
                        </a:rPr>
                        <a:t>Req</a:t>
                      </a:r>
                      <a:br>
                        <a:rPr kumimoji="0" lang="en-GB" sz="1800" b="0" i="0" u="none" strike="noStrike" cap="none" normalizeH="0" baseline="0" dirty="0">
                          <a:ln>
                            <a:noFill/>
                          </a:ln>
                          <a:solidFill>
                            <a:schemeClr val="tx1"/>
                          </a:solidFill>
                          <a:effectLst/>
                          <a:latin typeface="Times New Roman" pitchFamily="18" charset="0"/>
                        </a:rPr>
                      </a:b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82058">
                <a:tc vMerge="1">
                  <a:txBody>
                    <a:bodyPr/>
                    <a:lstStyle/>
                    <a:p>
                      <a:endParaRPr lang="en-GB"/>
                    </a:p>
                  </a:txBody>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a:t>
                      </a:r>
                    </a:p>
                  </a:txBody>
                  <a:tcPr marL="90009" marR="90009" marT="46701" marB="4670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normalizeH="0" baseline="0" dirty="0">
                          <a:ln>
                            <a:noFill/>
                          </a:ln>
                          <a:solidFill>
                            <a:schemeClr val="tx1"/>
                          </a:solidFill>
                          <a:effectLst/>
                          <a:latin typeface="Times New Roman" pitchFamily="18" charset="0"/>
                        </a:rPr>
                        <a:t>Status</a:t>
                      </a:r>
                    </a:p>
                  </a:txBody>
                  <a:tcPr marL="90009" marR="90009" marT="46701" marB="46701"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GB"/>
                    </a:p>
                  </a:txBody>
                  <a:tcPr/>
                </a:tc>
                <a:extLst>
                  <a:ext uri="{0D108BD9-81ED-4DB2-BD59-A6C34878D82A}">
                    <a16:rowId xmlns:a16="http://schemas.microsoft.com/office/drawing/2014/main" val="10001"/>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Abstain</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000000"/>
                          </a:solidFill>
                          <a:effectLst/>
                          <a:latin typeface="Times New Roman" panose="02020603050405020304" pitchFamily="18" charset="0"/>
                        </a:rPr>
                        <a:t>&lt; 30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Dis with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Dis w/o comment</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Approve</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000000"/>
                          </a:solidFill>
                          <a:effectLst/>
                          <a:latin typeface="Times New Roman" panose="02020603050405020304" pitchFamily="18" charset="0"/>
                        </a:rPr>
                        <a:t>≥ 75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Ballots returned</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PASS</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33"/>
                    </a:solid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517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Voters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a:solidFill>
                            <a:srgbClr val="000000"/>
                          </a:solidFill>
                          <a:effectLst/>
                          <a:latin typeface="Times New Roman" panose="02020603050405020304" pitchFamily="18" charset="0"/>
                        </a:rPr>
                        <a:t>-</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0054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0054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0" i="0" u="none" strike="noStrike" cap="none" spc="-50" normalizeH="0" baseline="0" dirty="0">
                          <a:ln>
                            <a:noFill/>
                          </a:ln>
                          <a:solidFill>
                            <a:schemeClr val="tx1"/>
                          </a:solidFill>
                          <a:effectLst/>
                          <a:latin typeface="Times New Roman" pitchFamily="18" charset="0"/>
                        </a:rPr>
                        <a:t>Public comments</a:t>
                      </a:r>
                    </a:p>
                  </a:txBody>
                  <a:tcPr marL="90009" marR="90009" marT="46701" marB="46701"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800" b="0" i="0" u="none" strike="noStrike" dirty="0">
                          <a:solidFill>
                            <a:srgbClr val="FF0000"/>
                          </a:solidFill>
                          <a:effectLst/>
                          <a:latin typeface="Times New Roman" panose="02020603050405020304" pitchFamily="18" charset="0"/>
                        </a:rPr>
                        <a:t>[ ]</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fontAlgn="b"/>
                      <a:r>
                        <a:rPr lang="en-GB" sz="1800" b="0" i="0" u="none" strike="noStrike" dirty="0">
                          <a:solidFill>
                            <a:srgbClr val="000000"/>
                          </a:solidFill>
                          <a:effectLst/>
                          <a:latin typeface="Times New Roman" panose="02020603050405020304" pitchFamily="18" charset="0"/>
                        </a:rPr>
                        <a:t>-</a:t>
                      </a:r>
                    </a:p>
                  </a:txBody>
                  <a:tcPr marL="9525" marR="9525" marT="9525"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GB" sz="1800" b="0" i="0" u="none" strike="noStrike" dirty="0">
                        <a:solidFill>
                          <a:srgbClr val="FF0000"/>
                        </a:solidFill>
                        <a:effectLst/>
                        <a:latin typeface="Times New Roman" panose="02020603050405020304" pitchFamily="18"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gridSpan="12">
                  <a:txBody>
                    <a:bodyPr/>
                    <a:lstStyle/>
                    <a:p>
                      <a:pPr algn="ctr" fontAlgn="b"/>
                      <a:endParaRPr lang="en-GB"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hMerge="1">
                  <a:txBody>
                    <a:bodyPr/>
                    <a:lstStyle/>
                    <a:p>
                      <a:pPr algn="ctr" fontAlgn="b"/>
                      <a:endParaRPr lang="en-GB"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GB" sz="1800" b="0" i="0" u="none" strike="noStrike" dirty="0">
                        <a:solidFill>
                          <a:srgbClr val="FF0000"/>
                        </a:solidFill>
                        <a:effectLst/>
                        <a:latin typeface="Times New Roman" panose="02020603050405020304" pitchFamily="18" charset="0"/>
                      </a:endParaRPr>
                    </a:p>
                  </a:txBody>
                  <a:tcPr marL="9525" marR="9525" marT="9525" marB="0" anchor="ctr">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algn="ctr" fontAlgn="b"/>
                      <a:endParaRPr lang="en-GB" sz="1800" b="0" i="0" u="none" strike="noStrike" dirty="0">
                        <a:solidFill>
                          <a:srgbClr val="000000"/>
                        </a:solidFill>
                        <a:effectLst/>
                        <a:latin typeface="Times New Roman" panose="02020603050405020304" pitchFamily="18" charset="0"/>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algn="ctr" fontAlgn="b"/>
                      <a:endParaRPr lang="en-GB" sz="1800" b="0" i="0" u="none" strike="noStrike" dirty="0">
                        <a:solidFill>
                          <a:srgbClr val="000000"/>
                        </a:solidFill>
                        <a:effectLst/>
                        <a:latin typeface="Times New Roman" panose="02020603050405020304" pitchFamily="18" charset="0"/>
                      </a:endParaRP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GB" sz="1800" b="0" i="0" u="none" strike="noStrike" dirty="0">
                        <a:solidFill>
                          <a:srgbClr val="FF0000"/>
                        </a:solidFill>
                        <a:effectLst/>
                        <a:latin typeface="Times New Roman" panose="02020603050405020304" pitchFamily="18"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algn="ctr" fontAlgn="b"/>
                      <a:endParaRPr lang="en-GB"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algn="ctr" fontAlgn="b"/>
                      <a:endParaRPr lang="en-GB"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GB" sz="1800" b="0" i="0" u="none" strike="noStrike" dirty="0">
                        <a:solidFill>
                          <a:srgbClr val="FF0000"/>
                        </a:solidFill>
                        <a:effectLst/>
                        <a:latin typeface="Times New Roman" panose="02020603050405020304" pitchFamily="18"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algn="ctr" fontAlgn="b"/>
                      <a:endParaRPr lang="en-GB"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algn="ctr" fontAlgn="b"/>
                      <a:endParaRPr lang="en-GB" sz="1800" b="0" i="0" u="none" strike="noStrike" dirty="0">
                        <a:solidFill>
                          <a:srgbClr val="000000"/>
                        </a:solidFill>
                        <a:effectLst/>
                        <a:latin typeface="Times New Roman" panose="02020603050405020304" pitchFamily="18" charset="0"/>
                      </a:endParaRPr>
                    </a:p>
                  </a:txBody>
                  <a:tcPr marL="9525" marR="9525" marT="9525" marB="0" anchor="ctr">
                    <a:lnL w="127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algn="ctr" fontAlgn="b"/>
                      <a:endParaRPr lang="en-GB" sz="1800" b="0" i="0" u="none" strike="noStrike" dirty="0">
                        <a:solidFill>
                          <a:srgbClr val="000000"/>
                        </a:solidFill>
                        <a:effectLst/>
                        <a:latin typeface="Times New Roman" panose="02020603050405020304" pitchFamily="18" charset="0"/>
                      </a:endParaRPr>
                    </a:p>
                  </a:txBody>
                  <a:tcPr marL="9525" marR="9525" marT="9525" marB="0" anchor="ctr">
                    <a:lnL w="28575"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10370013"/>
                  </a:ext>
                </a:extLst>
              </a:tr>
            </a:tbl>
          </a:graphicData>
        </a:graphic>
      </p:graphicFrame>
    </p:spTree>
    <p:extLst>
      <p:ext uri="{BB962C8B-B14F-4D97-AF65-F5344CB8AC3E}">
        <p14:creationId xmlns:p14="http://schemas.microsoft.com/office/powerpoint/2010/main" val="3601276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DA4758A-9EE6-4678-AA3B-615EA4DFF50F}"/>
              </a:ext>
            </a:extLst>
          </p:cNvPr>
          <p:cNvSpPr/>
          <p:nvPr/>
        </p:nvSpPr>
        <p:spPr>
          <a:xfrm>
            <a:off x="-24680" y="6165304"/>
            <a:ext cx="11593288" cy="461665"/>
          </a:xfrm>
          <a:prstGeom prst="rect">
            <a:avLst/>
          </a:prstGeom>
        </p:spPr>
        <p:txBody>
          <a:bodyPr wrap="square">
            <a:spAutoFit/>
          </a:bodyPr>
          <a:lstStyle/>
          <a:p>
            <a:pPr marL="533400" lvl="2" indent="0" algn="just">
              <a:buNone/>
            </a:pPr>
            <a:r>
              <a:rPr lang="en-GB" sz="1200" dirty="0"/>
              <a:t>Note: Clause 12 ‘Procedure for conditional approval to forward a draft standard’ of IEEE 802 </a:t>
            </a:r>
            <a:r>
              <a:rPr lang="en-GB" sz="1200" dirty="0" err="1"/>
              <a:t>LMSC</a:t>
            </a:r>
            <a:r>
              <a:rPr lang="en-GB" sz="1200" dirty="0"/>
              <a:t> Operations Manual includes the text ‘Where a voter has accepted some comment resolutions and rejected others, only the comments of which the voter has not accepted resolution should be presented.’.</a:t>
            </a:r>
          </a:p>
        </p:txBody>
      </p:sp>
      <p:sp>
        <p:nvSpPr>
          <p:cNvPr id="6" name="Title 5">
            <a:extLst>
              <a:ext uri="{FF2B5EF4-FFF2-40B4-BE49-F238E27FC236}">
                <a16:creationId xmlns:a16="http://schemas.microsoft.com/office/drawing/2014/main" id="{63657B64-9928-4AE2-AC6C-D3E0FFDEAA5B}"/>
              </a:ext>
            </a:extLst>
          </p:cNvPr>
          <p:cNvSpPr>
            <a:spLocks noGrp="1"/>
          </p:cNvSpPr>
          <p:nvPr>
            <p:ph type="title"/>
          </p:nvPr>
        </p:nvSpPr>
        <p:spPr/>
        <p:txBody>
          <a:bodyPr/>
          <a:lstStyle/>
          <a:p>
            <a:r>
              <a:rPr lang="en-GB" dirty="0"/>
              <a:t>Unsatisfied comments</a:t>
            </a:r>
          </a:p>
        </p:txBody>
      </p:sp>
      <p:sp>
        <p:nvSpPr>
          <p:cNvPr id="7" name="Text Placeholder 6">
            <a:extLst>
              <a:ext uri="{FF2B5EF4-FFF2-40B4-BE49-F238E27FC236}">
                <a16:creationId xmlns:a16="http://schemas.microsoft.com/office/drawing/2014/main" id="{566F2B85-2070-4BC7-B84E-95B21CB106F6}"/>
              </a:ext>
            </a:extLst>
          </p:cNvPr>
          <p:cNvSpPr>
            <a:spLocks noGrp="1"/>
          </p:cNvSpPr>
          <p:nvPr>
            <p:ph type="body" sz="quarter" idx="10"/>
          </p:nvPr>
        </p:nvSpPr>
        <p:spPr>
          <a:xfrm>
            <a:off x="239349" y="1341437"/>
            <a:ext cx="11689299" cy="4895875"/>
          </a:xfrm>
        </p:spPr>
        <p:txBody>
          <a:bodyPr>
            <a:normAutofit lnSpcReduction="10000"/>
          </a:bodyPr>
          <a:lstStyle/>
          <a:p>
            <a:r>
              <a:rPr lang="en-US" dirty="0"/>
              <a:t>Comments that support the remaining disapprove votes and responses</a:t>
            </a:r>
          </a:p>
          <a:p>
            <a:pPr lvl="1"/>
            <a:r>
              <a:rPr lang="en-US" dirty="0">
                <a:solidFill>
                  <a:srgbClr val="FF0000"/>
                </a:solidFill>
              </a:rPr>
              <a:t>[None, the draft has 100% approval]</a:t>
            </a:r>
          </a:p>
          <a:p>
            <a:pPr lvl="1"/>
            <a:r>
              <a:rPr lang="en-US" dirty="0">
                <a:solidFill>
                  <a:srgbClr val="FF0000"/>
                </a:solidFill>
              </a:rPr>
              <a:t>[Disapprove voters have all indicated satisfaction with the responses to their required comments]</a:t>
            </a:r>
          </a:p>
          <a:p>
            <a:pPr lvl="1"/>
            <a:r>
              <a:rPr lang="en-US" dirty="0">
                <a:solidFill>
                  <a:srgbClr val="FF0000"/>
                </a:solidFill>
              </a:rPr>
              <a:t>[[number] unsatisfied TR comment[s] [and [number] ER comment[s]] from [number] commenter[s]</a:t>
            </a:r>
          </a:p>
          <a:p>
            <a:pPr lvl="1"/>
            <a:r>
              <a:rPr lang="en-US" dirty="0">
                <a:solidFill>
                  <a:srgbClr val="FF0000"/>
                </a:solidFill>
              </a:rPr>
              <a:t>See &lt;[provide URL of current unresolved comment file]&gt;]</a:t>
            </a:r>
          </a:p>
          <a:p>
            <a:r>
              <a:rPr lang="en-GB" dirty="0"/>
              <a:t>Summary:</a:t>
            </a:r>
          </a:p>
          <a:p>
            <a:pPr lvl="1"/>
            <a:r>
              <a:rPr lang="en-GB" dirty="0">
                <a:solidFill>
                  <a:srgbClr val="FF0000"/>
                </a:solidFill>
              </a:rPr>
              <a:t>[</a:t>
            </a:r>
            <a:r>
              <a:rPr lang="en-US" dirty="0">
                <a:solidFill>
                  <a:srgbClr val="FF0000"/>
                </a:solidFill>
              </a:rPr>
              <a:t>Provide a summary of the issue(s) </a:t>
            </a:r>
            <a:r>
              <a:rPr lang="en-GB" dirty="0">
                <a:solidFill>
                  <a:srgbClr val="FF0000"/>
                </a:solidFill>
              </a:rPr>
              <a:t>for all comment that supports a </a:t>
            </a:r>
            <a:r>
              <a:rPr lang="en-US" dirty="0">
                <a:solidFill>
                  <a:srgbClr val="FF0000"/>
                </a:solidFill>
              </a:rPr>
              <a:t>disapprove vote]</a:t>
            </a:r>
          </a:p>
          <a:p>
            <a:pPr lvl="2"/>
            <a:r>
              <a:rPr lang="en-US" dirty="0">
                <a:solidFill>
                  <a:srgbClr val="FF0000"/>
                </a:solidFill>
              </a:rPr>
              <a:t>[Example:]</a:t>
            </a:r>
          </a:p>
          <a:p>
            <a:pPr lvl="2"/>
            <a:r>
              <a:rPr lang="en-GB" dirty="0">
                <a:solidFill>
                  <a:srgbClr val="FF0000"/>
                </a:solidFill>
              </a:rPr>
              <a:t>[</a:t>
            </a:r>
            <a:r>
              <a:rPr lang="en-US" dirty="0">
                <a:solidFill>
                  <a:srgbClr val="FF0000"/>
                </a:solidFill>
              </a:rPr>
              <a:t>The 7 unsatisfied TR comments relate to the optical </a:t>
            </a:r>
            <a:r>
              <a:rPr lang="en-US" dirty="0" err="1">
                <a:solidFill>
                  <a:srgbClr val="FF0000"/>
                </a:solidFill>
              </a:rPr>
              <a:t>TDECQ</a:t>
            </a:r>
            <a:r>
              <a:rPr lang="en-US" dirty="0">
                <a:solidFill>
                  <a:srgbClr val="FF0000"/>
                </a:solidFill>
              </a:rPr>
              <a:t> (Transmitter and Dispersion Eye Closure -quaternary) measurement methodology and associated link budget</a:t>
            </a:r>
          </a:p>
          <a:p>
            <a:pPr lvl="3"/>
            <a:r>
              <a:rPr lang="en-US" dirty="0">
                <a:solidFill>
                  <a:srgbClr val="FF0000"/>
                </a:solidFill>
              </a:rPr>
              <a:t>The </a:t>
            </a:r>
            <a:r>
              <a:rPr lang="en-US" dirty="0" err="1">
                <a:solidFill>
                  <a:srgbClr val="FF0000"/>
                </a:solidFill>
              </a:rPr>
              <a:t>TDECQ</a:t>
            </a:r>
            <a:r>
              <a:rPr lang="en-US" dirty="0">
                <a:solidFill>
                  <a:srgbClr val="FF0000"/>
                </a:solidFill>
              </a:rPr>
              <a:t> methodology specified in IEEE </a:t>
            </a:r>
            <a:r>
              <a:rPr lang="en-US" dirty="0" err="1">
                <a:solidFill>
                  <a:srgbClr val="FF0000"/>
                </a:solidFill>
              </a:rPr>
              <a:t>P802.3cm</a:t>
            </a:r>
            <a:r>
              <a:rPr lang="en-US" dirty="0">
                <a:solidFill>
                  <a:srgbClr val="FF0000"/>
                </a:solidFill>
              </a:rPr>
              <a:t> is consistent with that specified in IEEE Std </a:t>
            </a:r>
            <a:r>
              <a:rPr lang="en-US" dirty="0" err="1">
                <a:solidFill>
                  <a:srgbClr val="FF0000"/>
                </a:solidFill>
              </a:rPr>
              <a:t>802.3cd</a:t>
            </a:r>
            <a:r>
              <a:rPr lang="en-US" dirty="0">
                <a:solidFill>
                  <a:srgbClr val="FF0000"/>
                </a:solidFill>
              </a:rPr>
              <a:t>-2018, in particular Clause 138 that specifies 50 Gb/s, 100 Gb/s and 200 Gb/s over Multimode fiber.</a:t>
            </a:r>
            <a:endParaRPr lang="en-GB" dirty="0">
              <a:solidFill>
                <a:srgbClr val="FF0000"/>
              </a:solidFill>
            </a:endParaRPr>
          </a:p>
          <a:p>
            <a:pPr lvl="2"/>
            <a:r>
              <a:rPr lang="en-US" dirty="0">
                <a:solidFill>
                  <a:srgbClr val="FF0000"/>
                </a:solidFill>
              </a:rPr>
              <a:t>The 1 unsatisfied ER comment requests a change to the listing of the </a:t>
            </a:r>
            <a:r>
              <a:rPr lang="en-US" dirty="0" err="1">
                <a:solidFill>
                  <a:srgbClr val="FF0000"/>
                </a:solidFill>
              </a:rPr>
              <a:t>PMDtypes</a:t>
            </a:r>
            <a:endParaRPr lang="en-US" dirty="0">
              <a:solidFill>
                <a:srgbClr val="FF0000"/>
              </a:solidFill>
            </a:endParaRPr>
          </a:p>
          <a:p>
            <a:pPr lvl="2"/>
            <a:r>
              <a:rPr lang="en-US" dirty="0">
                <a:solidFill>
                  <a:srgbClr val="FF0000"/>
                </a:solidFill>
              </a:rPr>
              <a:t>The style of listing the </a:t>
            </a:r>
            <a:r>
              <a:rPr lang="en-US" dirty="0" err="1">
                <a:solidFill>
                  <a:srgbClr val="FF0000"/>
                </a:solidFill>
              </a:rPr>
              <a:t>PMDtypes</a:t>
            </a:r>
            <a:r>
              <a:rPr lang="en-US" dirty="0">
                <a:solidFill>
                  <a:srgbClr val="FF0000"/>
                </a:solidFill>
              </a:rPr>
              <a:t> in IEEE </a:t>
            </a:r>
            <a:r>
              <a:rPr lang="en-US" dirty="0" err="1">
                <a:solidFill>
                  <a:srgbClr val="FF0000"/>
                </a:solidFill>
              </a:rPr>
              <a:t>P802.3cm</a:t>
            </a:r>
            <a:r>
              <a:rPr lang="en-US" dirty="0">
                <a:solidFill>
                  <a:srgbClr val="FF0000"/>
                </a:solidFill>
              </a:rPr>
              <a:t> is consistent with the style used in many IEEE </a:t>
            </a:r>
            <a:r>
              <a:rPr lang="en-US" dirty="0" err="1">
                <a:solidFill>
                  <a:srgbClr val="FF0000"/>
                </a:solidFill>
              </a:rPr>
              <a:t>Std802.3</a:t>
            </a:r>
            <a:r>
              <a:rPr lang="en-US" dirty="0">
                <a:solidFill>
                  <a:srgbClr val="FF0000"/>
                </a:solidFill>
              </a:rPr>
              <a:t> Clauses, for instance 87, 88, 114 and 138.]</a:t>
            </a:r>
            <a:endParaRPr lang="en-US" dirty="0"/>
          </a:p>
          <a:p>
            <a:pPr lvl="1"/>
            <a:endParaRPr lang="en-US" dirty="0"/>
          </a:p>
          <a:p>
            <a:pPr lvl="1"/>
            <a:endParaRPr lang="en-US" dirty="0"/>
          </a:p>
        </p:txBody>
      </p:sp>
    </p:spTree>
    <p:extLst>
      <p:ext uri="{BB962C8B-B14F-4D97-AF65-F5344CB8AC3E}">
        <p14:creationId xmlns:p14="http://schemas.microsoft.com/office/powerpoint/2010/main" val="4090309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A54C1-BE3B-4C83-B84D-4A85A66F895F}"/>
              </a:ext>
            </a:extLst>
          </p:cNvPr>
          <p:cNvSpPr>
            <a:spLocks noGrp="1"/>
          </p:cNvSpPr>
          <p:nvPr>
            <p:ph type="title"/>
          </p:nvPr>
        </p:nvSpPr>
        <p:spPr/>
        <p:txBody>
          <a:bodyPr/>
          <a:lstStyle/>
          <a:p>
            <a:r>
              <a:rPr lang="en-GB" dirty="0"/>
              <a:t>Unsatisfied comments (continued)</a:t>
            </a:r>
          </a:p>
        </p:txBody>
      </p:sp>
      <p:sp>
        <p:nvSpPr>
          <p:cNvPr id="3" name="Text Placeholder 2">
            <a:extLst>
              <a:ext uri="{FF2B5EF4-FFF2-40B4-BE49-F238E27FC236}">
                <a16:creationId xmlns:a16="http://schemas.microsoft.com/office/drawing/2014/main" id="{2244AC45-11AC-42A8-8B74-10DEC20F877A}"/>
              </a:ext>
            </a:extLst>
          </p:cNvPr>
          <p:cNvSpPr>
            <a:spLocks noGrp="1"/>
          </p:cNvSpPr>
          <p:nvPr>
            <p:ph type="body" sz="quarter" idx="10"/>
          </p:nvPr>
        </p:nvSpPr>
        <p:spPr/>
        <p:txBody>
          <a:bodyPr/>
          <a:lstStyle/>
          <a:p>
            <a:r>
              <a:rPr lang="en-GB" dirty="0">
                <a:solidFill>
                  <a:srgbClr val="FF0000"/>
                </a:solidFill>
              </a:rPr>
              <a:t>[Summary (continued):]</a:t>
            </a:r>
          </a:p>
          <a:p>
            <a:pPr lvl="1"/>
            <a:r>
              <a:rPr lang="en-GB" dirty="0">
                <a:solidFill>
                  <a:srgbClr val="FF0000"/>
                </a:solidFill>
              </a:rPr>
              <a:t>[Add additional pages if required]</a:t>
            </a:r>
          </a:p>
          <a:p>
            <a:endParaRPr lang="en-GB" dirty="0"/>
          </a:p>
        </p:txBody>
      </p:sp>
    </p:spTree>
    <p:extLst>
      <p:ext uri="{BB962C8B-B14F-4D97-AF65-F5344CB8AC3E}">
        <p14:creationId xmlns:p14="http://schemas.microsoft.com/office/powerpoint/2010/main" val="2166977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1DA09-CCD1-4DDA-87BC-3F97FA6D3C89}"/>
              </a:ext>
            </a:extLst>
          </p:cNvPr>
          <p:cNvSpPr>
            <a:spLocks noGrp="1"/>
          </p:cNvSpPr>
          <p:nvPr>
            <p:ph type="title"/>
          </p:nvPr>
        </p:nvSpPr>
        <p:spPr/>
        <p:txBody>
          <a:bodyPr/>
          <a:lstStyle/>
          <a:p>
            <a:r>
              <a:rPr lang="en-GB" dirty="0"/>
              <a:t>Future schedule to Standards Association Ballot</a:t>
            </a:r>
          </a:p>
        </p:txBody>
      </p:sp>
      <p:sp>
        <p:nvSpPr>
          <p:cNvPr id="3" name="Text Placeholder 2">
            <a:extLst>
              <a:ext uri="{FF2B5EF4-FFF2-40B4-BE49-F238E27FC236}">
                <a16:creationId xmlns:a16="http://schemas.microsoft.com/office/drawing/2014/main" id="{7A4FE509-7446-4C8A-B38F-75B39784AA45}"/>
              </a:ext>
            </a:extLst>
          </p:cNvPr>
          <p:cNvSpPr>
            <a:spLocks noGrp="1"/>
          </p:cNvSpPr>
          <p:nvPr>
            <p:ph type="body" sz="quarter" idx="10"/>
          </p:nvPr>
        </p:nvSpPr>
        <p:spPr/>
        <p:txBody>
          <a:bodyPr>
            <a:normAutofit/>
          </a:bodyPr>
          <a:lstStyle/>
          <a:p>
            <a:r>
              <a:rPr lang="en-GB" dirty="0"/>
              <a:t>Recirculation ballot and resolution meeting schedule</a:t>
            </a:r>
          </a:p>
          <a:p>
            <a:pPr lvl="1"/>
            <a:r>
              <a:rPr lang="en-US" dirty="0">
                <a:solidFill>
                  <a:srgbClr val="FF0000"/>
                </a:solidFill>
              </a:rPr>
              <a:t>[Ordinal] </a:t>
            </a:r>
            <a:r>
              <a:rPr lang="en-GB" dirty="0"/>
              <a:t>Working Group recirculation ballot day one			</a:t>
            </a:r>
            <a:r>
              <a:rPr lang="en-GB" dirty="0">
                <a:solidFill>
                  <a:srgbClr val="FF0000"/>
                </a:solidFill>
              </a:rPr>
              <a:t>[Date]</a:t>
            </a:r>
          </a:p>
          <a:p>
            <a:pPr lvl="1"/>
            <a:r>
              <a:rPr lang="en-US" dirty="0">
                <a:solidFill>
                  <a:srgbClr val="FF0000"/>
                </a:solidFill>
              </a:rPr>
              <a:t>[Ordinal] </a:t>
            </a:r>
            <a:r>
              <a:rPr lang="en-GB" dirty="0"/>
              <a:t>Working Group recirculation ballot close			</a:t>
            </a:r>
            <a:r>
              <a:rPr lang="en-GB" dirty="0">
                <a:solidFill>
                  <a:srgbClr val="FF0000"/>
                </a:solidFill>
              </a:rPr>
              <a:t>[Date]</a:t>
            </a:r>
          </a:p>
          <a:p>
            <a:pPr lvl="1"/>
            <a:r>
              <a:rPr lang="en-GB" dirty="0"/>
              <a:t>IEEE </a:t>
            </a:r>
            <a:r>
              <a:rPr lang="en-GB" dirty="0" err="1"/>
              <a:t>P802.3</a:t>
            </a:r>
            <a:r>
              <a:rPr lang="en-GB" dirty="0">
                <a:solidFill>
                  <a:srgbClr val="FF0000"/>
                </a:solidFill>
              </a:rPr>
              <a:t>[designation] </a:t>
            </a:r>
            <a:r>
              <a:rPr lang="en-GB" dirty="0"/>
              <a:t>comment resolution meeting		</a:t>
            </a:r>
            <a:r>
              <a:rPr lang="en-GB" dirty="0">
                <a:solidFill>
                  <a:srgbClr val="FF0000"/>
                </a:solidFill>
              </a:rPr>
              <a:t>[Date]</a:t>
            </a:r>
          </a:p>
          <a:p>
            <a:pPr lvl="1"/>
            <a:r>
              <a:rPr lang="en-US" dirty="0">
                <a:solidFill>
                  <a:srgbClr val="FF0000"/>
                </a:solidFill>
              </a:rPr>
              <a:t>[Ordinal] </a:t>
            </a:r>
            <a:r>
              <a:rPr lang="en-GB" dirty="0">
                <a:solidFill>
                  <a:srgbClr val="0070C0"/>
                </a:solidFill>
              </a:rPr>
              <a:t>Working Group recirculation ballot day one			</a:t>
            </a:r>
            <a:r>
              <a:rPr lang="en-GB" dirty="0">
                <a:solidFill>
                  <a:srgbClr val="FF0000"/>
                </a:solidFill>
              </a:rPr>
              <a:t>[Date]</a:t>
            </a:r>
          </a:p>
          <a:p>
            <a:pPr lvl="1"/>
            <a:r>
              <a:rPr lang="en-US" dirty="0">
                <a:solidFill>
                  <a:srgbClr val="FF0000"/>
                </a:solidFill>
              </a:rPr>
              <a:t>[Ordinal] </a:t>
            </a:r>
            <a:r>
              <a:rPr lang="en-GB" dirty="0">
                <a:solidFill>
                  <a:srgbClr val="0070C0"/>
                </a:solidFill>
              </a:rPr>
              <a:t>Working Group recirculation ballot close			</a:t>
            </a:r>
            <a:r>
              <a:rPr lang="en-GB" dirty="0">
                <a:solidFill>
                  <a:srgbClr val="FF0000"/>
                </a:solidFill>
              </a:rPr>
              <a:t>[Date]</a:t>
            </a:r>
          </a:p>
          <a:p>
            <a:pPr lvl="1"/>
            <a:r>
              <a:rPr lang="en-GB" dirty="0">
                <a:solidFill>
                  <a:srgbClr val="0070C0"/>
                </a:solidFill>
              </a:rPr>
              <a:t>IEEE </a:t>
            </a:r>
            <a:r>
              <a:rPr lang="en-GB" dirty="0" err="1">
                <a:solidFill>
                  <a:srgbClr val="0070C0"/>
                </a:solidFill>
              </a:rPr>
              <a:t>P802.3</a:t>
            </a:r>
            <a:r>
              <a:rPr lang="en-GB" dirty="0">
                <a:solidFill>
                  <a:srgbClr val="0070C0"/>
                </a:solidFill>
              </a:rPr>
              <a:t>[designation] comment resolution meeting		</a:t>
            </a:r>
            <a:r>
              <a:rPr lang="en-GB" dirty="0">
                <a:solidFill>
                  <a:srgbClr val="FF0000"/>
                </a:solidFill>
              </a:rPr>
              <a:t>[Date]</a:t>
            </a:r>
          </a:p>
          <a:p>
            <a:pPr lvl="1"/>
            <a:endParaRPr lang="en-GB" dirty="0">
              <a:solidFill>
                <a:srgbClr val="FF0000"/>
              </a:solidFill>
            </a:endParaRPr>
          </a:p>
          <a:p>
            <a:r>
              <a:rPr lang="en-GB" dirty="0">
                <a:solidFill>
                  <a:srgbClr val="0070C0"/>
                </a:solidFill>
              </a:rPr>
              <a:t>Note: </a:t>
            </a:r>
            <a:r>
              <a:rPr lang="en-US" dirty="0">
                <a:solidFill>
                  <a:srgbClr val="0070C0"/>
                </a:solidFill>
              </a:rPr>
              <a:t>[Ordinal] </a:t>
            </a:r>
            <a:r>
              <a:rPr lang="en-GB" dirty="0">
                <a:solidFill>
                  <a:srgbClr val="0070C0"/>
                </a:solidFill>
              </a:rPr>
              <a:t>Working Group recirculation ballot only if required</a:t>
            </a:r>
          </a:p>
          <a:p>
            <a:endParaRPr lang="en-GB" dirty="0"/>
          </a:p>
        </p:txBody>
      </p:sp>
    </p:spTree>
    <p:extLst>
      <p:ext uri="{BB962C8B-B14F-4D97-AF65-F5344CB8AC3E}">
        <p14:creationId xmlns:p14="http://schemas.microsoft.com/office/powerpoint/2010/main" val="2324771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1BC9D-6686-4CF4-AB6C-5E096483BEAF}"/>
              </a:ext>
            </a:extLst>
          </p:cNvPr>
          <p:cNvSpPr>
            <a:spLocks noGrp="1"/>
          </p:cNvSpPr>
          <p:nvPr>
            <p:ph type="title"/>
          </p:nvPr>
        </p:nvSpPr>
        <p:spPr/>
        <p:txBody>
          <a:bodyPr/>
          <a:lstStyle/>
          <a:p>
            <a:r>
              <a:rPr lang="en-GB" dirty="0"/>
              <a:t>Future schedule to RevCom submittal</a:t>
            </a:r>
          </a:p>
        </p:txBody>
      </p:sp>
      <p:sp>
        <p:nvSpPr>
          <p:cNvPr id="3" name="Text Placeholder 2">
            <a:extLst>
              <a:ext uri="{FF2B5EF4-FFF2-40B4-BE49-F238E27FC236}">
                <a16:creationId xmlns:a16="http://schemas.microsoft.com/office/drawing/2014/main" id="{34BD0568-10CB-44F0-8197-019F4002729F}"/>
              </a:ext>
            </a:extLst>
          </p:cNvPr>
          <p:cNvSpPr>
            <a:spLocks noGrp="1"/>
          </p:cNvSpPr>
          <p:nvPr>
            <p:ph type="body" sz="quarter" idx="10"/>
          </p:nvPr>
        </p:nvSpPr>
        <p:spPr/>
        <p:txBody>
          <a:bodyPr>
            <a:normAutofit lnSpcReduction="10000"/>
          </a:bodyPr>
          <a:lstStyle/>
          <a:p>
            <a:r>
              <a:rPr lang="en-GB" dirty="0"/>
              <a:t>Recirculation ballot and resolution meeting schedule</a:t>
            </a:r>
          </a:p>
          <a:p>
            <a:pPr lvl="1"/>
            <a:r>
              <a:rPr lang="en-US" dirty="0">
                <a:solidFill>
                  <a:srgbClr val="FF0000"/>
                </a:solidFill>
              </a:rPr>
              <a:t>[Ordinal] </a:t>
            </a:r>
            <a:r>
              <a:rPr lang="en-GB" dirty="0"/>
              <a:t>Standards Association recirculation ballot day one		</a:t>
            </a:r>
            <a:r>
              <a:rPr lang="en-GB" dirty="0">
                <a:solidFill>
                  <a:srgbClr val="FF0000"/>
                </a:solidFill>
              </a:rPr>
              <a:t>[Date]</a:t>
            </a:r>
          </a:p>
          <a:p>
            <a:pPr lvl="1"/>
            <a:r>
              <a:rPr lang="en-US" dirty="0">
                <a:solidFill>
                  <a:srgbClr val="FF0000"/>
                </a:solidFill>
              </a:rPr>
              <a:t>[Ordinal] </a:t>
            </a:r>
            <a:r>
              <a:rPr lang="en-GB" dirty="0"/>
              <a:t>Standards Association recirculation ballot close		</a:t>
            </a:r>
            <a:r>
              <a:rPr lang="en-GB" dirty="0">
                <a:solidFill>
                  <a:srgbClr val="FF0000"/>
                </a:solidFill>
              </a:rPr>
              <a:t>[Date]</a:t>
            </a:r>
          </a:p>
          <a:p>
            <a:pPr lvl="1"/>
            <a:r>
              <a:rPr lang="en-GB" dirty="0"/>
              <a:t>IEEE </a:t>
            </a:r>
            <a:r>
              <a:rPr lang="en-GB" dirty="0" err="1"/>
              <a:t>P802.3</a:t>
            </a:r>
            <a:r>
              <a:rPr lang="en-GB" dirty="0">
                <a:solidFill>
                  <a:srgbClr val="FF0000"/>
                </a:solidFill>
              </a:rPr>
              <a:t>[designation] </a:t>
            </a:r>
            <a:r>
              <a:rPr lang="en-GB" dirty="0"/>
              <a:t>comment resolution meeting		</a:t>
            </a:r>
            <a:r>
              <a:rPr lang="en-GB" dirty="0">
                <a:solidFill>
                  <a:srgbClr val="FF0000"/>
                </a:solidFill>
              </a:rPr>
              <a:t>[Date]</a:t>
            </a:r>
          </a:p>
          <a:p>
            <a:pPr lvl="1"/>
            <a:r>
              <a:rPr lang="en-GB" dirty="0"/>
              <a:t>RevCom submittal deadline</a:t>
            </a:r>
            <a:r>
              <a:rPr lang="en-GB" dirty="0">
                <a:solidFill>
                  <a:srgbClr val="FF0000"/>
                </a:solidFill>
              </a:rPr>
              <a:t>						[Date]</a:t>
            </a:r>
          </a:p>
          <a:p>
            <a:pPr lvl="1"/>
            <a:r>
              <a:rPr lang="en-US" dirty="0">
                <a:solidFill>
                  <a:srgbClr val="FF0000"/>
                </a:solidFill>
              </a:rPr>
              <a:t>[Ordinal] </a:t>
            </a:r>
            <a:r>
              <a:rPr lang="en-GB" dirty="0">
                <a:solidFill>
                  <a:srgbClr val="0070C0"/>
                </a:solidFill>
              </a:rPr>
              <a:t>Standards Association recirculation ballot day one		</a:t>
            </a:r>
            <a:r>
              <a:rPr lang="en-GB" dirty="0">
                <a:solidFill>
                  <a:srgbClr val="FF0000"/>
                </a:solidFill>
              </a:rPr>
              <a:t>[Date]</a:t>
            </a:r>
          </a:p>
          <a:p>
            <a:pPr lvl="1"/>
            <a:r>
              <a:rPr lang="en-US" dirty="0">
                <a:solidFill>
                  <a:srgbClr val="FF0000"/>
                </a:solidFill>
              </a:rPr>
              <a:t>[Ordinal] </a:t>
            </a:r>
            <a:r>
              <a:rPr lang="en-GB" dirty="0">
                <a:solidFill>
                  <a:srgbClr val="0070C0"/>
                </a:solidFill>
              </a:rPr>
              <a:t>Standards Association recirculation ballot close		</a:t>
            </a:r>
            <a:r>
              <a:rPr lang="en-GB" dirty="0">
                <a:solidFill>
                  <a:srgbClr val="FF0000"/>
                </a:solidFill>
              </a:rPr>
              <a:t>[Date]</a:t>
            </a:r>
          </a:p>
          <a:p>
            <a:pPr lvl="1"/>
            <a:r>
              <a:rPr lang="en-GB" dirty="0">
                <a:solidFill>
                  <a:srgbClr val="0070C0"/>
                </a:solidFill>
              </a:rPr>
              <a:t>IEEE </a:t>
            </a:r>
            <a:r>
              <a:rPr lang="en-GB" dirty="0" err="1">
                <a:solidFill>
                  <a:srgbClr val="0070C0"/>
                </a:solidFill>
              </a:rPr>
              <a:t>P802.3</a:t>
            </a:r>
            <a:r>
              <a:rPr lang="en-GB" dirty="0">
                <a:solidFill>
                  <a:srgbClr val="0070C0"/>
                </a:solidFill>
              </a:rPr>
              <a:t>[designation] comment resolution meeting		</a:t>
            </a:r>
            <a:r>
              <a:rPr lang="en-GB" dirty="0">
                <a:solidFill>
                  <a:srgbClr val="FF0000"/>
                </a:solidFill>
              </a:rPr>
              <a:t>[Date]</a:t>
            </a:r>
          </a:p>
          <a:p>
            <a:pPr lvl="1"/>
            <a:r>
              <a:rPr lang="en-GB" dirty="0"/>
              <a:t>RevCom teleconference						</a:t>
            </a:r>
            <a:r>
              <a:rPr lang="en-GB" dirty="0">
                <a:solidFill>
                  <a:srgbClr val="FF0000"/>
                </a:solidFill>
              </a:rPr>
              <a:t>[Date]</a:t>
            </a:r>
          </a:p>
          <a:p>
            <a:pPr lvl="1"/>
            <a:r>
              <a:rPr lang="en-GB" dirty="0">
                <a:solidFill>
                  <a:srgbClr val="0070C0"/>
                </a:solidFill>
              </a:rPr>
              <a:t>RevCom submittal deadline						[Date]</a:t>
            </a:r>
          </a:p>
          <a:p>
            <a:pPr lvl="1"/>
            <a:r>
              <a:rPr lang="en-GB" dirty="0">
                <a:solidFill>
                  <a:srgbClr val="0070C0"/>
                </a:solidFill>
              </a:rPr>
              <a:t>RevCom meeting							[Date]</a:t>
            </a:r>
          </a:p>
          <a:p>
            <a:pPr lvl="1"/>
            <a:r>
              <a:rPr lang="en-GB" dirty="0"/>
              <a:t>IEEE-SA Standards Board meeting					</a:t>
            </a:r>
            <a:r>
              <a:rPr lang="en-GB" dirty="0">
                <a:solidFill>
                  <a:srgbClr val="FF0000"/>
                </a:solidFill>
              </a:rPr>
              <a:t>[Date]</a:t>
            </a:r>
          </a:p>
          <a:p>
            <a:pPr lvl="1"/>
            <a:endParaRPr lang="en-GB" dirty="0">
              <a:solidFill>
                <a:srgbClr val="FF0000"/>
              </a:solidFill>
            </a:endParaRPr>
          </a:p>
          <a:p>
            <a:r>
              <a:rPr lang="en-GB" dirty="0">
                <a:solidFill>
                  <a:srgbClr val="0070C0"/>
                </a:solidFill>
              </a:rPr>
              <a:t>Note: </a:t>
            </a:r>
            <a:r>
              <a:rPr lang="en-US" dirty="0">
                <a:solidFill>
                  <a:srgbClr val="0070C0"/>
                </a:solidFill>
              </a:rPr>
              <a:t>[Ordinal] </a:t>
            </a:r>
            <a:r>
              <a:rPr lang="en-GB" dirty="0">
                <a:solidFill>
                  <a:srgbClr val="0070C0"/>
                </a:solidFill>
              </a:rPr>
              <a:t>Standards Association recirculation ballot only if required</a:t>
            </a:r>
          </a:p>
        </p:txBody>
      </p:sp>
    </p:spTree>
    <p:extLst>
      <p:ext uri="{BB962C8B-B14F-4D97-AF65-F5344CB8AC3E}">
        <p14:creationId xmlns:p14="http://schemas.microsoft.com/office/powerpoint/2010/main" val="2775218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F21B6-3900-45AF-9D0F-CE22D4B5E452}"/>
              </a:ext>
            </a:extLst>
          </p:cNvPr>
          <p:cNvSpPr>
            <a:spLocks noGrp="1"/>
          </p:cNvSpPr>
          <p:nvPr>
            <p:ph type="title"/>
          </p:nvPr>
        </p:nvSpPr>
        <p:spPr/>
        <p:txBody>
          <a:bodyPr/>
          <a:lstStyle/>
          <a:p>
            <a:r>
              <a:rPr lang="en-US" dirty="0"/>
              <a:t>Changes to draft prior to Standards Association Ballot</a:t>
            </a:r>
            <a:endParaRPr lang="en-GB" dirty="0"/>
          </a:p>
        </p:txBody>
      </p:sp>
      <p:sp>
        <p:nvSpPr>
          <p:cNvPr id="5" name="Text Placeholder 4">
            <a:extLst>
              <a:ext uri="{FF2B5EF4-FFF2-40B4-BE49-F238E27FC236}">
                <a16:creationId xmlns:a16="http://schemas.microsoft.com/office/drawing/2014/main" id="{AA423FFC-06AA-44D6-9758-2FD21F47ABA2}"/>
              </a:ext>
            </a:extLst>
          </p:cNvPr>
          <p:cNvSpPr>
            <a:spLocks noGrp="1"/>
          </p:cNvSpPr>
          <p:nvPr>
            <p:ph type="body" sz="quarter" idx="10"/>
          </p:nvPr>
        </p:nvSpPr>
        <p:spPr/>
        <p:txBody>
          <a:bodyPr/>
          <a:lstStyle/>
          <a:p>
            <a:r>
              <a:rPr lang="en-US" dirty="0"/>
              <a:t>Changes to draft prior to Standards Association Ballot</a:t>
            </a:r>
          </a:p>
          <a:p>
            <a:pPr lvl="1"/>
            <a:r>
              <a:rPr lang="en-US" dirty="0"/>
              <a:t>Change the draft number to 3.0</a:t>
            </a:r>
          </a:p>
          <a:p>
            <a:pPr lvl="1"/>
            <a:r>
              <a:rPr lang="en-US" dirty="0"/>
              <a:t>Change the front matter to reference that the draft is for Standards Association ballot</a:t>
            </a:r>
          </a:p>
          <a:p>
            <a:pPr lvl="1"/>
            <a:r>
              <a:rPr lang="en-US" dirty="0">
                <a:solidFill>
                  <a:srgbClr val="FF0000"/>
                </a:solidFill>
              </a:rPr>
              <a:t>[List other editorial changes that will be made to the draft before Standards Association Ballot]</a:t>
            </a:r>
          </a:p>
          <a:p>
            <a:pPr lvl="1"/>
            <a:r>
              <a:rPr lang="en-US" dirty="0">
                <a:solidFill>
                  <a:srgbClr val="FF0000"/>
                </a:solidFill>
              </a:rPr>
              <a:t>[Examples:]</a:t>
            </a:r>
          </a:p>
          <a:p>
            <a:pPr lvl="1"/>
            <a:r>
              <a:rPr lang="en-US" dirty="0">
                <a:solidFill>
                  <a:srgbClr val="FF0000"/>
                </a:solidFill>
              </a:rPr>
              <a:t>[Replace regular space with non-breaking space in “100 m”]</a:t>
            </a:r>
          </a:p>
          <a:p>
            <a:pPr lvl="1"/>
            <a:r>
              <a:rPr lang="en-US" dirty="0">
                <a:solidFill>
                  <a:srgbClr val="FF0000"/>
                </a:solidFill>
              </a:rPr>
              <a:t>[Correct typo (period in middle of sentence)]</a:t>
            </a:r>
          </a:p>
          <a:p>
            <a:pPr lvl="1"/>
            <a:r>
              <a:rPr lang="en-US" dirty="0">
                <a:solidFill>
                  <a:srgbClr val="FF0000"/>
                </a:solidFill>
              </a:rPr>
              <a:t>[Correct table cross-reference Error]</a:t>
            </a:r>
          </a:p>
          <a:p>
            <a:pPr lvl="1"/>
            <a:r>
              <a:rPr lang="en-US" dirty="0">
                <a:solidFill>
                  <a:srgbClr val="FF0000"/>
                </a:solidFill>
              </a:rPr>
              <a:t>[Correct copyright year</a:t>
            </a:r>
          </a:p>
          <a:p>
            <a:pPr lvl="2"/>
            <a:r>
              <a:rPr lang="en-US" dirty="0">
                <a:solidFill>
                  <a:srgbClr val="FF0000"/>
                </a:solidFill>
              </a:rPr>
              <a:t>Change ‘</a:t>
            </a:r>
            <a:r>
              <a:rPr lang="en-US" dirty="0" err="1">
                <a:solidFill>
                  <a:srgbClr val="FF0000"/>
                </a:solidFill>
              </a:rPr>
              <a:t>201x</a:t>
            </a:r>
            <a:r>
              <a:rPr lang="en-US" dirty="0">
                <a:solidFill>
                  <a:srgbClr val="FF0000"/>
                </a:solidFill>
              </a:rPr>
              <a:t>’ to ‘2019’]</a:t>
            </a:r>
          </a:p>
          <a:p>
            <a:pPr lvl="1"/>
            <a:r>
              <a:rPr lang="en-US" dirty="0">
                <a:solidFill>
                  <a:srgbClr val="FF0000"/>
                </a:solidFill>
              </a:rPr>
              <a:t>[Correcting frontmatter reference to another in ballot IEEE 802.3 amendment</a:t>
            </a:r>
          </a:p>
          <a:p>
            <a:pPr lvl="2"/>
            <a:r>
              <a:rPr lang="en-US" dirty="0">
                <a:solidFill>
                  <a:srgbClr val="FF0000"/>
                </a:solidFill>
              </a:rPr>
              <a:t>Corrected "operation on a single balanced pair copper cable" to "operation over a single balanced pair of conductors".]</a:t>
            </a:r>
            <a:endParaRPr lang="en-GB" dirty="0">
              <a:solidFill>
                <a:srgbClr val="FF0000"/>
              </a:solidFill>
            </a:endParaRPr>
          </a:p>
        </p:txBody>
      </p:sp>
    </p:spTree>
    <p:extLst>
      <p:ext uri="{BB962C8B-B14F-4D97-AF65-F5344CB8AC3E}">
        <p14:creationId xmlns:p14="http://schemas.microsoft.com/office/powerpoint/2010/main" val="3050032814"/>
      </p:ext>
    </p:extLst>
  </p:cSld>
  <p:clrMapOvr>
    <a:masterClrMapping/>
  </p:clrMapOvr>
</p:sld>
</file>

<file path=ppt/theme/theme1.xml><?xml version="1.0" encoding="utf-8"?>
<a:theme xmlns:a="http://schemas.openxmlformats.org/drawingml/2006/main" name="IEEE 802.3 EC motions">
  <a:themeElements>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EE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E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EE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EE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EE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EE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EE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EE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EE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EE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EE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EE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EE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102259</TotalTime>
  <Words>1860</Words>
  <Application>Microsoft Office PowerPoint</Application>
  <PresentationFormat>Widescreen</PresentationFormat>
  <Paragraphs>237</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Times New Roman</vt:lpstr>
      <vt:lpstr>IEEE 802.3 EC motions</vt:lpstr>
      <vt:lpstr>Information required to support request for conditional or unconditional approval to forward a draft standard</vt:lpstr>
      <vt:lpstr>Ballot close date an results</vt:lpstr>
      <vt:lpstr>Unsatisfied comments</vt:lpstr>
      <vt:lpstr>Unsatisfied comments (continued)</vt:lpstr>
      <vt:lpstr>Future schedule to Standards Association Ballot</vt:lpstr>
      <vt:lpstr>Future schedule to RevCom submittal</vt:lpstr>
      <vt:lpstr>Changes to draft prior to Standards Association Ballot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802.3 EC Consent items</dc:title>
  <dc:subject>IEEE 802.3 EC Consent items</dc:subject>
  <dc:creator>David Law</dc:creator>
  <cp:lastModifiedBy>Law, David</cp:lastModifiedBy>
  <cp:revision>1457</cp:revision>
  <dcterms:created xsi:type="dcterms:W3CDTF">2009-11-20T01:35:07Z</dcterms:created>
  <dcterms:modified xsi:type="dcterms:W3CDTF">2020-11-13T13:29:58Z</dcterms:modified>
</cp:coreProperties>
</file>