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19" r:id="rId2"/>
    <p:sldMasterId id="2147483721" r:id="rId3"/>
  </p:sldMasterIdLst>
  <p:notesMasterIdLst>
    <p:notesMasterId r:id="rId11"/>
  </p:notesMasterIdLst>
  <p:handoutMasterIdLst>
    <p:handoutMasterId r:id="rId12"/>
  </p:handoutMasterIdLst>
  <p:sldIdLst>
    <p:sldId id="362" r:id="rId4"/>
    <p:sldId id="354" r:id="rId5"/>
    <p:sldId id="355" r:id="rId6"/>
    <p:sldId id="356" r:id="rId7"/>
    <p:sldId id="357" r:id="rId8"/>
    <p:sldId id="358" r:id="rId9"/>
    <p:sldId id="359" r:id="rId10"/>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91" d="100"/>
          <a:sy n="91" d="100"/>
        </p:scale>
        <p:origin x="62" y="115"/>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46957A-77E9-4067-B9A8-C75BCBC731A3}" type="datetimeFigureOut">
              <a:rPr lang="en-US"/>
              <a:pPr>
                <a:defRPr/>
              </a:pPr>
              <a:t>1/12/2023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41793F-992B-4A16-A261-238B1C815D3D}" type="slidenum">
              <a:rPr lang="en-US"/>
              <a:pPr>
                <a:defRPr/>
              </a:pPr>
              <a:t>‹#›</a:t>
            </a:fld>
            <a:endParaRPr lang="en-US"/>
          </a:p>
        </p:txBody>
      </p:sp>
    </p:spTree>
    <p:extLst>
      <p:ext uri="{BB962C8B-B14F-4D97-AF65-F5344CB8AC3E}">
        <p14:creationId xmlns:p14="http://schemas.microsoft.com/office/powerpoint/2010/main" val="35204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C6BA5148-46AD-40FD-940D-973AAFCD728F}" type="datetimeFigureOut">
              <a:rPr lang="en-US"/>
              <a:pPr>
                <a:defRPr/>
              </a:pPr>
              <a:t>1/12/2023</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3CEE3C7B-4350-4749-9C1E-FD77C98368D4}" type="slidenum">
              <a:rPr lang="en-US"/>
              <a:pPr>
                <a:defRPr/>
              </a:pPr>
              <a:t>‹#›</a:t>
            </a:fld>
            <a:endParaRPr lang="en-US"/>
          </a:p>
        </p:txBody>
      </p:sp>
    </p:spTree>
    <p:extLst>
      <p:ext uri="{BB962C8B-B14F-4D97-AF65-F5344CB8AC3E}">
        <p14:creationId xmlns:p14="http://schemas.microsoft.com/office/powerpoint/2010/main" val="6411389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05340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22829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2076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3D8AC436-2B80-4D39-B037-C92BE8FA3027}"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51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45813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A0747BE-94DD-4C14-901B-5A76391C6A9B}"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5433" y="6591300"/>
            <a:ext cx="12192000" cy="274638"/>
          </a:xfrm>
          <a:prstGeom prst="rect">
            <a:avLst/>
          </a:prstGeom>
          <a:noFill/>
          <a:ln w="9525">
            <a:noFill/>
            <a:miter lim="800000"/>
            <a:headEnd/>
            <a:tailEnd/>
          </a:ln>
          <a:effectLst/>
        </p:spPr>
        <p:txBody>
          <a:bodyPr>
            <a:spAutoFit/>
          </a:bodyPr>
          <a:lstStyle/>
          <a:p>
            <a:pPr algn="ctr">
              <a:defRPr/>
            </a:pPr>
            <a:r>
              <a:rPr lang="en-US" sz="1200">
                <a:solidFill>
                  <a:schemeClr val="bg1"/>
                </a:solidFill>
              </a:rPr>
              <a:t>IEEE 802.3 &lt;&lt;</a:t>
            </a:r>
            <a:r>
              <a:rPr lang="en-US" sz="1200" i="1">
                <a:solidFill>
                  <a:schemeClr val="bg1"/>
                </a:solidFill>
              </a:rPr>
              <a:t>Study Group Name</a:t>
            </a:r>
            <a:r>
              <a:rPr lang="en-US" sz="1200">
                <a:solidFill>
                  <a:schemeClr val="bg1"/>
                </a:solidFill>
              </a:rPr>
              <a:t>&gt;&gt; – &lt;&lt;</a:t>
            </a:r>
            <a:r>
              <a:rPr lang="en-US" sz="1200" i="1">
                <a:solidFill>
                  <a:schemeClr val="bg1"/>
                </a:solidFill>
              </a:rPr>
              <a:t>Date</a:t>
            </a:r>
            <a:r>
              <a:rPr lang="en-US" sz="1200">
                <a:solidFill>
                  <a:schemeClr val="bg1"/>
                </a:solidFill>
              </a:rPr>
              <a:t> [</a:t>
            </a:r>
            <a:r>
              <a:rPr lang="en-US" sz="1200" i="1">
                <a:solidFill>
                  <a:schemeClr val="bg1"/>
                </a:solidFill>
              </a:rPr>
              <a:t>Interim</a:t>
            </a:r>
            <a:r>
              <a:rPr lang="en-US" sz="1200">
                <a:solidFill>
                  <a:schemeClr val="bg1"/>
                </a:solidFill>
              </a:rPr>
              <a:t> | </a:t>
            </a:r>
            <a:r>
              <a:rPr lang="en-US" sz="1200" i="1">
                <a:solidFill>
                  <a:schemeClr val="bg1"/>
                </a:solidFill>
              </a:rPr>
              <a:t>Plenary</a:t>
            </a:r>
            <a:r>
              <a:rPr lang="en-US" sz="1200">
                <a:solidFill>
                  <a:schemeClr val="bg1"/>
                </a:solidFill>
              </a:rPr>
              <a:t>]&gt;&gt; meeting</a:t>
            </a:r>
          </a:p>
        </p:txBody>
      </p:sp>
      <p:sp>
        <p:nvSpPr>
          <p:cNvPr id="60424" name="Text Box 8"/>
          <p:cNvSpPr txBox="1">
            <a:spLocks noChangeArrowheads="1"/>
          </p:cNvSpPr>
          <p:nvPr/>
        </p:nvSpPr>
        <p:spPr bwMode="auto">
          <a:xfrm>
            <a:off x="-15433"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3.8</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11"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2770304423"/>
      </p:ext>
    </p:extLst>
  </p:cSld>
  <p:clrMap bg1="lt1" tx1="dk1" bg2="lt2" tx2="dk2" accent1="accent1" accent2="accent2" accent3="accent3" accent4="accent4" accent5="accent5" accent6="accent6" hlink="hlink" folHlink="folHlink"/>
  <p:sldLayoutIdLst>
    <p:sldLayoutId id="2147483720"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75697799"/>
      </p:ext>
    </p:extLst>
  </p:cSld>
  <p:clrMap bg1="lt1" tx1="dk1" bg2="lt2" tx2="dk2" accent1="accent1" accent2="accent2" accent3="accent3" accent4="accent4" accent5="accent5" accent6="accent6" hlink="hlink" folHlink="folHlink"/>
  <p:sldLayoutIdLst>
    <p:sldLayoutId id="2147483722"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2.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700" dirty="0"/>
              <a:t>Guidelines for IEEE SA Meetings</a:t>
            </a:r>
            <a:endParaRPr lang="en-US" sz="27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r>
              <a:rPr lang="en-US" altLang="en-US" dirty="0">
                <a:latin typeface="Calibri" panose="020F0502020204030204" pitchFamily="34" charset="0"/>
                <a:cs typeface="Calibri" panose="020F0502020204030204" pitchFamily="34" charset="0"/>
              </a:rPr>
              <a:t>If you have questions, contact the IEEE SA Standards Board Patent</a:t>
            </a:r>
            <a:br>
              <a:rPr lang="en-US" altLang="en-US" dirty="0">
                <a:latin typeface="Calibri" panose="020F0502020204030204" pitchFamily="34" charset="0"/>
                <a:cs typeface="Calibri" panose="020F0502020204030204" pitchFamily="34" charset="0"/>
              </a:rPr>
            </a:br>
            <a:r>
              <a:rPr lang="en-US" altLang="en-US" dirty="0">
                <a:latin typeface="Calibri" panose="020F0502020204030204" pitchFamily="34" charset="0"/>
                <a:cs typeface="Calibri" panose="020F0502020204030204" pitchFamily="34" charset="0"/>
              </a:rPr>
              <a:t>Committee Administrator at </a:t>
            </a:r>
            <a:r>
              <a:rPr lang="en-US" altLang="en-US" dirty="0">
                <a:latin typeface="Calibri" panose="020F0502020204030204" pitchFamily="34" charset="0"/>
                <a:cs typeface="Calibri" panose="020F0502020204030204" pitchFamily="34" charset="0"/>
                <a:hlinkClick r:id="rId3"/>
              </a:rPr>
              <a:t>patcom@ieee.org</a:t>
            </a:r>
            <a:r>
              <a:rPr lang="en-US" altLang="en-US" dirty="0">
                <a:latin typeface="Calibri" panose="020F0502020204030204" pitchFamily="34" charset="0"/>
                <a:cs typeface="Calibri" panose="020F0502020204030204" pitchFamily="34" charset="0"/>
              </a:rPr>
              <a:t> </a:t>
            </a: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08 June 2021</a:t>
            </a:r>
          </a:p>
        </p:txBody>
      </p:sp>
    </p:spTree>
    <p:extLst>
      <p:ext uri="{BB962C8B-B14F-4D97-AF65-F5344CB8AC3E}">
        <p14:creationId xmlns:p14="http://schemas.microsoft.com/office/powerpoint/2010/main" val="215226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124640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307152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http://standards.ieee.org/faqs/copyrights</a:t>
            </a:r>
            <a:r>
              <a:rPr lang="en-US" sz="1867" dirty="0"/>
              <a:t> </a:t>
            </a:r>
          </a:p>
          <a:p>
            <a:pPr lvl="2">
              <a:buSzPct val="150000"/>
            </a:pPr>
            <a:r>
              <a:rPr lang="en-US" sz="2400" dirty="0"/>
              <a:t>IEEE SA Best Practices for IEEE Standards Development </a:t>
            </a:r>
          </a:p>
          <a:p>
            <a:pPr lvl="3">
              <a:buSzPct val="150000"/>
            </a:pPr>
            <a:r>
              <a:rPr lang="en-US" sz="1867" dirty="0">
                <a:hlinkClick r:id="rId6"/>
              </a:rPr>
              <a:t>http://standards.ieee.org/content/dam/ieee-standards/standards/web/documents/other/best_practices_for_ieee_standards_development_051215.pdf</a:t>
            </a:r>
            <a:endParaRPr lang="en-US" sz="1867" dirty="0"/>
          </a:p>
          <a:p>
            <a:pPr lvl="3">
              <a:buSzPct val="150000"/>
            </a:pP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450645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373839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1903715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805029233"/>
      </p:ext>
    </p:extLst>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1636</TotalTime>
  <Words>1163</Words>
  <Application>Microsoft Office PowerPoint</Application>
  <PresentationFormat>Widescreen</PresentationFormat>
  <Paragraphs>79</Paragraphs>
  <Slides>7</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Lucida Grande</vt:lpstr>
      <vt:lpstr>Montserrat</vt:lpstr>
      <vt:lpstr>Montserrat ExtraBold</vt:lpstr>
      <vt:lpstr>Times New Roman</vt:lpstr>
      <vt:lpstr>Wingdings</vt:lpstr>
      <vt:lpstr>1_EEE</vt:lpstr>
      <vt:lpstr>IEEE_template</vt:lpstr>
      <vt:lpstr>1_802-11-Submission</vt:lpstr>
      <vt:lpstr>Guidelines for IEEE SA Meetings</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Consolidated slide set for Pre-PAR Meetings</dc:title>
  <dc:creator>Law, David</dc:creator>
  <cp:lastModifiedBy>Law, David</cp:lastModifiedBy>
  <cp:revision>102</cp:revision>
  <dcterms:created xsi:type="dcterms:W3CDTF">2011-08-10T17:21:09Z</dcterms:created>
  <dcterms:modified xsi:type="dcterms:W3CDTF">2023-01-12T16:45:22Z</dcterms:modified>
</cp:coreProperties>
</file>