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notesMasterIdLst>
    <p:notesMasterId r:id="rId6"/>
  </p:notesMasterIdLst>
  <p:sldIdLst>
    <p:sldId id="266" r:id="rId3"/>
    <p:sldId id="267" r:id="rId4"/>
    <p:sldId id="26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591" autoAdjust="0"/>
  </p:normalViewPr>
  <p:slideViewPr>
    <p:cSldViewPr snapToGrid="0">
      <p:cViewPr>
        <p:scale>
          <a:sx n="125" d="100"/>
          <a:sy n="125" d="100"/>
        </p:scale>
        <p:origin x="1200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ACD714-82D8-4B97-A447-4E4501AABE71}" type="datetimeFigureOut">
              <a:rPr lang="en-US" smtClean="0"/>
              <a:t>1/13/2015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91DEED-040D-430E-BE8F-22DD0F3430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57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99274" y="4485882"/>
            <a:ext cx="5769384" cy="4598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Presentation / Section Title 20 Point Arial Regular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idx="1"/>
          </p:nvPr>
        </p:nvSpPr>
        <p:spPr>
          <a:xfrm>
            <a:off x="1624058" y="5151540"/>
            <a:ext cx="4627833" cy="414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Sub-title or Caption 14 Point Arial Regular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1864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B5517-BE95-4E46-A079-676BCC7BC5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21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B5517-BE95-4E46-A079-676BCC7BC5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99480" y="-9774"/>
            <a:ext cx="8571958" cy="6076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US" dirty="0" smtClean="0"/>
              <a:t>Page Header Arial 18 Point Regular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299480" y="1197708"/>
            <a:ext cx="8545581" cy="495690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aseline="0"/>
            </a:lvl1pPr>
            <a:lvl2pPr marL="742950" indent="-285750">
              <a:buFont typeface="Arial"/>
              <a:buChar char="•"/>
              <a:defRPr sz="1050"/>
            </a:lvl2pPr>
            <a:lvl3pPr marL="12001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 sz="1000"/>
            </a:lvl3pPr>
            <a:lvl4pPr marL="16573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950"/>
            </a:lvl4pPr>
            <a:lvl5pPr marL="2000250" indent="-171450">
              <a:buFont typeface="Courier New"/>
              <a:buChar char="o"/>
              <a:defRPr sz="900"/>
            </a:lvl5pPr>
          </a:lstStyle>
          <a:p>
            <a:pPr lvl="0"/>
            <a:r>
              <a:rPr lang="en-US" dirty="0" smtClean="0"/>
              <a:t>First Level Arial 11 Point Regular</a:t>
            </a:r>
          </a:p>
          <a:p>
            <a:pPr lvl="1"/>
            <a:r>
              <a:rPr lang="en-US" dirty="0" smtClean="0"/>
              <a:t>Second Level Arial 10.5 point Regular</a:t>
            </a:r>
          </a:p>
          <a:p>
            <a:pPr marL="1200150" marR="0" lvl="2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lang="en-US" dirty="0" smtClean="0"/>
              <a:t>Third Level Arial 10 point Regular</a:t>
            </a:r>
          </a:p>
          <a:p>
            <a:pPr marL="1657350" marR="0" lvl="3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Fourth Level Arial 9.5 point Regular</a:t>
            </a:r>
          </a:p>
          <a:p>
            <a:pPr lvl="4"/>
            <a:r>
              <a:rPr lang="en-US" dirty="0" smtClean="0"/>
              <a:t>Fifth Level Arial 9 point Regular</a:t>
            </a:r>
          </a:p>
        </p:txBody>
      </p:sp>
    </p:spTree>
    <p:extLst>
      <p:ext uri="{BB962C8B-B14F-4D97-AF65-F5344CB8AC3E}">
        <p14:creationId xmlns:p14="http://schemas.microsoft.com/office/powerpoint/2010/main" val="3376626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57200" y="63246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4378D04-FF88-4FD8-B82B-87C4388CC08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29076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B5517-BE95-4E46-A079-676BCC7BC5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99480" y="-9774"/>
            <a:ext cx="8571958" cy="6076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US" dirty="0" smtClean="0"/>
              <a:t>Page Header Arial 18 Point Regular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299480" y="1197708"/>
            <a:ext cx="8545581" cy="495690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aseline="0"/>
            </a:lvl1pPr>
            <a:lvl2pPr marL="742950" indent="-285750">
              <a:buFont typeface="Arial"/>
              <a:buChar char="•"/>
              <a:defRPr sz="1050"/>
            </a:lvl2pPr>
            <a:lvl3pPr marL="12001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 sz="1000"/>
            </a:lvl3pPr>
            <a:lvl4pPr marL="16573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950"/>
            </a:lvl4pPr>
            <a:lvl5pPr marL="2000250" indent="-171450">
              <a:buFont typeface="Courier New"/>
              <a:buChar char="o"/>
              <a:defRPr sz="900"/>
            </a:lvl5pPr>
          </a:lstStyle>
          <a:p>
            <a:pPr lvl="0"/>
            <a:r>
              <a:rPr lang="en-US" dirty="0" smtClean="0"/>
              <a:t>First Level Arial 11 Point Regular</a:t>
            </a:r>
          </a:p>
          <a:p>
            <a:pPr lvl="1"/>
            <a:r>
              <a:rPr lang="en-US" dirty="0" smtClean="0"/>
              <a:t>Second Level Arial 10.5 point Regular</a:t>
            </a:r>
          </a:p>
          <a:p>
            <a:pPr marL="1200150" marR="0" lvl="2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lang="en-US" dirty="0" smtClean="0"/>
              <a:t>Third Level Arial 10 point Regular</a:t>
            </a:r>
          </a:p>
          <a:p>
            <a:pPr marL="1657350" marR="0" lvl="3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Fourth Level Arial 9.5 point Regular</a:t>
            </a:r>
          </a:p>
          <a:p>
            <a:pPr lvl="4"/>
            <a:r>
              <a:rPr lang="en-US" dirty="0" smtClean="0"/>
              <a:t>Fifth Level Arial 9 point Regular</a:t>
            </a:r>
          </a:p>
        </p:txBody>
      </p:sp>
    </p:spTree>
    <p:extLst>
      <p:ext uri="{BB962C8B-B14F-4D97-AF65-F5344CB8AC3E}">
        <p14:creationId xmlns:p14="http://schemas.microsoft.com/office/powerpoint/2010/main" val="2925436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B5517-BE95-4E46-A079-676BCC7BC5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99480" y="-9774"/>
            <a:ext cx="8571958" cy="6076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Page Header Arial 18 Point Regular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 hasCustomPrompt="1"/>
          </p:nvPr>
        </p:nvSpPr>
        <p:spPr>
          <a:xfrm>
            <a:off x="299481" y="1197708"/>
            <a:ext cx="4114258" cy="495690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aseline="0"/>
            </a:lvl1pPr>
            <a:lvl2pPr marL="742950" indent="-285750">
              <a:buFont typeface="Arial"/>
              <a:buChar char="•"/>
              <a:defRPr sz="1050"/>
            </a:lvl2pPr>
            <a:lvl3pPr marL="12001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 sz="1000"/>
            </a:lvl3pPr>
            <a:lvl4pPr marL="16573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950"/>
            </a:lvl4pPr>
            <a:lvl5pPr marL="2000250" indent="-171450">
              <a:buFont typeface="Courier New"/>
              <a:buChar char="o"/>
              <a:defRPr sz="900"/>
            </a:lvl5pPr>
          </a:lstStyle>
          <a:p>
            <a:pPr lvl="0"/>
            <a:r>
              <a:rPr lang="en-US" dirty="0" smtClean="0"/>
              <a:t>First Level Arial 11 Point Regular</a:t>
            </a:r>
          </a:p>
          <a:p>
            <a:pPr lvl="1"/>
            <a:r>
              <a:rPr lang="en-US" dirty="0" smtClean="0"/>
              <a:t>Second Level Arial 10.5 point Regular</a:t>
            </a:r>
          </a:p>
          <a:p>
            <a:pPr marL="1200150" marR="0" lvl="2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lang="en-US" dirty="0" smtClean="0"/>
              <a:t>Third Level Arial 10 point Regular</a:t>
            </a:r>
          </a:p>
          <a:p>
            <a:pPr marL="1657350" marR="0" lvl="3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Fourth Level Arial 9.5 point Regular</a:t>
            </a:r>
          </a:p>
          <a:p>
            <a:pPr lvl="4"/>
            <a:r>
              <a:rPr lang="en-US" dirty="0" smtClean="0"/>
              <a:t>Fifth Level Arial 9 point Regular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 hasCustomPrompt="1"/>
          </p:nvPr>
        </p:nvSpPr>
        <p:spPr>
          <a:xfrm>
            <a:off x="4760114" y="1213338"/>
            <a:ext cx="4114258" cy="495690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aseline="0"/>
            </a:lvl1pPr>
            <a:lvl2pPr marL="742950" indent="-285750">
              <a:buFont typeface="Arial"/>
              <a:buChar char="•"/>
              <a:defRPr sz="1050"/>
            </a:lvl2pPr>
            <a:lvl3pPr marL="12001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 sz="1000"/>
            </a:lvl3pPr>
            <a:lvl4pPr marL="16573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950"/>
            </a:lvl4pPr>
            <a:lvl5pPr marL="2000250" indent="-171450">
              <a:buFont typeface="Courier New"/>
              <a:buChar char="o"/>
              <a:defRPr sz="900"/>
            </a:lvl5pPr>
          </a:lstStyle>
          <a:p>
            <a:pPr lvl="0"/>
            <a:r>
              <a:rPr lang="en-US" dirty="0" smtClean="0"/>
              <a:t>First Level Arial 11 Point Regular</a:t>
            </a:r>
          </a:p>
          <a:p>
            <a:pPr lvl="1"/>
            <a:r>
              <a:rPr lang="en-US" dirty="0" smtClean="0"/>
              <a:t>Second Level Arial 10.5 point Regular</a:t>
            </a:r>
          </a:p>
          <a:p>
            <a:pPr marL="1200150" marR="0" lvl="2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lang="en-US" dirty="0" smtClean="0"/>
              <a:t>Third Level Arial 10 point Regular</a:t>
            </a:r>
          </a:p>
          <a:p>
            <a:pPr marL="1657350" marR="0" lvl="3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Fourth Level Arial 9.5 point Regular</a:t>
            </a:r>
          </a:p>
          <a:p>
            <a:pPr lvl="4"/>
            <a:r>
              <a:rPr lang="en-US" dirty="0" smtClean="0"/>
              <a:t>Fifth Level Arial 9 point Regular</a:t>
            </a:r>
          </a:p>
        </p:txBody>
      </p:sp>
    </p:spTree>
    <p:extLst>
      <p:ext uri="{BB962C8B-B14F-4D97-AF65-F5344CB8AC3E}">
        <p14:creationId xmlns:p14="http://schemas.microsoft.com/office/powerpoint/2010/main" val="1236655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99480" y="-9774"/>
            <a:ext cx="8571958" cy="6076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Page Header Arial 18 Point Regular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1864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B5517-BE95-4E46-A079-676BCC7BC5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299480" y="1197708"/>
            <a:ext cx="5863927" cy="495690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aseline="0"/>
            </a:lvl1pPr>
            <a:lvl2pPr marL="742950" indent="-285750">
              <a:buFont typeface="Arial"/>
              <a:buChar char="•"/>
              <a:defRPr sz="1050"/>
            </a:lvl2pPr>
            <a:lvl3pPr marL="12001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 sz="1000"/>
            </a:lvl3pPr>
            <a:lvl4pPr marL="16573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950"/>
            </a:lvl4pPr>
            <a:lvl5pPr marL="2000250" indent="-171450">
              <a:buFont typeface="Courier New"/>
              <a:buChar char="o"/>
              <a:defRPr sz="900"/>
            </a:lvl5pPr>
          </a:lstStyle>
          <a:p>
            <a:pPr lvl="0"/>
            <a:r>
              <a:rPr lang="en-US" dirty="0" smtClean="0"/>
              <a:t>First Level Arial 11 Point Regular</a:t>
            </a:r>
          </a:p>
          <a:p>
            <a:pPr lvl="1"/>
            <a:r>
              <a:rPr lang="en-US" dirty="0" smtClean="0"/>
              <a:t>Second Level Arial 10.5 point Regular</a:t>
            </a:r>
          </a:p>
          <a:p>
            <a:pPr marL="1200150" marR="0" lvl="2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lang="en-US" dirty="0" smtClean="0"/>
              <a:t>Third Level Arial 10 point Regular</a:t>
            </a:r>
          </a:p>
          <a:p>
            <a:pPr marL="1657350" marR="0" lvl="3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Fourth Level Arial 9.5 point Regular</a:t>
            </a:r>
          </a:p>
          <a:p>
            <a:pPr lvl="4"/>
            <a:r>
              <a:rPr lang="en-US" dirty="0" smtClean="0"/>
              <a:t>Fifth Level Arial 9 point Regular</a:t>
            </a:r>
          </a:p>
        </p:txBody>
      </p:sp>
      <p:pic>
        <p:nvPicPr>
          <p:cNvPr id="7" name="Picture 6" descr="sample-pi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252" y="1191582"/>
            <a:ext cx="2700699" cy="4056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346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99480" y="-9774"/>
            <a:ext cx="8571958" cy="6076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Page Header Arial 18 Point Regular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idx="14" hasCustomPrompt="1"/>
          </p:nvPr>
        </p:nvSpPr>
        <p:spPr>
          <a:xfrm>
            <a:off x="299475" y="754480"/>
            <a:ext cx="8598339" cy="4500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Font typeface="Arial"/>
              <a:buNone/>
              <a:defRPr sz="160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smtClean="0"/>
              <a:t>Paragraph Header Arial 16 Point Regular</a:t>
            </a:r>
          </a:p>
          <a:p>
            <a:pPr lvl="0"/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1864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B5517-BE95-4E46-A079-676BCC7BC5E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Topology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87" y="1520873"/>
            <a:ext cx="8811551" cy="4220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660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2400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99274" y="4485882"/>
            <a:ext cx="5769384" cy="4598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Presentation / Section Title 20 Point Arial Regular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idx="1"/>
          </p:nvPr>
        </p:nvSpPr>
        <p:spPr>
          <a:xfrm>
            <a:off x="1624058" y="5151540"/>
            <a:ext cx="4627833" cy="414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Sub-title or Caption 14 Point Arial Regular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1864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B5517-BE95-4E46-A079-676BCC7BC5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630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\\psf\Home\Desktop\gray.pn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698" y="0"/>
            <a:ext cx="270182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9274" y="4485882"/>
            <a:ext cx="5769384" cy="4598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Presentation / Section Title 20 Point Arial Regular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058" y="5151540"/>
            <a:ext cx="4627833" cy="414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Sub-title or Caption 14 Point Arial Regular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1864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B5517-BE95-4E46-A079-676BCC7BC5E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2" descr="\\psf\Home\Desktop\gray.pn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792" y="4443048"/>
            <a:ext cx="308199" cy="1158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\\psf\Home\Desktop\colors.pn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711932" y="5414173"/>
            <a:ext cx="209347" cy="2701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IXIA_Logo_New_White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4374" y="4449206"/>
            <a:ext cx="2229770" cy="1037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096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5" r:id="rId2"/>
    <p:sldLayoutId id="2147483687" r:id="rId3"/>
  </p:sldLayoutIdLst>
  <p:timing>
    <p:tnLst>
      <p:par>
        <p:cTn id="1" dur="indefinite" restart="never" nodeType="tmRoot"/>
      </p:par>
    </p:tnLst>
  </p:timing>
  <p:txStyles>
    <p:titleStyle>
      <a:lvl1pPr algn="r" defTabSz="457200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r" defTabSz="457200" rtl="0" eaLnBrk="1" latinLnBrk="0" hangingPunct="1">
        <a:spcBef>
          <a:spcPct val="20000"/>
        </a:spcBef>
        <a:buFont typeface="Arial"/>
        <a:buNone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\\psf\Home\Desktop\gray.png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597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9480" y="-9774"/>
            <a:ext cx="8571958" cy="6076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Page Header Arial 18 Point Regular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1864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B5517-BE95-4E46-A079-676BCC7BC5E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9" name="Picture 2" descr="\\psf\Home\Desktop\colors.png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0" y="0"/>
            <a:ext cx="163952" cy="594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logo-main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039" y="6276872"/>
            <a:ext cx="920211" cy="445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99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6" r:id="rId2"/>
    <p:sldLayoutId id="2147483682" r:id="rId3"/>
    <p:sldLayoutId id="2147483684" r:id="rId4"/>
    <p:sldLayoutId id="2147483688" r:id="rId5"/>
    <p:sldLayoutId id="2147483689" r:id="rId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1800" b="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2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IEEE 802.3bp 1000BASE-T1 PHY D1.1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00100" y="5151540"/>
            <a:ext cx="5451791" cy="844814"/>
          </a:xfrm>
        </p:spPr>
        <p:txBody>
          <a:bodyPr>
            <a:noAutofit/>
          </a:bodyPr>
          <a:lstStyle/>
          <a:p>
            <a:pPr algn="l"/>
            <a:r>
              <a:rPr lang="en-US" sz="1600" dirty="0"/>
              <a:t>Proposed changes to Figure </a:t>
            </a:r>
            <a:r>
              <a:rPr lang="en-US" sz="1600" dirty="0" smtClean="0"/>
              <a:t>98-7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1145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changes to Figure </a:t>
            </a:r>
            <a:r>
              <a:rPr lang="en-US" dirty="0" smtClean="0"/>
              <a:t>98-7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99480" y="846016"/>
            <a:ext cx="8545581" cy="4956907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 smtClean="0"/>
              <a:t>This presentation is related to comment </a:t>
            </a:r>
            <a:r>
              <a:rPr lang="en-US" sz="1800" dirty="0" smtClean="0"/>
              <a:t>#</a:t>
            </a:r>
            <a:r>
              <a:rPr lang="en-US" sz="1800" dirty="0" smtClean="0"/>
              <a:t>92</a:t>
            </a:r>
            <a:r>
              <a:rPr lang="en-US" sz="1800" dirty="0" smtClean="0"/>
              <a:t> </a:t>
            </a:r>
            <a:r>
              <a:rPr lang="en-US" sz="1800" dirty="0" smtClean="0"/>
              <a:t>on IEEE 802.3bp D1.1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 smtClean="0"/>
              <a:t>Per </a:t>
            </a:r>
            <a:r>
              <a:rPr lang="en-US" sz="1800" dirty="0" smtClean="0"/>
              <a:t>the comment:</a:t>
            </a:r>
          </a:p>
          <a:p>
            <a:pPr marL="914400" lvl="1" indent="-171450">
              <a:buFont typeface="Arial" panose="020B0604020202020204" pitchFamily="34" charset="0"/>
              <a:buChar char="•"/>
            </a:pPr>
            <a:r>
              <a:rPr lang="en-US" sz="1600" dirty="0"/>
              <a:t>The timing diagram shows "32-bit PRBS", but we don't </a:t>
            </a:r>
            <a:r>
              <a:rPr lang="en-US" sz="1600" dirty="0" smtClean="0"/>
              <a:t>transmit </a:t>
            </a:r>
            <a:r>
              <a:rPr lang="en-US" sz="1600" dirty="0"/>
              <a:t>32-bit PRBS data. </a:t>
            </a:r>
            <a:r>
              <a:rPr lang="en-US" sz="1600" dirty="0" smtClean="0"/>
              <a:t>We transmit </a:t>
            </a:r>
            <a:r>
              <a:rPr lang="en-US" sz="1600" dirty="0"/>
              <a:t>a sync header (with a random polarity determined by an 8 bit </a:t>
            </a:r>
            <a:r>
              <a:rPr lang="en-US" sz="1600" dirty="0" smtClean="0"/>
              <a:t>pseudo-random number </a:t>
            </a:r>
            <a:r>
              <a:rPr lang="en-US" sz="1600" dirty="0"/>
              <a:t>generator</a:t>
            </a:r>
            <a:r>
              <a:rPr lang="en-US" sz="1600" dirty="0" smtClean="0"/>
              <a:t>).</a:t>
            </a:r>
          </a:p>
          <a:p>
            <a:pPr marL="914400" lvl="1" indent="-171450">
              <a:buFont typeface="Arial" panose="020B0604020202020204" pitchFamily="34" charset="0"/>
              <a:buChar char="•"/>
            </a:pPr>
            <a:endParaRPr lang="en-US" sz="15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 smtClean="0"/>
              <a:t>Here is the current Figure as it appears in D1.1: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44012"/>
            <a:ext cx="9056078" cy="1393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454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changes to Figure 98-3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Proposed Remedy:</a:t>
            </a:r>
          </a:p>
          <a:p>
            <a:pPr marL="1085850" lvl="1" indent="-342900"/>
            <a:r>
              <a:rPr lang="en-US" sz="1750" dirty="0"/>
              <a:t>Replace the "32-bit PRBS text" with an actual timing diagram of the sync </a:t>
            </a:r>
            <a:r>
              <a:rPr lang="en-US" sz="1750" dirty="0" smtClean="0"/>
              <a:t>header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50" dirty="0" smtClean="0"/>
              <a:t>The drawing below also numbers transition times to make it easier to verify (these can either be left in or removed in the draft).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50" dirty="0" smtClean="0"/>
              <a:t>I also added indications of the time periods for the data bits (and CRC bits)</a:t>
            </a:r>
            <a:endParaRPr lang="en-US" sz="185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4" y="3878580"/>
            <a:ext cx="8988017" cy="162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20357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7361</TotalTime>
  <Words>144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Courier New</vt:lpstr>
      <vt:lpstr>Custom Design</vt:lpstr>
      <vt:lpstr>1_Custom Design</vt:lpstr>
      <vt:lpstr>IEEE 802.3bp 1000BASE-T1 PHY D1.1</vt:lpstr>
      <vt:lpstr>Proposed changes to Figure 98-7</vt:lpstr>
      <vt:lpstr>Proposed changes to Figure 98-3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IXIA</dc:creator>
  <cp:lastModifiedBy>Alon Regev</cp:lastModifiedBy>
  <cp:revision>112</cp:revision>
  <dcterms:created xsi:type="dcterms:W3CDTF">2013-05-20T03:55:02Z</dcterms:created>
  <dcterms:modified xsi:type="dcterms:W3CDTF">2015-01-13T20:08:49Z</dcterms:modified>
</cp:coreProperties>
</file>