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6"/>
  </p:notesMasterIdLst>
  <p:sldIdLst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91" autoAdjust="0"/>
  </p:normalViewPr>
  <p:slideViewPr>
    <p:cSldViewPr snapToGrid="0">
      <p:cViewPr>
        <p:scale>
          <a:sx n="125" d="100"/>
          <a:sy n="125" d="100"/>
        </p:scale>
        <p:origin x="120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CD714-82D8-4B97-A447-4E4501AABE71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DEED-040D-430E-BE8F-22DD0F3430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5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99274" y="4485882"/>
            <a:ext cx="5769384" cy="459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/ Section Title 20 Point Arial Regular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1624058" y="5151540"/>
            <a:ext cx="4627833" cy="41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Sub-title or Caption 14 Point Arial Regular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1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5517-BE95-4E46-A079-676BCC7BC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480" y="1197708"/>
            <a:ext cx="8545581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</p:spTree>
    <p:extLst>
      <p:ext uri="{BB962C8B-B14F-4D97-AF65-F5344CB8AC3E}">
        <p14:creationId xmlns:p14="http://schemas.microsoft.com/office/powerpoint/2010/main" val="3376626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378D04-FF88-4FD8-B82B-87C4388CC0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07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5517-BE95-4E46-A079-676BCC7BC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480" y="1197708"/>
            <a:ext cx="8545581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</p:spTree>
    <p:extLst>
      <p:ext uri="{BB962C8B-B14F-4D97-AF65-F5344CB8AC3E}">
        <p14:creationId xmlns:p14="http://schemas.microsoft.com/office/powerpoint/2010/main" val="292543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5517-BE95-4E46-A079-676BCC7BC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481" y="1197708"/>
            <a:ext cx="4114258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60114" y="1213338"/>
            <a:ext cx="4114258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</p:spTree>
    <p:extLst>
      <p:ext uri="{BB962C8B-B14F-4D97-AF65-F5344CB8AC3E}">
        <p14:creationId xmlns:p14="http://schemas.microsoft.com/office/powerpoint/2010/main" val="1236655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480" y="1197708"/>
            <a:ext cx="5863927" cy="49569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  <a:lvl2pPr marL="742950" indent="-285750">
              <a:buFont typeface="Arial"/>
              <a:buChar char="•"/>
              <a:defRPr sz="1050"/>
            </a:lvl2pPr>
            <a:lvl3pPr marL="12001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000"/>
            </a:lvl3pPr>
            <a:lvl4pPr marL="16573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950"/>
            </a:lvl4pPr>
            <a:lvl5pPr marL="2000250" indent="-171450">
              <a:buFont typeface="Courier New"/>
              <a:buChar char="o"/>
              <a:defRPr sz="900"/>
            </a:lvl5pPr>
          </a:lstStyle>
          <a:p>
            <a:pPr lvl="0"/>
            <a:r>
              <a:rPr lang="en-US" dirty="0" smtClean="0"/>
              <a:t>First Level Arial 11 Point Regular</a:t>
            </a:r>
          </a:p>
          <a:p>
            <a:pPr lvl="1"/>
            <a:r>
              <a:rPr lang="en-US" dirty="0" smtClean="0"/>
              <a:t>Second Level Arial 10.5 point Regular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/>
            </a:pPr>
            <a:r>
              <a:rPr lang="en-US" dirty="0" smtClean="0"/>
              <a:t>Third Level Arial 10 point Regular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Fourth Level Arial 9.5 point Regular</a:t>
            </a:r>
          </a:p>
          <a:p>
            <a:pPr lvl="4"/>
            <a:r>
              <a:rPr lang="en-US" dirty="0" smtClean="0"/>
              <a:t>Fifth Level Arial 9 point Regular</a:t>
            </a:r>
          </a:p>
        </p:txBody>
      </p:sp>
      <p:pic>
        <p:nvPicPr>
          <p:cNvPr id="7" name="Picture 6" descr="sample-pi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252" y="1191582"/>
            <a:ext cx="2700699" cy="40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4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4" hasCustomPrompt="1"/>
          </p:nvPr>
        </p:nvSpPr>
        <p:spPr>
          <a:xfrm>
            <a:off x="299475" y="754480"/>
            <a:ext cx="8598339" cy="450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/>
              <a:buNone/>
              <a:defRPr sz="16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Paragraph Header Arial 16 Point Regular</a:t>
            </a:r>
          </a:p>
          <a:p>
            <a:pPr lvl="0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opolog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7" y="1520873"/>
            <a:ext cx="8811551" cy="422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60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40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99274" y="4485882"/>
            <a:ext cx="5769384" cy="459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/ Section Title 20 Point Arial Regular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1624058" y="5151540"/>
            <a:ext cx="4627833" cy="41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Sub-title or Caption 14 Point Arial Regular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30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\\psf\Home\Desktop\gray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698" y="0"/>
            <a:ext cx="27018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274" y="4485882"/>
            <a:ext cx="5769384" cy="459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/ Section Title 20 Point Arial Regular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058" y="5151540"/>
            <a:ext cx="4627833" cy="41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Sub-title or Caption 14 Point Arial Regular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\\psf\Home\Desktop\gray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92" y="4443048"/>
            <a:ext cx="308199" cy="115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\\psf\Home\Desktop\colors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711932" y="5414173"/>
            <a:ext cx="209347" cy="270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XIA_Logo_New_Whit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374" y="4449206"/>
            <a:ext cx="2229770" cy="103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9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7" r:id="rId3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psf\Home\Desktop\gray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59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80" y="-9774"/>
            <a:ext cx="8571958" cy="60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Page Header Arial 18 Point Regular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864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517-BE95-4E46-A079-676BCC7BC5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2" descr="\\psf\Home\Desktop\colors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163952" cy="59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logo-main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039" y="6276872"/>
            <a:ext cx="920211" cy="44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2" r:id="rId3"/>
    <p:sldLayoutId id="2147483684" r:id="rId4"/>
    <p:sldLayoutId id="2147483688" r:id="rId5"/>
    <p:sldLayoutId id="2147483689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1800" b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IEEE 802.3bp 1000BASE-T1 PHY D1.1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0100" y="5151540"/>
            <a:ext cx="5451791" cy="844814"/>
          </a:xfrm>
        </p:spPr>
        <p:txBody>
          <a:bodyPr>
            <a:noAutofit/>
          </a:bodyPr>
          <a:lstStyle/>
          <a:p>
            <a:pPr algn="l"/>
            <a:r>
              <a:rPr lang="en-US" sz="1600" dirty="0"/>
              <a:t>Proposed changes to Figure </a:t>
            </a:r>
            <a:r>
              <a:rPr lang="en-US" sz="1600" dirty="0" smtClean="0"/>
              <a:t>98-7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14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to Figure </a:t>
            </a:r>
            <a:r>
              <a:rPr lang="en-US" dirty="0" smtClean="0"/>
              <a:t>98-7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9480" y="846016"/>
            <a:ext cx="8545581" cy="4956907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This presentation is related to comment </a:t>
            </a:r>
            <a:r>
              <a:rPr lang="en-US" sz="1800" dirty="0" smtClean="0"/>
              <a:t>#</a:t>
            </a:r>
            <a:r>
              <a:rPr lang="en-US" sz="1800" dirty="0" smtClean="0"/>
              <a:t>92</a:t>
            </a:r>
            <a:r>
              <a:rPr lang="en-US" sz="1800" dirty="0" smtClean="0"/>
              <a:t> </a:t>
            </a:r>
            <a:r>
              <a:rPr lang="en-US" sz="1800" dirty="0" smtClean="0"/>
              <a:t>on IEEE 802.3bp D1.1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Per </a:t>
            </a:r>
            <a:r>
              <a:rPr lang="en-US" sz="1800" dirty="0" smtClean="0"/>
              <a:t>the comment: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The timing diagram shows "32-bit PRBS", but we don't </a:t>
            </a:r>
            <a:r>
              <a:rPr lang="en-US" sz="1600" dirty="0" smtClean="0"/>
              <a:t>transmit </a:t>
            </a:r>
            <a:r>
              <a:rPr lang="en-US" sz="1600" dirty="0"/>
              <a:t>32-bit PRBS data. </a:t>
            </a:r>
            <a:r>
              <a:rPr lang="en-US" sz="1600" dirty="0" smtClean="0"/>
              <a:t>We transmit </a:t>
            </a:r>
            <a:r>
              <a:rPr lang="en-US" sz="1600" dirty="0"/>
              <a:t>a sync header (with a random polarity determined by an 8 bit </a:t>
            </a:r>
            <a:r>
              <a:rPr lang="en-US" sz="1600" dirty="0" smtClean="0"/>
              <a:t>pseudo-random number </a:t>
            </a:r>
            <a:r>
              <a:rPr lang="en-US" sz="1600" dirty="0"/>
              <a:t>generator</a:t>
            </a:r>
            <a:r>
              <a:rPr lang="en-US" sz="1600" dirty="0" smtClean="0"/>
              <a:t>).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Here is the current Figure as it appears in D1.1: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44012"/>
            <a:ext cx="9056078" cy="139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5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to Figure 98-3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Proposed Remedy:</a:t>
            </a:r>
          </a:p>
          <a:p>
            <a:pPr marL="1085850" lvl="1" indent="-342900"/>
            <a:r>
              <a:rPr lang="en-US" sz="1750" dirty="0"/>
              <a:t>Replace the "32-bit PRBS text" with an actual timing diagram of the sync </a:t>
            </a:r>
            <a:r>
              <a:rPr lang="en-US" sz="1750" dirty="0" smtClean="0"/>
              <a:t>header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50" dirty="0" smtClean="0"/>
              <a:t>The drawing below also numbers transition times to make it easier to verify (these can either be left in or removed in the draft).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50" dirty="0" smtClean="0"/>
              <a:t>I also added indications of the time periods for the data bits (and CRC bits)</a:t>
            </a:r>
            <a:endParaRPr lang="en-US" sz="185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3878580"/>
            <a:ext cx="8988017" cy="162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0357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144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Custom Design</vt:lpstr>
      <vt:lpstr>1_Custom Design</vt:lpstr>
      <vt:lpstr>IEEE 802.3bp 1000BASE-T1 PHY D1.1</vt:lpstr>
      <vt:lpstr>Proposed changes to Figure 98-7</vt:lpstr>
      <vt:lpstr>Proposed changes to Figure 98-3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IXIA</dc:creator>
  <cp:lastModifiedBy>Alon Regev</cp:lastModifiedBy>
  <cp:revision>112</cp:revision>
  <dcterms:created xsi:type="dcterms:W3CDTF">2013-05-20T03:55:02Z</dcterms:created>
  <dcterms:modified xsi:type="dcterms:W3CDTF">2015-01-13T20:08:49Z</dcterms:modified>
</cp:coreProperties>
</file>