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444" r:id="rId2"/>
    <p:sldId id="447" r:id="rId3"/>
    <p:sldId id="44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EEF"/>
    <a:srgbClr val="76D6FF"/>
    <a:srgbClr val="FF40FF"/>
    <a:srgbClr val="0096FF"/>
    <a:srgbClr val="FFD579"/>
    <a:srgbClr val="D883FF"/>
    <a:srgbClr val="FF8AD8"/>
    <a:srgbClr val="FFC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45"/>
    <p:restoredTop sz="50000"/>
  </p:normalViewPr>
  <p:slideViewPr>
    <p:cSldViewPr snapToGrid="0" snapToObjects="1">
      <p:cViewPr varScale="1">
        <p:scale>
          <a:sx n="96" d="100"/>
          <a:sy n="96" d="100"/>
        </p:scale>
        <p:origin x="9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B6D11-315D-0344-8569-21E3A82A24F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9C036-6446-4642-BC24-6265338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1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77B6874-BC75-954B-8B0B-CC042F2A7449}"/>
              </a:ext>
            </a:extLst>
          </p:cNvPr>
          <p:cNvSpPr txBox="1">
            <a:spLocks/>
          </p:cNvSpPr>
          <p:nvPr userDrawn="1"/>
        </p:nvSpPr>
        <p:spPr>
          <a:xfrm>
            <a:off x="4038711" y="64846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IEEE 802.3 Working Group</a:t>
            </a:r>
          </a:p>
        </p:txBody>
      </p:sp>
    </p:spTree>
    <p:extLst>
      <p:ext uri="{BB962C8B-B14F-4D97-AF65-F5344CB8AC3E}">
        <p14:creationId xmlns:p14="http://schemas.microsoft.com/office/powerpoint/2010/main" val="23719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0150"/>
            <a:ext cx="10515600" cy="45918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6BAF81-2B62-134D-A9BB-075AA1E522BF}"/>
              </a:ext>
            </a:extLst>
          </p:cNvPr>
          <p:cNvSpPr txBox="1"/>
          <p:nvPr userDrawn="1"/>
        </p:nvSpPr>
        <p:spPr>
          <a:xfrm>
            <a:off x="11788989" y="653480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FF7949F-14DD-F34B-BC43-336AA0290C58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FAB685C-D18B-AD4E-8F58-10C3D2EEEC31}"/>
              </a:ext>
            </a:extLst>
          </p:cNvPr>
          <p:cNvSpPr txBox="1">
            <a:spLocks/>
          </p:cNvSpPr>
          <p:nvPr userDrawn="1"/>
        </p:nvSpPr>
        <p:spPr>
          <a:xfrm>
            <a:off x="4038711" y="64846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IEEE 802.3 Working Group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D0F5E2-89B9-AB4C-A9F7-62C85751557B}"/>
              </a:ext>
            </a:extLst>
          </p:cNvPr>
          <p:cNvSpPr txBox="1"/>
          <p:nvPr userDrawn="1"/>
        </p:nvSpPr>
        <p:spPr>
          <a:xfrm>
            <a:off x="135753" y="6534802"/>
            <a:ext cx="1242473" cy="27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CB6312F-4BE9-764B-80C1-F1B0DEE1B130}" type="datetime5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15-Jan-19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195769A-6A70-5846-BCB1-AADEA1DC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11"/>
            <a:ext cx="10515600" cy="10822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E1BFF32-510F-8F40-8C2D-B271D1E70F20}"/>
              </a:ext>
            </a:extLst>
          </p:cNvPr>
          <p:cNvGrpSpPr/>
          <p:nvPr userDrawn="1"/>
        </p:nvGrpSpPr>
        <p:grpSpPr>
          <a:xfrm>
            <a:off x="0" y="-8031"/>
            <a:ext cx="12192000" cy="1094625"/>
            <a:chOff x="0" y="324098"/>
            <a:chExt cx="12192000" cy="428377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4E158E0-1F8D-8140-A302-60DFAB8D753B}"/>
                </a:ext>
              </a:extLst>
            </p:cNvPr>
            <p:cNvSpPr/>
            <p:nvPr/>
          </p:nvSpPr>
          <p:spPr bwMode="auto">
            <a:xfrm>
              <a:off x="0" y="324098"/>
              <a:ext cx="12192000" cy="42837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6DDADDB-9258-9C44-A87E-E7DA02A45AED}"/>
                </a:ext>
              </a:extLst>
            </p:cNvPr>
            <p:cNvSpPr txBox="1"/>
            <p:nvPr/>
          </p:nvSpPr>
          <p:spPr>
            <a:xfrm>
              <a:off x="8280124" y="391036"/>
              <a:ext cx="3747051" cy="289299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lang="en-US" sz="4800" b="0" dirty="0">
                  <a:ln>
                    <a:noFill/>
                  </a:ln>
                  <a:solidFill>
                    <a:srgbClr val="336699"/>
                  </a:solidFill>
                  <a:effectLst>
                    <a:outerShdw blurRad="165100" dist="38100" dir="2700000" algn="tl" rotWithShape="0">
                      <a:prstClr val="black">
                        <a:alpha val="20000"/>
                      </a:prstClr>
                    </a:outerShdw>
                  </a:effectLst>
                  <a:latin typeface="Arial Black" panose="020B0A04020102020204" pitchFamily="34" charset="0"/>
                  <a:sym typeface="Wingdings"/>
                </a:rPr>
                <a:t>Super-PON</a:t>
              </a:r>
              <a:endParaRPr lang="en-US" sz="4800" b="0" dirty="0">
                <a:ln>
                  <a:noFill/>
                </a:ln>
                <a:solidFill>
                  <a:srgbClr val="336699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775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2C0F74-66AD-2049-879B-625D70EDEDF4}"/>
              </a:ext>
            </a:extLst>
          </p:cNvPr>
          <p:cNvSpPr txBox="1"/>
          <p:nvPr userDrawn="1"/>
        </p:nvSpPr>
        <p:spPr>
          <a:xfrm>
            <a:off x="11788989" y="653480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FF7949F-14DD-F34B-BC43-336AA0290C58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C746EA0-96C5-344B-AA1E-EFE294A5305A}"/>
              </a:ext>
            </a:extLst>
          </p:cNvPr>
          <p:cNvSpPr txBox="1">
            <a:spLocks/>
          </p:cNvSpPr>
          <p:nvPr userDrawn="1"/>
        </p:nvSpPr>
        <p:spPr>
          <a:xfrm>
            <a:off x="4038711" y="64846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IEEE 802.3 Working Group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1B05DB-FEBA-F644-9B3E-08206CBB96CD}"/>
              </a:ext>
            </a:extLst>
          </p:cNvPr>
          <p:cNvSpPr txBox="1"/>
          <p:nvPr userDrawn="1"/>
        </p:nvSpPr>
        <p:spPr>
          <a:xfrm>
            <a:off x="135753" y="6534802"/>
            <a:ext cx="1242473" cy="27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CB6312F-4BE9-764B-80C1-F1B0DEE1B130}" type="datetime5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15-Jan-19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8B8ACE4-A51C-BD4B-853A-1521E26A02D8}"/>
              </a:ext>
            </a:extLst>
          </p:cNvPr>
          <p:cNvSpPr txBox="1">
            <a:spLocks/>
          </p:cNvSpPr>
          <p:nvPr userDrawn="1"/>
        </p:nvSpPr>
        <p:spPr>
          <a:xfrm>
            <a:off x="838200" y="4311"/>
            <a:ext cx="10515600" cy="1082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7E31826-6D92-1946-A90A-7DF08C4FB1D5}"/>
              </a:ext>
            </a:extLst>
          </p:cNvPr>
          <p:cNvGrpSpPr/>
          <p:nvPr userDrawn="1"/>
        </p:nvGrpSpPr>
        <p:grpSpPr>
          <a:xfrm>
            <a:off x="0" y="-8031"/>
            <a:ext cx="12192000" cy="1094625"/>
            <a:chOff x="0" y="324098"/>
            <a:chExt cx="12192000" cy="42837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122C568-5312-9C4F-B882-57C89AFDE621}"/>
                </a:ext>
              </a:extLst>
            </p:cNvPr>
            <p:cNvSpPr/>
            <p:nvPr/>
          </p:nvSpPr>
          <p:spPr bwMode="auto">
            <a:xfrm>
              <a:off x="0" y="324098"/>
              <a:ext cx="12192000" cy="42837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79A7237-BEDB-904F-BE63-7058F6AC3AEC}"/>
                </a:ext>
              </a:extLst>
            </p:cNvPr>
            <p:cNvSpPr txBox="1"/>
            <p:nvPr/>
          </p:nvSpPr>
          <p:spPr>
            <a:xfrm>
              <a:off x="8280124" y="391036"/>
              <a:ext cx="3747051" cy="289299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lang="en-US" sz="4800" b="0" dirty="0">
                  <a:ln>
                    <a:noFill/>
                  </a:ln>
                  <a:solidFill>
                    <a:srgbClr val="336699"/>
                  </a:solidFill>
                  <a:effectLst>
                    <a:outerShdw blurRad="165100" dist="38100" dir="2700000" algn="tl" rotWithShape="0">
                      <a:prstClr val="black">
                        <a:alpha val="20000"/>
                      </a:prstClr>
                    </a:outerShdw>
                  </a:effectLst>
                  <a:latin typeface="Arial Black" panose="020B0A04020102020204" pitchFamily="34" charset="0"/>
                  <a:sym typeface="Wingdings"/>
                </a:rPr>
                <a:t>Super-PON</a:t>
              </a:r>
              <a:endParaRPr lang="en-US" sz="4800" b="0" dirty="0">
                <a:ln>
                  <a:noFill/>
                </a:ln>
                <a:solidFill>
                  <a:srgbClr val="336699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020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07551"/>
            <a:ext cx="5181600" cy="4769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07551"/>
            <a:ext cx="5181600" cy="4769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EB95D1-75EB-554E-9B27-B33A843F20B1}"/>
              </a:ext>
            </a:extLst>
          </p:cNvPr>
          <p:cNvSpPr txBox="1"/>
          <p:nvPr userDrawn="1"/>
        </p:nvSpPr>
        <p:spPr>
          <a:xfrm>
            <a:off x="11788989" y="653480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FF7949F-14DD-F34B-BC43-336AA0290C58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0DCA653-D15B-1848-ABC7-27C5326D32F7}"/>
              </a:ext>
            </a:extLst>
          </p:cNvPr>
          <p:cNvSpPr txBox="1">
            <a:spLocks/>
          </p:cNvSpPr>
          <p:nvPr userDrawn="1"/>
        </p:nvSpPr>
        <p:spPr>
          <a:xfrm>
            <a:off x="4038711" y="64846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IEEE 802.3 Working Group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74DFC8-1E60-1747-A040-334AC2B72FFB}"/>
              </a:ext>
            </a:extLst>
          </p:cNvPr>
          <p:cNvSpPr txBox="1"/>
          <p:nvPr userDrawn="1"/>
        </p:nvSpPr>
        <p:spPr>
          <a:xfrm>
            <a:off x="135753" y="6534802"/>
            <a:ext cx="1242473" cy="27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CB6312F-4BE9-764B-80C1-F1B0DEE1B130}" type="datetime5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15-Jan-19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6AB98D8-8657-C940-BD46-1BD9C328C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11"/>
            <a:ext cx="10515600" cy="10822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9827653-3FFD-3A43-A90E-3A7C3AF6305D}"/>
              </a:ext>
            </a:extLst>
          </p:cNvPr>
          <p:cNvGrpSpPr/>
          <p:nvPr userDrawn="1"/>
        </p:nvGrpSpPr>
        <p:grpSpPr>
          <a:xfrm>
            <a:off x="0" y="-8031"/>
            <a:ext cx="12192000" cy="1094625"/>
            <a:chOff x="0" y="324098"/>
            <a:chExt cx="12192000" cy="42837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BD8E37A-C760-7A48-9962-72030320E72D}"/>
                </a:ext>
              </a:extLst>
            </p:cNvPr>
            <p:cNvSpPr/>
            <p:nvPr/>
          </p:nvSpPr>
          <p:spPr bwMode="auto">
            <a:xfrm>
              <a:off x="0" y="324098"/>
              <a:ext cx="12192000" cy="42837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DDFB1A5-97A2-454C-9F59-86573C4121F0}"/>
                </a:ext>
              </a:extLst>
            </p:cNvPr>
            <p:cNvSpPr txBox="1"/>
            <p:nvPr/>
          </p:nvSpPr>
          <p:spPr>
            <a:xfrm>
              <a:off x="8280124" y="391036"/>
              <a:ext cx="3747051" cy="289299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lang="en-US" sz="4800" b="0" dirty="0">
                  <a:ln>
                    <a:noFill/>
                  </a:ln>
                  <a:solidFill>
                    <a:srgbClr val="336699"/>
                  </a:solidFill>
                  <a:effectLst>
                    <a:outerShdw blurRad="165100" dist="38100" dir="2700000" algn="tl" rotWithShape="0">
                      <a:prstClr val="black">
                        <a:alpha val="20000"/>
                      </a:prstClr>
                    </a:outerShdw>
                  </a:effectLst>
                  <a:latin typeface="Arial Black" panose="020B0A04020102020204" pitchFamily="34" charset="0"/>
                  <a:sym typeface="Wingdings"/>
                </a:rPr>
                <a:t>Super-PON</a:t>
              </a:r>
              <a:endParaRPr lang="en-US" sz="4800" b="0" dirty="0">
                <a:ln>
                  <a:noFill/>
                </a:ln>
                <a:solidFill>
                  <a:srgbClr val="336699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665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76CA7F4-B63F-FC47-9D3F-7192536D7709}"/>
              </a:ext>
            </a:extLst>
          </p:cNvPr>
          <p:cNvSpPr txBox="1"/>
          <p:nvPr userDrawn="1"/>
        </p:nvSpPr>
        <p:spPr>
          <a:xfrm>
            <a:off x="11788989" y="653480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FF7949F-14DD-F34B-BC43-336AA0290C58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570CCA1-0651-3947-99A8-293900D0658A}"/>
              </a:ext>
            </a:extLst>
          </p:cNvPr>
          <p:cNvSpPr txBox="1">
            <a:spLocks/>
          </p:cNvSpPr>
          <p:nvPr userDrawn="1"/>
        </p:nvSpPr>
        <p:spPr>
          <a:xfrm>
            <a:off x="4038711" y="64846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IEEE 802.3 Working Group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1E6D18-8FA3-1C4B-BA5B-008544E680A9}"/>
              </a:ext>
            </a:extLst>
          </p:cNvPr>
          <p:cNvSpPr txBox="1"/>
          <p:nvPr userDrawn="1"/>
        </p:nvSpPr>
        <p:spPr>
          <a:xfrm>
            <a:off x="135753" y="6534802"/>
            <a:ext cx="1242473" cy="27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CB6312F-4BE9-764B-80C1-F1B0DEE1B130}" type="datetime5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15-Jan-19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367780C-2958-8349-9F62-EB85AE825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11"/>
            <a:ext cx="10515600" cy="10822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678E5F3-A974-A943-8543-B905EA316502}"/>
              </a:ext>
            </a:extLst>
          </p:cNvPr>
          <p:cNvGrpSpPr/>
          <p:nvPr userDrawn="1"/>
        </p:nvGrpSpPr>
        <p:grpSpPr>
          <a:xfrm>
            <a:off x="0" y="-8031"/>
            <a:ext cx="12192000" cy="1094625"/>
            <a:chOff x="0" y="324098"/>
            <a:chExt cx="12192000" cy="42837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66E31B6-C4D2-B645-9C01-F72BB634AF05}"/>
                </a:ext>
              </a:extLst>
            </p:cNvPr>
            <p:cNvSpPr/>
            <p:nvPr/>
          </p:nvSpPr>
          <p:spPr bwMode="auto">
            <a:xfrm>
              <a:off x="0" y="324098"/>
              <a:ext cx="12192000" cy="42837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19B0953-1FC2-4E48-8781-30C5765B8AA9}"/>
                </a:ext>
              </a:extLst>
            </p:cNvPr>
            <p:cNvSpPr txBox="1"/>
            <p:nvPr/>
          </p:nvSpPr>
          <p:spPr>
            <a:xfrm>
              <a:off x="8280124" y="391036"/>
              <a:ext cx="3747051" cy="289299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lang="en-US" sz="4800" b="0" dirty="0">
                  <a:ln>
                    <a:noFill/>
                  </a:ln>
                  <a:solidFill>
                    <a:srgbClr val="336699"/>
                  </a:solidFill>
                  <a:effectLst>
                    <a:outerShdw blurRad="165100" dist="38100" dir="2700000" algn="tl" rotWithShape="0">
                      <a:prstClr val="black">
                        <a:alpha val="20000"/>
                      </a:prstClr>
                    </a:outerShdw>
                  </a:effectLst>
                  <a:latin typeface="Arial Black" panose="020B0A04020102020204" pitchFamily="34" charset="0"/>
                  <a:sym typeface="Wingdings"/>
                </a:rPr>
                <a:t>Super-PON</a:t>
              </a:r>
              <a:endParaRPr lang="en-US" sz="4800" b="0" dirty="0">
                <a:ln>
                  <a:noFill/>
                </a:ln>
                <a:solidFill>
                  <a:srgbClr val="336699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075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6752832-C2CD-9441-8272-B68A3BCFE90E}"/>
              </a:ext>
            </a:extLst>
          </p:cNvPr>
          <p:cNvSpPr txBox="1"/>
          <p:nvPr userDrawn="1"/>
        </p:nvSpPr>
        <p:spPr>
          <a:xfrm>
            <a:off x="11788989" y="653480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FF7949F-14DD-F34B-BC43-336AA0290C58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92EC68F-2BF4-F44C-B5C2-36094B611F19}"/>
              </a:ext>
            </a:extLst>
          </p:cNvPr>
          <p:cNvSpPr txBox="1">
            <a:spLocks/>
          </p:cNvSpPr>
          <p:nvPr userDrawn="1"/>
        </p:nvSpPr>
        <p:spPr>
          <a:xfrm>
            <a:off x="4038711" y="64846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IEEE 802.3 Working Group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EAC9B-7686-994E-ABBD-E897EF87DCF5}"/>
              </a:ext>
            </a:extLst>
          </p:cNvPr>
          <p:cNvSpPr txBox="1"/>
          <p:nvPr userDrawn="1"/>
        </p:nvSpPr>
        <p:spPr>
          <a:xfrm>
            <a:off x="135753" y="6534802"/>
            <a:ext cx="1242473" cy="27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CB6312F-4BE9-764B-80C1-F1B0DEE1B130}" type="datetime5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15-Jan-19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2128B13-CB23-CD44-BC5A-36482EB2AEE8}"/>
              </a:ext>
            </a:extLst>
          </p:cNvPr>
          <p:cNvGrpSpPr/>
          <p:nvPr userDrawn="1"/>
        </p:nvGrpSpPr>
        <p:grpSpPr>
          <a:xfrm>
            <a:off x="0" y="-8031"/>
            <a:ext cx="12192000" cy="1094625"/>
            <a:chOff x="0" y="324098"/>
            <a:chExt cx="12192000" cy="42837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86A04D4-372C-FF46-A15E-C534E0F17684}"/>
                </a:ext>
              </a:extLst>
            </p:cNvPr>
            <p:cNvSpPr/>
            <p:nvPr/>
          </p:nvSpPr>
          <p:spPr bwMode="auto">
            <a:xfrm>
              <a:off x="0" y="324098"/>
              <a:ext cx="12192000" cy="42837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B4FC85E-6F2D-134F-9F65-ECF73F05C89B}"/>
                </a:ext>
              </a:extLst>
            </p:cNvPr>
            <p:cNvSpPr txBox="1"/>
            <p:nvPr/>
          </p:nvSpPr>
          <p:spPr>
            <a:xfrm>
              <a:off x="8280124" y="391036"/>
              <a:ext cx="3747051" cy="289299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lang="en-US" sz="4800" b="0" dirty="0">
                  <a:ln>
                    <a:noFill/>
                  </a:ln>
                  <a:solidFill>
                    <a:srgbClr val="336699"/>
                  </a:solidFill>
                  <a:effectLst>
                    <a:outerShdw blurRad="165100" dist="38100" dir="2700000" algn="tl" rotWithShape="0">
                      <a:prstClr val="black">
                        <a:alpha val="20000"/>
                      </a:prstClr>
                    </a:outerShdw>
                  </a:effectLst>
                  <a:latin typeface="Arial Black" panose="020B0A04020102020204" pitchFamily="34" charset="0"/>
                  <a:sym typeface="Wingdings"/>
                </a:rPr>
                <a:t>Super-PON</a:t>
              </a:r>
              <a:endParaRPr lang="en-US" sz="4800" b="0" dirty="0">
                <a:ln>
                  <a:noFill/>
                </a:ln>
                <a:solidFill>
                  <a:srgbClr val="336699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097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C1E3-8F90-CB42-AE44-AD6550ADBA40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53C7-A9CE-704C-999E-0931A9CCB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8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A4512-883D-4447-AE18-6203C8894E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E82008-EE5A-B44E-AF76-051D461CF4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0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2A490-846B-6747-8296-490C810F0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63"/>
            <a:ext cx="10515600" cy="108228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7461A-A67A-0B45-AA0D-6A4661375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7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36F5F-664F-E84B-9CB2-FBD1C10F4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63"/>
            <a:ext cx="10515600" cy="108228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AD103-417F-7245-BE27-AA382B123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80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non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15845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Manager/>
  <Company>Google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Super-PON CFI - Closing Report</dc:title>
  <dc:subject>Super-PON</dc:subject>
  <dc:creator>Claudio DeSanti</dc:creator>
  <cp:keywords/>
  <dc:description/>
  <cp:lastModifiedBy>Microsoft Office User</cp:lastModifiedBy>
  <cp:revision>512</cp:revision>
  <cp:lastPrinted>2018-06-29T21:20:05Z</cp:lastPrinted>
  <dcterms:created xsi:type="dcterms:W3CDTF">2017-11-10T21:27:11Z</dcterms:created>
  <dcterms:modified xsi:type="dcterms:W3CDTF">2019-01-15T21:58:24Z</dcterms:modified>
  <cp:category/>
</cp:coreProperties>
</file>