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Default Extension="doc" ContentType="application/msword"/>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s/slide89.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slides/slide7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notesSlides/notesSlide37.xml" ContentType="application/vnd.openxmlformats-officedocument.presentationml.notesSlide+xml"/>
  <Override PartName="/ppt/notesSlides/notesSlide55.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2"/>
  </p:notesMasterIdLst>
  <p:handoutMasterIdLst>
    <p:handoutMasterId r:id="rId93"/>
  </p:handoutMasterIdLst>
  <p:sldIdLst>
    <p:sldId id="269" r:id="rId2"/>
    <p:sldId id="270" r:id="rId3"/>
    <p:sldId id="271" r:id="rId4"/>
    <p:sldId id="272" r:id="rId5"/>
    <p:sldId id="273" r:id="rId6"/>
    <p:sldId id="274" r:id="rId7"/>
    <p:sldId id="275" r:id="rId8"/>
    <p:sldId id="276" r:id="rId9"/>
    <p:sldId id="277" r:id="rId10"/>
    <p:sldId id="278" r:id="rId11"/>
    <p:sldId id="279" r:id="rId12"/>
    <p:sldId id="352" r:id="rId13"/>
    <p:sldId id="353" r:id="rId14"/>
    <p:sldId id="354" r:id="rId15"/>
    <p:sldId id="280" r:id="rId16"/>
    <p:sldId id="281" r:id="rId17"/>
    <p:sldId id="282" r:id="rId18"/>
    <p:sldId id="283" r:id="rId19"/>
    <p:sldId id="284" r:id="rId20"/>
    <p:sldId id="285" r:id="rId21"/>
    <p:sldId id="286" r:id="rId22"/>
    <p:sldId id="287" r:id="rId23"/>
    <p:sldId id="288" r:id="rId24"/>
    <p:sldId id="289" r:id="rId25"/>
    <p:sldId id="290" r:id="rId26"/>
    <p:sldId id="291" r:id="rId27"/>
    <p:sldId id="292" r:id="rId28"/>
    <p:sldId id="293" r:id="rId29"/>
    <p:sldId id="294" r:id="rId30"/>
    <p:sldId id="295" r:id="rId31"/>
    <p:sldId id="296" r:id="rId32"/>
    <p:sldId id="297" r:id="rId33"/>
    <p:sldId id="298" r:id="rId34"/>
    <p:sldId id="299" r:id="rId35"/>
    <p:sldId id="300" r:id="rId36"/>
    <p:sldId id="301" r:id="rId37"/>
    <p:sldId id="302" r:id="rId38"/>
    <p:sldId id="303" r:id="rId39"/>
    <p:sldId id="304" r:id="rId40"/>
    <p:sldId id="305" r:id="rId41"/>
    <p:sldId id="306" r:id="rId42"/>
    <p:sldId id="307" r:id="rId43"/>
    <p:sldId id="351" r:id="rId44"/>
    <p:sldId id="308" r:id="rId45"/>
    <p:sldId id="355" r:id="rId46"/>
    <p:sldId id="356" r:id="rId47"/>
    <p:sldId id="357" r:id="rId48"/>
    <p:sldId id="358" r:id="rId49"/>
    <p:sldId id="309" r:id="rId50"/>
    <p:sldId id="310" r:id="rId51"/>
    <p:sldId id="311" r:id="rId52"/>
    <p:sldId id="312" r:id="rId53"/>
    <p:sldId id="313" r:id="rId54"/>
    <p:sldId id="314" r:id="rId55"/>
    <p:sldId id="315" r:id="rId56"/>
    <p:sldId id="316" r:id="rId57"/>
    <p:sldId id="317" r:id="rId58"/>
    <p:sldId id="318" r:id="rId59"/>
    <p:sldId id="319" r:id="rId60"/>
    <p:sldId id="320" r:id="rId61"/>
    <p:sldId id="321" r:id="rId62"/>
    <p:sldId id="322" r:id="rId63"/>
    <p:sldId id="323" r:id="rId64"/>
    <p:sldId id="324" r:id="rId65"/>
    <p:sldId id="325" r:id="rId66"/>
    <p:sldId id="326" r:id="rId67"/>
    <p:sldId id="327" r:id="rId68"/>
    <p:sldId id="328" r:id="rId69"/>
    <p:sldId id="329" r:id="rId70"/>
    <p:sldId id="330" r:id="rId71"/>
    <p:sldId id="331" r:id="rId72"/>
    <p:sldId id="332" r:id="rId73"/>
    <p:sldId id="333" r:id="rId74"/>
    <p:sldId id="334" r:id="rId75"/>
    <p:sldId id="335" r:id="rId76"/>
    <p:sldId id="336" r:id="rId77"/>
    <p:sldId id="337" r:id="rId78"/>
    <p:sldId id="338" r:id="rId79"/>
    <p:sldId id="339" r:id="rId80"/>
    <p:sldId id="340" r:id="rId81"/>
    <p:sldId id="341" r:id="rId82"/>
    <p:sldId id="342" r:id="rId83"/>
    <p:sldId id="343" r:id="rId84"/>
    <p:sldId id="344" r:id="rId85"/>
    <p:sldId id="345" r:id="rId86"/>
    <p:sldId id="346" r:id="rId87"/>
    <p:sldId id="347" r:id="rId88"/>
    <p:sldId id="348" r:id="rId89"/>
    <p:sldId id="349" r:id="rId90"/>
    <p:sldId id="350" r:id="rId91"/>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charset="0"/>
        <a:ea typeface="+mn-ea"/>
        <a:cs typeface="+mn-cs"/>
      </a:defRPr>
    </a:lvl5pPr>
    <a:lvl6pPr marL="2286000" algn="l" defTabSz="914400" rtl="0" eaLnBrk="1" latinLnBrk="0" hangingPunct="1">
      <a:defRPr sz="2400" b="1" kern="1200">
        <a:solidFill>
          <a:schemeClr val="tx1"/>
        </a:solidFill>
        <a:latin typeface="Times New Roman" charset="0"/>
        <a:ea typeface="+mn-ea"/>
        <a:cs typeface="+mn-cs"/>
      </a:defRPr>
    </a:lvl6pPr>
    <a:lvl7pPr marL="2743200" algn="l" defTabSz="914400" rtl="0" eaLnBrk="1" latinLnBrk="0" hangingPunct="1">
      <a:defRPr sz="2400" b="1" kern="1200">
        <a:solidFill>
          <a:schemeClr val="tx1"/>
        </a:solidFill>
        <a:latin typeface="Times New Roman" charset="0"/>
        <a:ea typeface="+mn-ea"/>
        <a:cs typeface="+mn-cs"/>
      </a:defRPr>
    </a:lvl7pPr>
    <a:lvl8pPr marL="3200400" algn="l" defTabSz="914400" rtl="0" eaLnBrk="1" latinLnBrk="0" hangingPunct="1">
      <a:defRPr sz="2400" b="1" kern="1200">
        <a:solidFill>
          <a:schemeClr val="tx1"/>
        </a:solidFill>
        <a:latin typeface="Times New Roman" charset="0"/>
        <a:ea typeface="+mn-ea"/>
        <a:cs typeface="+mn-cs"/>
      </a:defRPr>
    </a:lvl8pPr>
    <a:lvl9pPr marL="3657600" algn="l" defTabSz="914400" rtl="0" eaLnBrk="1" latinLnBrk="0" hangingPunct="1">
      <a:defRPr sz="2400" b="1"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99"/>
    <a:srgbClr val="FF9966"/>
    <a:srgbClr val="FF9933"/>
    <a:srgbClr val="FFFF00"/>
    <a:srgbClr val="66FFFF"/>
    <a:srgbClr val="FF3300"/>
    <a:srgbClr val="FF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615" autoAdjust="0"/>
    <p:restoredTop sz="86405" autoAdjust="0"/>
  </p:normalViewPr>
  <p:slideViewPr>
    <p:cSldViewPr>
      <p:cViewPr varScale="1">
        <p:scale>
          <a:sx n="82" d="100"/>
          <a:sy n="82" d="100"/>
        </p:scale>
        <p:origin x="-84" y="-3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2264"/>
    </p:cViewPr>
  </p:sorterViewPr>
  <p:notesViewPr>
    <p:cSldViewPr>
      <p:cViewPr>
        <p:scale>
          <a:sx n="100" d="100"/>
          <a:sy n="100" d="100"/>
        </p:scale>
        <p:origin x="-1962" y="150"/>
      </p:cViewPr>
      <p:guideLst>
        <p:guide orient="horz" pos="2163"/>
        <p:guide pos="2848"/>
      </p:guideLst>
    </p:cSldViewPr>
  </p:notes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atin typeface="Times New Roman" pitchFamily="18" charset="0"/>
              </a:defRPr>
            </a:lvl1pPr>
          </a:lstStyle>
          <a:p>
            <a:pPr>
              <a:defRPr/>
            </a:pPr>
            <a:r>
              <a:rPr lang="en-US"/>
              <a:t>doc.: IEEE 802.11-06/0528r0</a:t>
            </a:r>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atin typeface="Times New Roman" pitchFamily="18" charset="0"/>
              </a:defRPr>
            </a:lvl1pPr>
          </a:lstStyle>
          <a:p>
            <a:pPr>
              <a:defRPr/>
            </a:pPr>
            <a:r>
              <a:rPr lang="en-US"/>
              <a:t>May 2006</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atin typeface="Times New Roman" pitchFamily="18" charset="0"/>
              </a:defRPr>
            </a:lvl1pPr>
          </a:lstStyle>
          <a:p>
            <a:pPr>
              <a:defRPr/>
            </a:pPr>
            <a:r>
              <a:rPr lang="en-US"/>
              <a:t>Bruce Kraemer, Marvell</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atin typeface="Times New Roman" pitchFamily="18" charset="0"/>
              </a:defRPr>
            </a:lvl1pPr>
          </a:lstStyle>
          <a:p>
            <a:pPr>
              <a:defRPr/>
            </a:pPr>
            <a:r>
              <a:rPr lang="en-US"/>
              <a:t>Page </a:t>
            </a:r>
            <a:fld id="{B8B973B6-AFA4-4BD7-98FC-CFB7FBBD3AA7}" type="slidenum">
              <a:rPr lang="en-US"/>
              <a:pPr>
                <a:defRPr/>
              </a:pPr>
              <a:t>‹#›</a:t>
            </a:fld>
            <a:endParaRPr lang="en-US"/>
          </a:p>
        </p:txBody>
      </p:sp>
      <p:sp>
        <p:nvSpPr>
          <p:cNvPr id="307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GB">
              <a:latin typeface="Times New Roman" pitchFamily="18" charset="0"/>
            </a:endParaRPr>
          </a:p>
        </p:txBody>
      </p:sp>
      <p:sp>
        <p:nvSpPr>
          <p:cNvPr id="3079" name="Rectangle 7"/>
          <p:cNvSpPr>
            <a:spLocks noChangeArrowheads="1"/>
          </p:cNvSpPr>
          <p:nvPr/>
        </p:nvSpPr>
        <p:spPr bwMode="auto">
          <a:xfrm>
            <a:off x="685800" y="8997950"/>
            <a:ext cx="703263" cy="182563"/>
          </a:xfrm>
          <a:prstGeom prst="rect">
            <a:avLst/>
          </a:prstGeom>
          <a:noFill/>
          <a:ln w="9525">
            <a:noFill/>
            <a:miter lim="800000"/>
            <a:headEnd/>
            <a:tailEnd/>
          </a:ln>
          <a:effectLst/>
        </p:spPr>
        <p:txBody>
          <a:bodyPr wrap="none" lIns="0" tIns="0" rIns="0" bIns="0">
            <a:spAutoFit/>
          </a:bodyPr>
          <a:lstStyle/>
          <a:p>
            <a:pPr defTabSz="938213">
              <a:defRPr/>
            </a:pPr>
            <a:r>
              <a:rPr lang="en-US" sz="1200" b="0">
                <a:latin typeface="Times New Roman" pitchFamily="18" charset="0"/>
              </a:rPr>
              <a:t>Submission</a:t>
            </a:r>
          </a:p>
        </p:txBody>
      </p:sp>
      <p:sp>
        <p:nvSpPr>
          <p:cNvPr id="308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GB">
              <a:latin typeface="Times New Roman" pitchFamily="18"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atin typeface="Times New Roman" pitchFamily="18" charset="0"/>
              </a:defRPr>
            </a:lvl1pPr>
          </a:lstStyle>
          <a:p>
            <a:pPr>
              <a:defRPr/>
            </a:pPr>
            <a:r>
              <a:rPr lang="en-US"/>
              <a:t>doc.: IEEE 802.11-06/0528r0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atin typeface="Times New Roman" pitchFamily="18" charset="0"/>
              </a:defRPr>
            </a:lvl1pPr>
          </a:lstStyle>
          <a:p>
            <a:pPr>
              <a:defRPr/>
            </a:pPr>
            <a:r>
              <a:rPr lang="en-US"/>
              <a:t>May 2006</a:t>
            </a:r>
          </a:p>
        </p:txBody>
      </p:sp>
      <p:sp>
        <p:nvSpPr>
          <p:cNvPr id="87044" name="Rectangle 4"/>
          <p:cNvSpPr>
            <a:spLocks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atin typeface="Times New Roman" pitchFamily="18" charset="0"/>
              </a:defRPr>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atin typeface="Times New Roman" pitchFamily="18" charset="0"/>
              </a:defRPr>
            </a:lvl1pPr>
          </a:lstStyle>
          <a:p>
            <a:pPr>
              <a:defRPr/>
            </a:pPr>
            <a:r>
              <a:rPr lang="en-US"/>
              <a:t>Page </a:t>
            </a:r>
            <a:fld id="{40A25CBD-8B22-48D6-B22F-CB15DEACC897}" type="slidenum">
              <a:rPr lang="en-US"/>
              <a:pPr>
                <a:defRPr/>
              </a:pPr>
              <a:t>‹#›</a:t>
            </a:fld>
            <a:endParaRPr lang="en-US"/>
          </a:p>
        </p:txBody>
      </p:sp>
      <p:sp>
        <p:nvSpPr>
          <p:cNvPr id="2056" name="Rectangle 8"/>
          <p:cNvSpPr>
            <a:spLocks noChangeArrowheads="1"/>
          </p:cNvSpPr>
          <p:nvPr/>
        </p:nvSpPr>
        <p:spPr bwMode="auto">
          <a:xfrm>
            <a:off x="715963" y="9001125"/>
            <a:ext cx="703262" cy="182563"/>
          </a:xfrm>
          <a:prstGeom prst="rect">
            <a:avLst/>
          </a:prstGeom>
          <a:noFill/>
          <a:ln w="9525">
            <a:noFill/>
            <a:miter lim="800000"/>
            <a:headEnd/>
            <a:tailEnd/>
          </a:ln>
          <a:effectLst/>
        </p:spPr>
        <p:txBody>
          <a:bodyPr wrap="none" lIns="0" tIns="0" rIns="0" bIns="0">
            <a:spAutoFit/>
          </a:bodyPr>
          <a:lstStyle/>
          <a:p>
            <a:pPr defTabSz="919163">
              <a:defRPr/>
            </a:pPr>
            <a:r>
              <a:rPr lang="en-US" sz="1200" b="0">
                <a:latin typeface="Times New Roman" pitchFamily="18" charset="0"/>
              </a:rPr>
              <a:t>Submission</a:t>
            </a:r>
          </a:p>
        </p:txBody>
      </p:sp>
      <p:sp>
        <p:nvSpPr>
          <p:cNvPr id="2057"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p:spPr>
        <p:txBody>
          <a:bodyPr wrap="none" anchor="ctr"/>
          <a:lstStyle/>
          <a:p>
            <a:pPr>
              <a:defRPr/>
            </a:pPr>
            <a:endParaRPr lang="en-GB">
              <a:latin typeface="Times New Roman" pitchFamily="18" charset="0"/>
            </a:endParaRPr>
          </a:p>
        </p:txBody>
      </p:sp>
      <p:sp>
        <p:nvSpPr>
          <p:cNvPr id="2058"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ffectLst/>
        </p:spPr>
        <p:txBody>
          <a:bodyPr wrap="none" anchor="ctr"/>
          <a:lstStyle/>
          <a:p>
            <a:pPr>
              <a:defRPr/>
            </a:pPr>
            <a:endParaRPr lang="en-GB">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hdr" sz="quarter"/>
          </p:nvPr>
        </p:nvSpPr>
        <p:spPr>
          <a:noFill/>
        </p:spPr>
        <p:txBody>
          <a:bodyPr/>
          <a:lstStyle/>
          <a:p>
            <a:r>
              <a:rPr lang="en-US" smtClean="0">
                <a:latin typeface="Times New Roman" charset="0"/>
              </a:rPr>
              <a:t>doc.: IEEE 802.11-06/0528r0</a:t>
            </a:r>
          </a:p>
        </p:txBody>
      </p:sp>
      <p:sp>
        <p:nvSpPr>
          <p:cNvPr id="88067" name="Rectangle 3"/>
          <p:cNvSpPr>
            <a:spLocks noGrp="1" noChangeArrowheads="1"/>
          </p:cNvSpPr>
          <p:nvPr>
            <p:ph type="dt" sz="quarter" idx="1"/>
          </p:nvPr>
        </p:nvSpPr>
        <p:spPr>
          <a:noFill/>
        </p:spPr>
        <p:txBody>
          <a:bodyPr/>
          <a:lstStyle/>
          <a:p>
            <a:r>
              <a:rPr lang="en-US" smtClean="0">
                <a:latin typeface="Times New Roman" charset="0"/>
              </a:rPr>
              <a:t>May 2006</a:t>
            </a:r>
          </a:p>
        </p:txBody>
      </p:sp>
      <p:sp>
        <p:nvSpPr>
          <p:cNvPr id="88068" name="Rectangle 6"/>
          <p:cNvSpPr>
            <a:spLocks noGrp="1" noChangeArrowheads="1"/>
          </p:cNvSpPr>
          <p:nvPr>
            <p:ph type="ftr" sz="quarter" idx="4"/>
          </p:nvPr>
        </p:nvSpPr>
        <p:spPr>
          <a:noFill/>
        </p:spPr>
        <p:txBody>
          <a:bodyPr/>
          <a:lstStyle/>
          <a:p>
            <a:pPr lvl="4"/>
            <a:r>
              <a:rPr lang="en-US" smtClean="0">
                <a:latin typeface="Times New Roman" charset="0"/>
              </a:rPr>
              <a:t>Bruce Kraemer, Marvell</a:t>
            </a:r>
          </a:p>
        </p:txBody>
      </p:sp>
      <p:sp>
        <p:nvSpPr>
          <p:cNvPr id="88069" name="Rectangle 7"/>
          <p:cNvSpPr>
            <a:spLocks noGrp="1" noChangeArrowheads="1"/>
          </p:cNvSpPr>
          <p:nvPr>
            <p:ph type="sldNum" sz="quarter" idx="5"/>
          </p:nvPr>
        </p:nvSpPr>
        <p:spPr>
          <a:noFill/>
        </p:spPr>
        <p:txBody>
          <a:bodyPr/>
          <a:lstStyle/>
          <a:p>
            <a:r>
              <a:rPr lang="en-US" smtClean="0">
                <a:latin typeface="Times New Roman" charset="0"/>
              </a:rPr>
              <a:t>Page </a:t>
            </a:r>
            <a:fld id="{83ADC371-8F23-4C2C-BAC4-65A45DFE6867}" type="slidenum">
              <a:rPr lang="en-US" smtClean="0">
                <a:latin typeface="Times New Roman" charset="0"/>
              </a:rPr>
              <a:pPr/>
              <a:t>1</a:t>
            </a:fld>
            <a:endParaRPr lang="en-US" smtClean="0">
              <a:latin typeface="Times New Roman" charset="0"/>
            </a:endParaRPr>
          </a:p>
        </p:txBody>
      </p:sp>
      <p:sp>
        <p:nvSpPr>
          <p:cNvPr id="88070" name="Rectangle 2"/>
          <p:cNvSpPr>
            <a:spLocks noChangeArrowheads="1" noTextEdit="1"/>
          </p:cNvSpPr>
          <p:nvPr>
            <p:ph type="sldImg"/>
          </p:nvPr>
        </p:nvSpPr>
        <p:spPr>
          <a:ln/>
        </p:spPr>
      </p:sp>
      <p:sp>
        <p:nvSpPr>
          <p:cNvPr id="88071" name="Rectangle 3"/>
          <p:cNvSpPr>
            <a:spLocks noGrp="1" noChangeArrowheads="1"/>
          </p:cNvSpPr>
          <p:nvPr>
            <p:ph type="body" idx="1"/>
          </p:nvPr>
        </p:nvSpPr>
        <p:spPr>
          <a:noFill/>
          <a:ln/>
        </p:spPr>
        <p:txBody>
          <a:bodyPr/>
          <a:lstStyle/>
          <a:p>
            <a:endParaRPr lang="en-GB" smtClean="0">
              <a:latin typeface="Times New Roman"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a:xfrm>
            <a:off x="4017617" y="95706"/>
            <a:ext cx="2195858" cy="215444"/>
          </a:xfrm>
          <a:noFill/>
        </p:spPr>
        <p:txBody>
          <a:bodyPr/>
          <a:lstStyle/>
          <a:p>
            <a:r>
              <a:rPr lang="en-US" smtClean="0">
                <a:latin typeface="Times New Roman" charset="0"/>
              </a:rPr>
              <a:t>doc.: IEEE 802.11-07/0547r0</a:t>
            </a:r>
          </a:p>
        </p:txBody>
      </p:sp>
      <p:sp>
        <p:nvSpPr>
          <p:cNvPr id="4099" name="Rectangle 3"/>
          <p:cNvSpPr>
            <a:spLocks noGrp="1" noChangeArrowheads="1"/>
          </p:cNvSpPr>
          <p:nvPr>
            <p:ph type="dt" sz="quarter" idx="1"/>
          </p:nvPr>
        </p:nvSpPr>
        <p:spPr>
          <a:xfrm>
            <a:off x="646113" y="95706"/>
            <a:ext cx="753411" cy="215444"/>
          </a:xfrm>
          <a:noFill/>
        </p:spPr>
        <p:txBody>
          <a:bodyPr/>
          <a:lstStyle/>
          <a:p>
            <a:r>
              <a:rPr lang="en-US" smtClean="0">
                <a:latin typeface="Times New Roman" charset="0"/>
              </a:rPr>
              <a:t>May 2008</a:t>
            </a:r>
          </a:p>
        </p:txBody>
      </p:sp>
      <p:sp>
        <p:nvSpPr>
          <p:cNvPr id="4100" name="Rectangle 6"/>
          <p:cNvSpPr>
            <a:spLocks noGrp="1" noChangeArrowheads="1"/>
          </p:cNvSpPr>
          <p:nvPr>
            <p:ph type="ftr" sz="quarter" idx="4"/>
          </p:nvPr>
        </p:nvSpPr>
        <p:spPr>
          <a:xfrm>
            <a:off x="4172532" y="9001125"/>
            <a:ext cx="2040943" cy="184666"/>
          </a:xfrm>
          <a:noFill/>
        </p:spPr>
        <p:txBody>
          <a:bodyPr/>
          <a:lstStyle/>
          <a:p>
            <a:pPr lvl="4"/>
            <a:r>
              <a:rPr lang="en-US" smtClean="0">
                <a:latin typeface="Times New Roman" charset="0"/>
              </a:rPr>
              <a:t>Bruce Kraemer (Marvell)</a:t>
            </a:r>
          </a:p>
        </p:txBody>
      </p:sp>
      <p:sp>
        <p:nvSpPr>
          <p:cNvPr id="4101" name="Rectangle 7"/>
          <p:cNvSpPr>
            <a:spLocks noGrp="1" noChangeArrowheads="1"/>
          </p:cNvSpPr>
          <p:nvPr>
            <p:ph type="sldNum" sz="quarter" idx="5"/>
          </p:nvPr>
        </p:nvSpPr>
        <p:spPr>
          <a:xfrm>
            <a:off x="3278936" y="9001125"/>
            <a:ext cx="415177" cy="184666"/>
          </a:xfrm>
          <a:noFill/>
        </p:spPr>
        <p:txBody>
          <a:bodyPr/>
          <a:lstStyle/>
          <a:p>
            <a:r>
              <a:rPr lang="en-US" smtClean="0">
                <a:latin typeface="Times New Roman" charset="0"/>
              </a:rPr>
              <a:t>Page </a:t>
            </a:r>
            <a:fld id="{4A9A02B9-E90D-4819-BB4F-4877D32939D3}" type="slidenum">
              <a:rPr lang="en-US" smtClean="0">
                <a:latin typeface="Times New Roman" charset="0"/>
              </a:rPr>
              <a:pPr/>
              <a:t>12</a:t>
            </a:fld>
            <a:endParaRPr lang="en-US" smtClean="0">
              <a:latin typeface="Times New Roman" charset="0"/>
            </a:endParaRPr>
          </a:p>
        </p:txBody>
      </p:sp>
      <p:sp>
        <p:nvSpPr>
          <p:cNvPr id="4102" name="Rectangle 2"/>
          <p:cNvSpPr>
            <a:spLocks noChangeArrowheads="1" noTextEdit="1"/>
          </p:cNvSpPr>
          <p:nvPr>
            <p:ph type="sldImg"/>
          </p:nvPr>
        </p:nvSpPr>
        <p:spPr>
          <a:ln/>
        </p:spPr>
      </p:sp>
      <p:sp>
        <p:nvSpPr>
          <p:cNvPr id="4103"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hdr" sz="quarter"/>
          </p:nvPr>
        </p:nvSpPr>
        <p:spPr>
          <a:xfrm>
            <a:off x="4017963" y="95250"/>
            <a:ext cx="2195512" cy="215900"/>
          </a:xfrm>
          <a:noFill/>
        </p:spPr>
        <p:txBody>
          <a:bodyPr/>
          <a:lstStyle/>
          <a:p>
            <a:r>
              <a:rPr lang="en-US" smtClean="0">
                <a:latin typeface="Times New Roman" charset="0"/>
              </a:rPr>
              <a:t>doc.: IEEE 802.11-10/0346r0</a:t>
            </a:r>
          </a:p>
        </p:txBody>
      </p:sp>
      <p:sp>
        <p:nvSpPr>
          <p:cNvPr id="97283" name="Rectangle 3"/>
          <p:cNvSpPr>
            <a:spLocks noGrp="1" noChangeArrowheads="1"/>
          </p:cNvSpPr>
          <p:nvPr>
            <p:ph type="dt" sz="quarter" idx="1"/>
          </p:nvPr>
        </p:nvSpPr>
        <p:spPr>
          <a:xfrm>
            <a:off x="646113" y="95250"/>
            <a:ext cx="920750" cy="215900"/>
          </a:xfrm>
          <a:noFill/>
        </p:spPr>
        <p:txBody>
          <a:bodyPr/>
          <a:lstStyle/>
          <a:p>
            <a:r>
              <a:rPr lang="en-US" smtClean="0">
                <a:latin typeface="Times New Roman" charset="0"/>
              </a:rPr>
              <a:t>March 2010</a:t>
            </a:r>
          </a:p>
        </p:txBody>
      </p:sp>
      <p:sp>
        <p:nvSpPr>
          <p:cNvPr id="97284" name="Rectangle 6"/>
          <p:cNvSpPr>
            <a:spLocks noGrp="1" noChangeArrowheads="1"/>
          </p:cNvSpPr>
          <p:nvPr>
            <p:ph type="ftr" sz="quarter" idx="4"/>
          </p:nvPr>
        </p:nvSpPr>
        <p:spPr>
          <a:xfrm>
            <a:off x="3676650" y="9001125"/>
            <a:ext cx="2536825" cy="184150"/>
          </a:xfrm>
          <a:noFill/>
        </p:spPr>
        <p:txBody>
          <a:bodyPr/>
          <a:lstStyle/>
          <a:p>
            <a:pPr lvl="4"/>
            <a:r>
              <a:rPr lang="en-US" smtClean="0">
                <a:latin typeface="Times New Roman" charset="0"/>
              </a:rPr>
              <a:t>Matthew Gast, Trapeze Networks</a:t>
            </a:r>
          </a:p>
        </p:txBody>
      </p:sp>
      <p:sp>
        <p:nvSpPr>
          <p:cNvPr id="97285" name="Rectangle 7"/>
          <p:cNvSpPr>
            <a:spLocks noGrp="1" noChangeArrowheads="1"/>
          </p:cNvSpPr>
          <p:nvPr>
            <p:ph type="sldNum" sz="quarter" idx="5"/>
          </p:nvPr>
        </p:nvSpPr>
        <p:spPr>
          <a:xfrm>
            <a:off x="3278188" y="9001125"/>
            <a:ext cx="415925" cy="184150"/>
          </a:xfrm>
          <a:noFill/>
        </p:spPr>
        <p:txBody>
          <a:bodyPr/>
          <a:lstStyle/>
          <a:p>
            <a:r>
              <a:rPr lang="en-US" smtClean="0">
                <a:latin typeface="Times New Roman" charset="0"/>
              </a:rPr>
              <a:t>Page </a:t>
            </a:r>
            <a:fld id="{3FB95533-9436-4F1B-BA05-C65B8C9BD40D}" type="slidenum">
              <a:rPr lang="en-US" smtClean="0">
                <a:latin typeface="Times New Roman" charset="0"/>
              </a:rPr>
              <a:pPr/>
              <a:t>15</a:t>
            </a:fld>
            <a:endParaRPr lang="en-US" smtClean="0">
              <a:latin typeface="Times New Roman" charset="0"/>
            </a:endParaRPr>
          </a:p>
        </p:txBody>
      </p:sp>
      <p:sp>
        <p:nvSpPr>
          <p:cNvPr id="97286" name="Rectangle 2"/>
          <p:cNvSpPr>
            <a:spLocks noChangeArrowheads="1" noTextEdit="1"/>
          </p:cNvSpPr>
          <p:nvPr>
            <p:ph type="sldImg"/>
          </p:nvPr>
        </p:nvSpPr>
        <p:spPr>
          <a:xfrm>
            <a:off x="1114425" y="703263"/>
            <a:ext cx="4629150" cy="3473450"/>
          </a:xfrm>
          <a:ln/>
        </p:spPr>
      </p:sp>
      <p:sp>
        <p:nvSpPr>
          <p:cNvPr id="97287"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a:xfrm>
            <a:off x="4017963" y="95250"/>
            <a:ext cx="2195512" cy="215900"/>
          </a:xfrm>
          <a:noFill/>
        </p:spPr>
        <p:txBody>
          <a:bodyPr/>
          <a:lstStyle/>
          <a:p>
            <a:r>
              <a:rPr lang="en-US" smtClean="0">
                <a:latin typeface="Times New Roman" charset="0"/>
              </a:rPr>
              <a:t>doc.: IEEE 802.11-10/0346r0</a:t>
            </a:r>
          </a:p>
        </p:txBody>
      </p:sp>
      <p:sp>
        <p:nvSpPr>
          <p:cNvPr id="98307" name="Rectangle 3"/>
          <p:cNvSpPr>
            <a:spLocks noGrp="1" noChangeArrowheads="1"/>
          </p:cNvSpPr>
          <p:nvPr>
            <p:ph type="dt" sz="quarter" idx="1"/>
          </p:nvPr>
        </p:nvSpPr>
        <p:spPr>
          <a:xfrm>
            <a:off x="646113" y="95250"/>
            <a:ext cx="920750" cy="215900"/>
          </a:xfrm>
          <a:noFill/>
        </p:spPr>
        <p:txBody>
          <a:bodyPr/>
          <a:lstStyle/>
          <a:p>
            <a:r>
              <a:rPr lang="en-US" smtClean="0">
                <a:latin typeface="Times New Roman" charset="0"/>
              </a:rPr>
              <a:t>March 2010</a:t>
            </a:r>
          </a:p>
        </p:txBody>
      </p:sp>
      <p:sp>
        <p:nvSpPr>
          <p:cNvPr id="98308" name="Rectangle 6"/>
          <p:cNvSpPr>
            <a:spLocks noGrp="1" noChangeArrowheads="1"/>
          </p:cNvSpPr>
          <p:nvPr>
            <p:ph type="ftr" sz="quarter" idx="4"/>
          </p:nvPr>
        </p:nvSpPr>
        <p:spPr>
          <a:xfrm>
            <a:off x="3676650" y="9001125"/>
            <a:ext cx="2536825" cy="184150"/>
          </a:xfrm>
          <a:noFill/>
        </p:spPr>
        <p:txBody>
          <a:bodyPr/>
          <a:lstStyle/>
          <a:p>
            <a:pPr lvl="4"/>
            <a:r>
              <a:rPr lang="en-US" smtClean="0">
                <a:latin typeface="Times New Roman" charset="0"/>
              </a:rPr>
              <a:t>Matthew Gast, Trapeze Networks</a:t>
            </a:r>
          </a:p>
        </p:txBody>
      </p:sp>
      <p:sp>
        <p:nvSpPr>
          <p:cNvPr id="98309" name="Rectangle 7"/>
          <p:cNvSpPr>
            <a:spLocks noGrp="1" noChangeArrowheads="1"/>
          </p:cNvSpPr>
          <p:nvPr>
            <p:ph type="sldNum" sz="quarter" idx="5"/>
          </p:nvPr>
        </p:nvSpPr>
        <p:spPr>
          <a:xfrm>
            <a:off x="3278188" y="9001125"/>
            <a:ext cx="415925" cy="184150"/>
          </a:xfrm>
          <a:noFill/>
        </p:spPr>
        <p:txBody>
          <a:bodyPr/>
          <a:lstStyle/>
          <a:p>
            <a:r>
              <a:rPr lang="en-US" smtClean="0">
                <a:latin typeface="Times New Roman" charset="0"/>
              </a:rPr>
              <a:t>Page </a:t>
            </a:r>
            <a:fld id="{6A7015E3-B070-4EEE-A849-AEB16B294A1B}" type="slidenum">
              <a:rPr lang="en-US" smtClean="0">
                <a:latin typeface="Times New Roman" charset="0"/>
              </a:rPr>
              <a:pPr/>
              <a:t>16</a:t>
            </a:fld>
            <a:endParaRPr lang="en-US" smtClean="0">
              <a:latin typeface="Times New Roman" charset="0"/>
            </a:endParaRPr>
          </a:p>
        </p:txBody>
      </p:sp>
      <p:sp>
        <p:nvSpPr>
          <p:cNvPr id="98310" name="Rectangle 2"/>
          <p:cNvSpPr>
            <a:spLocks noChangeArrowheads="1" noTextEdit="1"/>
          </p:cNvSpPr>
          <p:nvPr>
            <p:ph type="sldImg"/>
          </p:nvPr>
        </p:nvSpPr>
        <p:spPr>
          <a:xfrm>
            <a:off x="1114425" y="703263"/>
            <a:ext cx="4629150" cy="3473450"/>
          </a:xfrm>
          <a:ln cap="flat"/>
        </p:spPr>
      </p:sp>
      <p:sp>
        <p:nvSpPr>
          <p:cNvPr id="98311" name="Rectangle 3"/>
          <p:cNvSpPr>
            <a:spLocks noGrp="1" noChangeArrowheads="1"/>
          </p:cNvSpPr>
          <p:nvPr>
            <p:ph type="body" idx="1"/>
          </p:nvPr>
        </p:nvSpPr>
        <p:spPr>
          <a:noFill/>
          <a:ln/>
        </p:spPr>
        <p:txBody>
          <a:bodyPr lIns="95250" rIns="95250"/>
          <a:lstStyle/>
          <a:p>
            <a:endParaRPr lang="en-US" smtClean="0">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hdr" sz="quarter"/>
          </p:nvPr>
        </p:nvSpPr>
        <p:spPr>
          <a:xfrm>
            <a:off x="4017963" y="95250"/>
            <a:ext cx="2195512" cy="215900"/>
          </a:xfrm>
          <a:noFill/>
        </p:spPr>
        <p:txBody>
          <a:bodyPr/>
          <a:lstStyle/>
          <a:p>
            <a:r>
              <a:rPr lang="en-US" smtClean="0">
                <a:latin typeface="Times New Roman" charset="0"/>
              </a:rPr>
              <a:t>doc.: IEEE 802.11-10/0346r0</a:t>
            </a:r>
          </a:p>
        </p:txBody>
      </p:sp>
      <p:sp>
        <p:nvSpPr>
          <p:cNvPr id="99331" name="Rectangle 3"/>
          <p:cNvSpPr>
            <a:spLocks noGrp="1" noChangeArrowheads="1"/>
          </p:cNvSpPr>
          <p:nvPr>
            <p:ph type="dt" sz="quarter" idx="1"/>
          </p:nvPr>
        </p:nvSpPr>
        <p:spPr>
          <a:xfrm>
            <a:off x="646113" y="95250"/>
            <a:ext cx="920750" cy="215900"/>
          </a:xfrm>
          <a:noFill/>
        </p:spPr>
        <p:txBody>
          <a:bodyPr/>
          <a:lstStyle/>
          <a:p>
            <a:r>
              <a:rPr lang="en-US" smtClean="0">
                <a:latin typeface="Times New Roman" charset="0"/>
              </a:rPr>
              <a:t>March 2010</a:t>
            </a:r>
          </a:p>
        </p:txBody>
      </p:sp>
      <p:sp>
        <p:nvSpPr>
          <p:cNvPr id="99332" name="Rectangle 6"/>
          <p:cNvSpPr>
            <a:spLocks noGrp="1" noChangeArrowheads="1"/>
          </p:cNvSpPr>
          <p:nvPr>
            <p:ph type="ftr" sz="quarter" idx="4"/>
          </p:nvPr>
        </p:nvSpPr>
        <p:spPr>
          <a:xfrm>
            <a:off x="3676650" y="9001125"/>
            <a:ext cx="2536825" cy="184150"/>
          </a:xfrm>
          <a:noFill/>
        </p:spPr>
        <p:txBody>
          <a:bodyPr/>
          <a:lstStyle/>
          <a:p>
            <a:pPr lvl="4"/>
            <a:r>
              <a:rPr lang="en-US" smtClean="0">
                <a:latin typeface="Times New Roman" charset="0"/>
              </a:rPr>
              <a:t>Matthew Gast, Trapeze Networks</a:t>
            </a:r>
          </a:p>
        </p:txBody>
      </p:sp>
      <p:sp>
        <p:nvSpPr>
          <p:cNvPr id="99333" name="Rectangle 7"/>
          <p:cNvSpPr>
            <a:spLocks noGrp="1" noChangeArrowheads="1"/>
          </p:cNvSpPr>
          <p:nvPr>
            <p:ph type="sldNum" sz="quarter" idx="5"/>
          </p:nvPr>
        </p:nvSpPr>
        <p:spPr>
          <a:xfrm>
            <a:off x="3278188" y="9001125"/>
            <a:ext cx="415925" cy="184150"/>
          </a:xfrm>
          <a:noFill/>
        </p:spPr>
        <p:txBody>
          <a:bodyPr/>
          <a:lstStyle/>
          <a:p>
            <a:r>
              <a:rPr lang="en-US" smtClean="0">
                <a:latin typeface="Times New Roman" charset="0"/>
              </a:rPr>
              <a:t>Page </a:t>
            </a:r>
            <a:fld id="{DF6EAB98-E0AF-4F1E-9640-398467967639}" type="slidenum">
              <a:rPr lang="en-US" smtClean="0">
                <a:latin typeface="Times New Roman" charset="0"/>
              </a:rPr>
              <a:pPr/>
              <a:t>17</a:t>
            </a:fld>
            <a:endParaRPr lang="en-US" smtClean="0">
              <a:latin typeface="Times New Roman" charset="0"/>
            </a:endParaRPr>
          </a:p>
        </p:txBody>
      </p:sp>
      <p:sp>
        <p:nvSpPr>
          <p:cNvPr id="99334" name="Rectangle 2"/>
          <p:cNvSpPr>
            <a:spLocks noChangeArrowheads="1" noTextEdit="1"/>
          </p:cNvSpPr>
          <p:nvPr>
            <p:ph type="sldImg"/>
          </p:nvPr>
        </p:nvSpPr>
        <p:spPr>
          <a:xfrm>
            <a:off x="1114425" y="703263"/>
            <a:ext cx="4629150" cy="3473450"/>
          </a:xfrm>
          <a:ln/>
        </p:spPr>
      </p:sp>
      <p:sp>
        <p:nvSpPr>
          <p:cNvPr id="99335"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a:xfrm>
            <a:off x="4017963" y="95250"/>
            <a:ext cx="2195512" cy="215900"/>
          </a:xfrm>
          <a:noFill/>
        </p:spPr>
        <p:txBody>
          <a:bodyPr/>
          <a:lstStyle/>
          <a:p>
            <a:r>
              <a:rPr lang="en-US" smtClean="0">
                <a:latin typeface="Times New Roman" charset="0"/>
              </a:rPr>
              <a:t>doc.: IEEE 802.11-10/0346r0</a:t>
            </a:r>
          </a:p>
        </p:txBody>
      </p:sp>
      <p:sp>
        <p:nvSpPr>
          <p:cNvPr id="100355" name="Rectangle 3"/>
          <p:cNvSpPr>
            <a:spLocks noGrp="1" noChangeArrowheads="1"/>
          </p:cNvSpPr>
          <p:nvPr>
            <p:ph type="dt" sz="quarter" idx="1"/>
          </p:nvPr>
        </p:nvSpPr>
        <p:spPr>
          <a:xfrm>
            <a:off x="646113" y="95250"/>
            <a:ext cx="920750" cy="215900"/>
          </a:xfrm>
          <a:noFill/>
        </p:spPr>
        <p:txBody>
          <a:bodyPr/>
          <a:lstStyle/>
          <a:p>
            <a:r>
              <a:rPr lang="en-US" smtClean="0">
                <a:latin typeface="Times New Roman" charset="0"/>
              </a:rPr>
              <a:t>March 2010</a:t>
            </a:r>
          </a:p>
        </p:txBody>
      </p:sp>
      <p:sp>
        <p:nvSpPr>
          <p:cNvPr id="100356" name="Rectangle 6"/>
          <p:cNvSpPr>
            <a:spLocks noGrp="1" noChangeArrowheads="1"/>
          </p:cNvSpPr>
          <p:nvPr>
            <p:ph type="ftr" sz="quarter" idx="4"/>
          </p:nvPr>
        </p:nvSpPr>
        <p:spPr>
          <a:xfrm>
            <a:off x="3676650" y="9001125"/>
            <a:ext cx="2536825" cy="184150"/>
          </a:xfrm>
          <a:noFill/>
        </p:spPr>
        <p:txBody>
          <a:bodyPr/>
          <a:lstStyle/>
          <a:p>
            <a:pPr lvl="4"/>
            <a:r>
              <a:rPr lang="en-US" smtClean="0">
                <a:latin typeface="Times New Roman" charset="0"/>
              </a:rPr>
              <a:t>Matthew Gast, Trapeze Networks</a:t>
            </a:r>
          </a:p>
        </p:txBody>
      </p:sp>
      <p:sp>
        <p:nvSpPr>
          <p:cNvPr id="100357" name="Rectangle 7"/>
          <p:cNvSpPr>
            <a:spLocks noGrp="1" noChangeArrowheads="1"/>
          </p:cNvSpPr>
          <p:nvPr>
            <p:ph type="sldNum" sz="quarter" idx="5"/>
          </p:nvPr>
        </p:nvSpPr>
        <p:spPr>
          <a:xfrm>
            <a:off x="3278188" y="9001125"/>
            <a:ext cx="415925" cy="184150"/>
          </a:xfrm>
          <a:noFill/>
        </p:spPr>
        <p:txBody>
          <a:bodyPr/>
          <a:lstStyle/>
          <a:p>
            <a:r>
              <a:rPr lang="en-US" smtClean="0">
                <a:latin typeface="Times New Roman" charset="0"/>
              </a:rPr>
              <a:t>Page </a:t>
            </a:r>
            <a:fld id="{579C90DA-7EF3-453C-8986-CCE7659D1A8B}" type="slidenum">
              <a:rPr lang="en-US" smtClean="0">
                <a:latin typeface="Times New Roman" charset="0"/>
              </a:rPr>
              <a:pPr/>
              <a:t>18</a:t>
            </a:fld>
            <a:endParaRPr lang="en-US" smtClean="0">
              <a:latin typeface="Times New Roman" charset="0"/>
            </a:endParaRPr>
          </a:p>
        </p:txBody>
      </p:sp>
      <p:sp>
        <p:nvSpPr>
          <p:cNvPr id="100358" name="Rectangle 2"/>
          <p:cNvSpPr>
            <a:spLocks noChangeArrowheads="1" noTextEdit="1"/>
          </p:cNvSpPr>
          <p:nvPr>
            <p:ph type="sldImg"/>
          </p:nvPr>
        </p:nvSpPr>
        <p:spPr>
          <a:xfrm>
            <a:off x="1114425" y="703263"/>
            <a:ext cx="4629150" cy="3473450"/>
          </a:xfrm>
          <a:ln/>
        </p:spPr>
      </p:sp>
      <p:sp>
        <p:nvSpPr>
          <p:cNvPr id="100359"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hdr" sz="quarter"/>
          </p:nvPr>
        </p:nvSpPr>
        <p:spPr>
          <a:xfrm>
            <a:off x="4017963" y="95250"/>
            <a:ext cx="2195512" cy="215900"/>
          </a:xfrm>
          <a:noFill/>
        </p:spPr>
        <p:txBody>
          <a:bodyPr/>
          <a:lstStyle/>
          <a:p>
            <a:r>
              <a:rPr lang="en-US" smtClean="0">
                <a:latin typeface="Times New Roman" charset="0"/>
              </a:rPr>
              <a:t>doc.: IEEE 802.11-10/0346r0</a:t>
            </a:r>
          </a:p>
        </p:txBody>
      </p:sp>
      <p:sp>
        <p:nvSpPr>
          <p:cNvPr id="101379" name="Rectangle 3"/>
          <p:cNvSpPr>
            <a:spLocks noGrp="1" noChangeArrowheads="1"/>
          </p:cNvSpPr>
          <p:nvPr>
            <p:ph type="dt" sz="quarter" idx="1"/>
          </p:nvPr>
        </p:nvSpPr>
        <p:spPr>
          <a:xfrm>
            <a:off x="646113" y="95250"/>
            <a:ext cx="920750" cy="215900"/>
          </a:xfrm>
          <a:noFill/>
        </p:spPr>
        <p:txBody>
          <a:bodyPr/>
          <a:lstStyle/>
          <a:p>
            <a:r>
              <a:rPr lang="en-US" smtClean="0">
                <a:latin typeface="Times New Roman" charset="0"/>
              </a:rPr>
              <a:t>March 2010</a:t>
            </a:r>
          </a:p>
        </p:txBody>
      </p:sp>
      <p:sp>
        <p:nvSpPr>
          <p:cNvPr id="101380" name="Rectangle 6"/>
          <p:cNvSpPr>
            <a:spLocks noGrp="1" noChangeArrowheads="1"/>
          </p:cNvSpPr>
          <p:nvPr>
            <p:ph type="ftr" sz="quarter" idx="4"/>
          </p:nvPr>
        </p:nvSpPr>
        <p:spPr>
          <a:xfrm>
            <a:off x="3676650" y="9001125"/>
            <a:ext cx="2536825" cy="184150"/>
          </a:xfrm>
          <a:noFill/>
        </p:spPr>
        <p:txBody>
          <a:bodyPr/>
          <a:lstStyle/>
          <a:p>
            <a:pPr lvl="4"/>
            <a:r>
              <a:rPr lang="en-US" smtClean="0">
                <a:latin typeface="Times New Roman" charset="0"/>
              </a:rPr>
              <a:t>Matthew Gast, Trapeze Networks</a:t>
            </a:r>
          </a:p>
        </p:txBody>
      </p:sp>
      <p:sp>
        <p:nvSpPr>
          <p:cNvPr id="101381" name="Rectangle 7"/>
          <p:cNvSpPr>
            <a:spLocks noGrp="1" noChangeArrowheads="1"/>
          </p:cNvSpPr>
          <p:nvPr>
            <p:ph type="sldNum" sz="quarter" idx="5"/>
          </p:nvPr>
        </p:nvSpPr>
        <p:spPr>
          <a:xfrm>
            <a:off x="3278188" y="9001125"/>
            <a:ext cx="415925" cy="184150"/>
          </a:xfrm>
          <a:noFill/>
        </p:spPr>
        <p:txBody>
          <a:bodyPr/>
          <a:lstStyle/>
          <a:p>
            <a:r>
              <a:rPr lang="en-US" smtClean="0">
                <a:latin typeface="Times New Roman" charset="0"/>
              </a:rPr>
              <a:t>Page </a:t>
            </a:r>
            <a:fld id="{ECD8B3FF-B9CB-408E-8129-38AC315071E5}" type="slidenum">
              <a:rPr lang="en-US" smtClean="0">
                <a:latin typeface="Times New Roman" charset="0"/>
              </a:rPr>
              <a:pPr/>
              <a:t>19</a:t>
            </a:fld>
            <a:endParaRPr lang="en-US" smtClean="0">
              <a:latin typeface="Times New Roman" charset="0"/>
            </a:endParaRPr>
          </a:p>
        </p:txBody>
      </p:sp>
      <p:sp>
        <p:nvSpPr>
          <p:cNvPr id="101382" name="Rectangle 2"/>
          <p:cNvSpPr>
            <a:spLocks noChangeArrowheads="1" noTextEdit="1"/>
          </p:cNvSpPr>
          <p:nvPr>
            <p:ph type="sldImg"/>
          </p:nvPr>
        </p:nvSpPr>
        <p:spPr>
          <a:xfrm>
            <a:off x="1104900" y="696913"/>
            <a:ext cx="4648200" cy="3487737"/>
          </a:xfrm>
          <a:ln/>
        </p:spPr>
      </p:sp>
      <p:sp>
        <p:nvSpPr>
          <p:cNvPr id="101383" name="Rectangle 3"/>
          <p:cNvSpPr>
            <a:spLocks noGrp="1" noChangeArrowheads="1"/>
          </p:cNvSpPr>
          <p:nvPr>
            <p:ph type="body" idx="1"/>
          </p:nvPr>
        </p:nvSpPr>
        <p:spPr>
          <a:xfrm>
            <a:off x="685800" y="4416425"/>
            <a:ext cx="5486400" cy="4183063"/>
          </a:xfrm>
          <a:noFill/>
          <a:ln/>
        </p:spPr>
        <p:txBody>
          <a:bodyPr/>
          <a:lstStyle/>
          <a:p>
            <a:endParaRPr lang="en-US" smtClean="0">
              <a:latin typeface="Times New Roman"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a:xfrm>
            <a:off x="4017963" y="95250"/>
            <a:ext cx="2195512" cy="215900"/>
          </a:xfrm>
          <a:noFill/>
        </p:spPr>
        <p:txBody>
          <a:bodyPr/>
          <a:lstStyle/>
          <a:p>
            <a:r>
              <a:rPr lang="en-US" smtClean="0">
                <a:latin typeface="Times New Roman" charset="0"/>
              </a:rPr>
              <a:t>doc.: IEEE 802.11-10/0346r0</a:t>
            </a:r>
          </a:p>
        </p:txBody>
      </p:sp>
      <p:sp>
        <p:nvSpPr>
          <p:cNvPr id="102403" name="Rectangle 3"/>
          <p:cNvSpPr>
            <a:spLocks noGrp="1" noChangeArrowheads="1"/>
          </p:cNvSpPr>
          <p:nvPr>
            <p:ph type="dt" sz="quarter" idx="1"/>
          </p:nvPr>
        </p:nvSpPr>
        <p:spPr>
          <a:xfrm>
            <a:off x="646113" y="95250"/>
            <a:ext cx="920750" cy="215900"/>
          </a:xfrm>
          <a:noFill/>
        </p:spPr>
        <p:txBody>
          <a:bodyPr/>
          <a:lstStyle/>
          <a:p>
            <a:r>
              <a:rPr lang="en-US" smtClean="0">
                <a:latin typeface="Times New Roman" charset="0"/>
              </a:rPr>
              <a:t>March 2010</a:t>
            </a:r>
          </a:p>
        </p:txBody>
      </p:sp>
      <p:sp>
        <p:nvSpPr>
          <p:cNvPr id="102404" name="Rectangle 6"/>
          <p:cNvSpPr>
            <a:spLocks noGrp="1" noChangeArrowheads="1"/>
          </p:cNvSpPr>
          <p:nvPr>
            <p:ph type="ftr" sz="quarter" idx="4"/>
          </p:nvPr>
        </p:nvSpPr>
        <p:spPr>
          <a:xfrm>
            <a:off x="3676650" y="9001125"/>
            <a:ext cx="2536825" cy="184150"/>
          </a:xfrm>
          <a:noFill/>
        </p:spPr>
        <p:txBody>
          <a:bodyPr/>
          <a:lstStyle/>
          <a:p>
            <a:pPr lvl="4"/>
            <a:r>
              <a:rPr lang="en-US" smtClean="0">
                <a:latin typeface="Times New Roman" charset="0"/>
              </a:rPr>
              <a:t>Matthew Gast, Trapeze Networks</a:t>
            </a:r>
          </a:p>
        </p:txBody>
      </p:sp>
      <p:sp>
        <p:nvSpPr>
          <p:cNvPr id="102405" name="Rectangle 7"/>
          <p:cNvSpPr>
            <a:spLocks noGrp="1" noChangeArrowheads="1"/>
          </p:cNvSpPr>
          <p:nvPr>
            <p:ph type="sldNum" sz="quarter" idx="5"/>
          </p:nvPr>
        </p:nvSpPr>
        <p:spPr>
          <a:xfrm>
            <a:off x="3278188" y="9001125"/>
            <a:ext cx="415925" cy="184150"/>
          </a:xfrm>
          <a:noFill/>
        </p:spPr>
        <p:txBody>
          <a:bodyPr/>
          <a:lstStyle/>
          <a:p>
            <a:r>
              <a:rPr lang="en-US" smtClean="0">
                <a:latin typeface="Times New Roman" charset="0"/>
              </a:rPr>
              <a:t>Page </a:t>
            </a:r>
            <a:fld id="{6AFEF587-F657-4824-B31E-0D572EC0863D}" type="slidenum">
              <a:rPr lang="en-US" smtClean="0">
                <a:latin typeface="Times New Roman" charset="0"/>
              </a:rPr>
              <a:pPr/>
              <a:t>20</a:t>
            </a:fld>
            <a:endParaRPr lang="en-US" smtClean="0">
              <a:latin typeface="Times New Roman" charset="0"/>
            </a:endParaRPr>
          </a:p>
        </p:txBody>
      </p:sp>
      <p:sp>
        <p:nvSpPr>
          <p:cNvPr id="102406" name="Rectangle 2"/>
          <p:cNvSpPr>
            <a:spLocks noChangeArrowheads="1" noTextEdit="1"/>
          </p:cNvSpPr>
          <p:nvPr>
            <p:ph type="sldImg"/>
          </p:nvPr>
        </p:nvSpPr>
        <p:spPr>
          <a:xfrm>
            <a:off x="1114425" y="703263"/>
            <a:ext cx="4629150" cy="3473450"/>
          </a:xfrm>
          <a:ln/>
        </p:spPr>
      </p:sp>
      <p:sp>
        <p:nvSpPr>
          <p:cNvPr id="102407"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a:xfrm>
            <a:off x="4017963" y="95250"/>
            <a:ext cx="2195512" cy="215900"/>
          </a:xfrm>
          <a:noFill/>
        </p:spPr>
        <p:txBody>
          <a:bodyPr/>
          <a:lstStyle/>
          <a:p>
            <a:r>
              <a:rPr lang="en-US" smtClean="0">
                <a:latin typeface="Times New Roman" charset="0"/>
              </a:rPr>
              <a:t>doc.: IEEE 802.11-yy/xxxxr0</a:t>
            </a:r>
          </a:p>
        </p:txBody>
      </p:sp>
      <p:sp>
        <p:nvSpPr>
          <p:cNvPr id="103427" name="Rectangle 3"/>
          <p:cNvSpPr>
            <a:spLocks noGrp="1" noChangeArrowheads="1"/>
          </p:cNvSpPr>
          <p:nvPr>
            <p:ph type="dt" sz="quarter" idx="1"/>
          </p:nvPr>
        </p:nvSpPr>
        <p:spPr>
          <a:xfrm>
            <a:off x="646113" y="95250"/>
            <a:ext cx="915987" cy="215900"/>
          </a:xfrm>
          <a:noFill/>
        </p:spPr>
        <p:txBody>
          <a:bodyPr/>
          <a:lstStyle/>
          <a:p>
            <a:r>
              <a:rPr lang="en-US" smtClean="0">
                <a:latin typeface="Times New Roman" charset="0"/>
              </a:rPr>
              <a:t>Month Year</a:t>
            </a:r>
          </a:p>
        </p:txBody>
      </p:sp>
      <p:sp>
        <p:nvSpPr>
          <p:cNvPr id="103428" name="Rectangle 6"/>
          <p:cNvSpPr>
            <a:spLocks noGrp="1" noChangeArrowheads="1"/>
          </p:cNvSpPr>
          <p:nvPr>
            <p:ph type="ftr" sz="quarter" idx="4"/>
          </p:nvPr>
        </p:nvSpPr>
        <p:spPr>
          <a:xfrm>
            <a:off x="4098925" y="9001125"/>
            <a:ext cx="2114550" cy="184150"/>
          </a:xfrm>
          <a:noFill/>
        </p:spPr>
        <p:txBody>
          <a:bodyPr/>
          <a:lstStyle/>
          <a:p>
            <a:pPr lvl="4"/>
            <a:r>
              <a:rPr lang="en-US" smtClean="0">
                <a:latin typeface="Times New Roman" charset="0"/>
              </a:rPr>
              <a:t>John Doe, Some Company</a:t>
            </a:r>
          </a:p>
        </p:txBody>
      </p:sp>
      <p:sp>
        <p:nvSpPr>
          <p:cNvPr id="103429" name="Rectangle 7"/>
          <p:cNvSpPr>
            <a:spLocks noGrp="1" noChangeArrowheads="1"/>
          </p:cNvSpPr>
          <p:nvPr>
            <p:ph type="sldNum" sz="quarter" idx="5"/>
          </p:nvPr>
        </p:nvSpPr>
        <p:spPr>
          <a:xfrm>
            <a:off x="3278188" y="9001125"/>
            <a:ext cx="415925" cy="184150"/>
          </a:xfrm>
          <a:noFill/>
        </p:spPr>
        <p:txBody>
          <a:bodyPr/>
          <a:lstStyle/>
          <a:p>
            <a:r>
              <a:rPr lang="en-US" smtClean="0">
                <a:latin typeface="Times New Roman" charset="0"/>
              </a:rPr>
              <a:t>Page </a:t>
            </a:r>
            <a:fld id="{AAF77F73-4967-494F-815B-E4F3759F12CE}" type="slidenum">
              <a:rPr lang="en-US" smtClean="0">
                <a:latin typeface="Times New Roman" charset="0"/>
              </a:rPr>
              <a:pPr/>
              <a:t>21</a:t>
            </a:fld>
            <a:endParaRPr lang="en-US" smtClean="0">
              <a:latin typeface="Times New Roman" charset="0"/>
            </a:endParaRPr>
          </a:p>
        </p:txBody>
      </p:sp>
      <p:sp>
        <p:nvSpPr>
          <p:cNvPr id="103430" name="Rectangle 2"/>
          <p:cNvSpPr>
            <a:spLocks noChangeArrowheads="1" noTextEdit="1"/>
          </p:cNvSpPr>
          <p:nvPr>
            <p:ph type="sldImg"/>
          </p:nvPr>
        </p:nvSpPr>
        <p:spPr>
          <a:xfrm>
            <a:off x="1114425" y="703263"/>
            <a:ext cx="4629150" cy="3473450"/>
          </a:xfrm>
          <a:ln/>
        </p:spPr>
      </p:sp>
      <p:sp>
        <p:nvSpPr>
          <p:cNvPr id="103431"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hdr" sz="quarter"/>
          </p:nvPr>
        </p:nvSpPr>
        <p:spPr>
          <a:xfrm>
            <a:off x="4017963" y="95250"/>
            <a:ext cx="2195512" cy="215900"/>
          </a:xfrm>
          <a:noFill/>
        </p:spPr>
        <p:txBody>
          <a:bodyPr/>
          <a:lstStyle/>
          <a:p>
            <a:r>
              <a:rPr lang="en-US" smtClean="0">
                <a:latin typeface="Times New Roman" charset="0"/>
              </a:rPr>
              <a:t>doc.: IEEE 802.11-yy/xxxxr0</a:t>
            </a:r>
          </a:p>
        </p:txBody>
      </p:sp>
      <p:sp>
        <p:nvSpPr>
          <p:cNvPr id="104451" name="Rectangle 3"/>
          <p:cNvSpPr>
            <a:spLocks noGrp="1" noChangeArrowheads="1"/>
          </p:cNvSpPr>
          <p:nvPr>
            <p:ph type="dt" sz="quarter" idx="1"/>
          </p:nvPr>
        </p:nvSpPr>
        <p:spPr>
          <a:xfrm>
            <a:off x="646113" y="95250"/>
            <a:ext cx="915987" cy="215900"/>
          </a:xfrm>
          <a:noFill/>
        </p:spPr>
        <p:txBody>
          <a:bodyPr/>
          <a:lstStyle/>
          <a:p>
            <a:r>
              <a:rPr lang="en-US" smtClean="0">
                <a:latin typeface="Times New Roman" charset="0"/>
              </a:rPr>
              <a:t>Month Year</a:t>
            </a:r>
          </a:p>
        </p:txBody>
      </p:sp>
      <p:sp>
        <p:nvSpPr>
          <p:cNvPr id="104452" name="Rectangle 6"/>
          <p:cNvSpPr>
            <a:spLocks noGrp="1" noChangeArrowheads="1"/>
          </p:cNvSpPr>
          <p:nvPr>
            <p:ph type="ftr" sz="quarter" idx="4"/>
          </p:nvPr>
        </p:nvSpPr>
        <p:spPr>
          <a:xfrm>
            <a:off x="4098925" y="9001125"/>
            <a:ext cx="2114550" cy="184150"/>
          </a:xfrm>
          <a:noFill/>
        </p:spPr>
        <p:txBody>
          <a:bodyPr/>
          <a:lstStyle/>
          <a:p>
            <a:pPr lvl="4"/>
            <a:r>
              <a:rPr lang="en-US" smtClean="0">
                <a:latin typeface="Times New Roman" charset="0"/>
              </a:rPr>
              <a:t>John Doe, Some Company</a:t>
            </a:r>
          </a:p>
        </p:txBody>
      </p:sp>
      <p:sp>
        <p:nvSpPr>
          <p:cNvPr id="104453" name="Rectangle 7"/>
          <p:cNvSpPr>
            <a:spLocks noGrp="1" noChangeArrowheads="1"/>
          </p:cNvSpPr>
          <p:nvPr>
            <p:ph type="sldNum" sz="quarter" idx="5"/>
          </p:nvPr>
        </p:nvSpPr>
        <p:spPr>
          <a:xfrm>
            <a:off x="3278188" y="9001125"/>
            <a:ext cx="415925" cy="184150"/>
          </a:xfrm>
          <a:noFill/>
        </p:spPr>
        <p:txBody>
          <a:bodyPr/>
          <a:lstStyle/>
          <a:p>
            <a:r>
              <a:rPr lang="en-US" smtClean="0">
                <a:latin typeface="Times New Roman" charset="0"/>
              </a:rPr>
              <a:t>Page </a:t>
            </a:r>
            <a:fld id="{A287F004-CE92-417D-ABA0-C3F2FCFFC3C5}" type="slidenum">
              <a:rPr lang="en-US" smtClean="0">
                <a:latin typeface="Times New Roman" charset="0"/>
              </a:rPr>
              <a:pPr/>
              <a:t>22</a:t>
            </a:fld>
            <a:endParaRPr lang="en-US" smtClean="0">
              <a:latin typeface="Times New Roman" charset="0"/>
            </a:endParaRPr>
          </a:p>
        </p:txBody>
      </p:sp>
      <p:sp>
        <p:nvSpPr>
          <p:cNvPr id="104454" name="Rectangle 2"/>
          <p:cNvSpPr>
            <a:spLocks noChangeArrowheads="1" noTextEdit="1"/>
          </p:cNvSpPr>
          <p:nvPr>
            <p:ph type="sldImg"/>
          </p:nvPr>
        </p:nvSpPr>
        <p:spPr>
          <a:xfrm>
            <a:off x="1114425" y="703263"/>
            <a:ext cx="4629150" cy="3473450"/>
          </a:xfrm>
          <a:ln cap="flat"/>
        </p:spPr>
      </p:sp>
      <p:sp>
        <p:nvSpPr>
          <p:cNvPr id="104455" name="Rectangle 3"/>
          <p:cNvSpPr>
            <a:spLocks noGrp="1" noChangeArrowheads="1"/>
          </p:cNvSpPr>
          <p:nvPr>
            <p:ph type="body" idx="1"/>
          </p:nvPr>
        </p:nvSpPr>
        <p:spPr>
          <a:noFill/>
          <a:ln/>
        </p:spPr>
        <p:txBody>
          <a:bodyPr lIns="95250" rIns="95250"/>
          <a:lstStyle/>
          <a:p>
            <a:endParaRPr lang="en-US" smtClean="0">
              <a:latin typeface="Times New Roman"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hdr" sz="quarter"/>
          </p:nvPr>
        </p:nvSpPr>
        <p:spPr>
          <a:xfrm>
            <a:off x="4017963" y="95250"/>
            <a:ext cx="2195512" cy="215900"/>
          </a:xfrm>
          <a:noFill/>
        </p:spPr>
        <p:txBody>
          <a:bodyPr/>
          <a:lstStyle/>
          <a:p>
            <a:r>
              <a:rPr lang="en-US" smtClean="0">
                <a:latin typeface="Times New Roman" charset="0"/>
                <a:ea typeface="ＭＳ Ｐゴシック" charset="-128"/>
              </a:rPr>
              <a:t>doc.: IEEE 802.11-09/1091r0</a:t>
            </a:r>
          </a:p>
        </p:txBody>
      </p:sp>
      <p:sp>
        <p:nvSpPr>
          <p:cNvPr id="105475" name="Rectangle 3"/>
          <p:cNvSpPr>
            <a:spLocks noGrp="1" noChangeArrowheads="1"/>
          </p:cNvSpPr>
          <p:nvPr>
            <p:ph type="dt" sz="quarter" idx="1"/>
          </p:nvPr>
        </p:nvSpPr>
        <p:spPr>
          <a:xfrm>
            <a:off x="646113" y="95250"/>
            <a:ext cx="1227137" cy="215900"/>
          </a:xfrm>
          <a:noFill/>
        </p:spPr>
        <p:txBody>
          <a:bodyPr/>
          <a:lstStyle/>
          <a:p>
            <a:r>
              <a:rPr lang="de-DE" smtClean="0">
                <a:latin typeface="Times New Roman" charset="0"/>
                <a:ea typeface="ＭＳ Ｐゴシック" charset="-128"/>
              </a:rPr>
              <a:t>September 2009</a:t>
            </a:r>
            <a:endParaRPr lang="en-US" smtClean="0">
              <a:latin typeface="Times New Roman" charset="0"/>
              <a:ea typeface="ＭＳ Ｐゴシック" charset="-128"/>
            </a:endParaRPr>
          </a:p>
        </p:txBody>
      </p:sp>
      <p:sp>
        <p:nvSpPr>
          <p:cNvPr id="105476" name="Rectangle 6"/>
          <p:cNvSpPr>
            <a:spLocks noGrp="1" noChangeArrowheads="1"/>
          </p:cNvSpPr>
          <p:nvPr>
            <p:ph type="ftr" sz="quarter" idx="4"/>
          </p:nvPr>
        </p:nvSpPr>
        <p:spPr>
          <a:xfrm>
            <a:off x="4191000" y="9001125"/>
            <a:ext cx="2022475" cy="184150"/>
          </a:xfrm>
          <a:noFill/>
        </p:spPr>
        <p:txBody>
          <a:bodyPr/>
          <a:lstStyle/>
          <a:p>
            <a:pPr lvl="4"/>
            <a:r>
              <a:rPr lang="en-US" smtClean="0">
                <a:latin typeface="Times New Roman" charset="0"/>
                <a:ea typeface="ＭＳ Ｐゴシック" charset="-128"/>
              </a:rPr>
              <a:t>Guido R. Hiertz (Philips)</a:t>
            </a:r>
          </a:p>
        </p:txBody>
      </p:sp>
      <p:sp>
        <p:nvSpPr>
          <p:cNvPr id="105477" name="Rectangle 7"/>
          <p:cNvSpPr>
            <a:spLocks noGrp="1" noChangeArrowheads="1"/>
          </p:cNvSpPr>
          <p:nvPr>
            <p:ph type="sldNum" sz="quarter" idx="5"/>
          </p:nvPr>
        </p:nvSpPr>
        <p:spPr>
          <a:xfrm>
            <a:off x="3278188" y="9001125"/>
            <a:ext cx="415925" cy="184150"/>
          </a:xfrm>
          <a:noFill/>
        </p:spPr>
        <p:txBody>
          <a:bodyPr/>
          <a:lstStyle/>
          <a:p>
            <a:r>
              <a:rPr lang="en-US" smtClean="0">
                <a:latin typeface="Times New Roman" charset="0"/>
                <a:ea typeface="ＭＳ Ｐゴシック" charset="-128"/>
              </a:rPr>
              <a:t>Page </a:t>
            </a:r>
            <a:fld id="{FDAF7C0F-F376-430D-A7E7-1FB968D3FCC1}" type="slidenum">
              <a:rPr lang="en-US" smtClean="0">
                <a:latin typeface="Times New Roman" charset="0"/>
                <a:ea typeface="ＭＳ Ｐゴシック" charset="-128"/>
              </a:rPr>
              <a:pPr/>
              <a:t>25</a:t>
            </a:fld>
            <a:endParaRPr lang="en-US" smtClean="0">
              <a:latin typeface="Times New Roman" charset="0"/>
              <a:ea typeface="ＭＳ Ｐゴシック" charset="-128"/>
            </a:endParaRPr>
          </a:p>
        </p:txBody>
      </p:sp>
      <p:sp>
        <p:nvSpPr>
          <p:cNvPr id="105478" name="Rectangle 2"/>
          <p:cNvSpPr>
            <a:spLocks noChangeArrowheads="1" noTextEdit="1"/>
          </p:cNvSpPr>
          <p:nvPr>
            <p:ph type="sldImg"/>
          </p:nvPr>
        </p:nvSpPr>
        <p:spPr>
          <a:xfrm>
            <a:off x="1114425" y="703263"/>
            <a:ext cx="4629150" cy="3473450"/>
          </a:xfrm>
          <a:ln/>
        </p:spPr>
      </p:sp>
      <p:sp>
        <p:nvSpPr>
          <p:cNvPr id="105479" name="Rectangle 3"/>
          <p:cNvSpPr>
            <a:spLocks noGrp="1" noChangeArrowheads="1"/>
          </p:cNvSpPr>
          <p:nvPr>
            <p:ph type="body" idx="1"/>
          </p:nvPr>
        </p:nvSpPr>
        <p:spPr>
          <a:noFill/>
          <a:ln/>
        </p:spPr>
        <p:txBody>
          <a:bodyPr/>
          <a:lstStyle/>
          <a:p>
            <a:endParaRPr lang="de-DE" smtClean="0">
              <a:latin typeface="Times New Roman" charset="0"/>
              <a:ea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hdr" sz="quarter"/>
          </p:nvPr>
        </p:nvSpPr>
        <p:spPr>
          <a:noFill/>
        </p:spPr>
        <p:txBody>
          <a:bodyPr/>
          <a:lstStyle/>
          <a:p>
            <a:r>
              <a:rPr lang="en-US" smtClean="0">
                <a:latin typeface="Times New Roman" charset="0"/>
              </a:rPr>
              <a:t>doc.: IEEE 802.11-06/0528r0</a:t>
            </a:r>
          </a:p>
        </p:txBody>
      </p:sp>
      <p:sp>
        <p:nvSpPr>
          <p:cNvPr id="89091" name="Rectangle 3"/>
          <p:cNvSpPr>
            <a:spLocks noGrp="1" noChangeArrowheads="1"/>
          </p:cNvSpPr>
          <p:nvPr>
            <p:ph type="dt" sz="quarter" idx="1"/>
          </p:nvPr>
        </p:nvSpPr>
        <p:spPr>
          <a:noFill/>
        </p:spPr>
        <p:txBody>
          <a:bodyPr/>
          <a:lstStyle/>
          <a:p>
            <a:r>
              <a:rPr lang="en-US" smtClean="0">
                <a:latin typeface="Times New Roman" charset="0"/>
              </a:rPr>
              <a:t>May 2006</a:t>
            </a:r>
          </a:p>
        </p:txBody>
      </p:sp>
      <p:sp>
        <p:nvSpPr>
          <p:cNvPr id="89092" name="Rectangle 6"/>
          <p:cNvSpPr>
            <a:spLocks noGrp="1" noChangeArrowheads="1"/>
          </p:cNvSpPr>
          <p:nvPr>
            <p:ph type="ftr" sz="quarter" idx="4"/>
          </p:nvPr>
        </p:nvSpPr>
        <p:spPr>
          <a:noFill/>
        </p:spPr>
        <p:txBody>
          <a:bodyPr/>
          <a:lstStyle/>
          <a:p>
            <a:pPr lvl="4"/>
            <a:r>
              <a:rPr lang="en-US" smtClean="0">
                <a:latin typeface="Times New Roman" charset="0"/>
              </a:rPr>
              <a:t>Bruce Kraemer, Marvell</a:t>
            </a:r>
          </a:p>
        </p:txBody>
      </p:sp>
      <p:sp>
        <p:nvSpPr>
          <p:cNvPr id="89093" name="Rectangle 7"/>
          <p:cNvSpPr>
            <a:spLocks noGrp="1" noChangeArrowheads="1"/>
          </p:cNvSpPr>
          <p:nvPr>
            <p:ph type="sldNum" sz="quarter" idx="5"/>
          </p:nvPr>
        </p:nvSpPr>
        <p:spPr>
          <a:noFill/>
        </p:spPr>
        <p:txBody>
          <a:bodyPr/>
          <a:lstStyle/>
          <a:p>
            <a:r>
              <a:rPr lang="en-US" smtClean="0">
                <a:latin typeface="Times New Roman" charset="0"/>
              </a:rPr>
              <a:t>Page </a:t>
            </a:r>
            <a:fld id="{7EFC643E-2F96-47F8-9CD2-75EBFD012746}" type="slidenum">
              <a:rPr lang="en-US" smtClean="0">
                <a:latin typeface="Times New Roman" charset="0"/>
              </a:rPr>
              <a:pPr/>
              <a:t>2</a:t>
            </a:fld>
            <a:endParaRPr lang="en-US" smtClean="0">
              <a:latin typeface="Times New Roman" charset="0"/>
            </a:endParaRPr>
          </a:p>
        </p:txBody>
      </p:sp>
      <p:sp>
        <p:nvSpPr>
          <p:cNvPr id="89094" name="Rectangle 2"/>
          <p:cNvSpPr>
            <a:spLocks noChangeArrowheads="1" noTextEdit="1"/>
          </p:cNvSpPr>
          <p:nvPr>
            <p:ph type="sldImg"/>
          </p:nvPr>
        </p:nvSpPr>
        <p:spPr>
          <a:ln/>
        </p:spPr>
      </p:sp>
      <p:sp>
        <p:nvSpPr>
          <p:cNvPr id="89095" name="Rectangle 3"/>
          <p:cNvSpPr>
            <a:spLocks noGrp="1" noChangeArrowheads="1"/>
          </p:cNvSpPr>
          <p:nvPr>
            <p:ph type="body" idx="1"/>
          </p:nvPr>
        </p:nvSpPr>
        <p:spPr>
          <a:noFill/>
          <a:ln/>
        </p:spPr>
        <p:txBody>
          <a:bodyPr/>
          <a:lstStyle/>
          <a:p>
            <a:endParaRPr lang="en-GB" smtClean="0">
              <a:latin typeface="Times New Roman"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hdr" sz="quarter"/>
          </p:nvPr>
        </p:nvSpPr>
        <p:spPr>
          <a:xfrm>
            <a:off x="4017963" y="95250"/>
            <a:ext cx="2195512" cy="215900"/>
          </a:xfrm>
          <a:noFill/>
        </p:spPr>
        <p:txBody>
          <a:bodyPr/>
          <a:lstStyle/>
          <a:p>
            <a:r>
              <a:rPr lang="en-US" smtClean="0">
                <a:latin typeface="Times New Roman" charset="0"/>
                <a:ea typeface="ＭＳ Ｐゴシック" charset="-128"/>
              </a:rPr>
              <a:t>doc.: IEEE 802.11-09/1091r0</a:t>
            </a:r>
          </a:p>
        </p:txBody>
      </p:sp>
      <p:sp>
        <p:nvSpPr>
          <p:cNvPr id="106499" name="Rectangle 3"/>
          <p:cNvSpPr>
            <a:spLocks noGrp="1" noChangeArrowheads="1"/>
          </p:cNvSpPr>
          <p:nvPr>
            <p:ph type="dt" sz="quarter" idx="1"/>
          </p:nvPr>
        </p:nvSpPr>
        <p:spPr>
          <a:xfrm>
            <a:off x="646113" y="95250"/>
            <a:ext cx="1227137" cy="215900"/>
          </a:xfrm>
          <a:noFill/>
        </p:spPr>
        <p:txBody>
          <a:bodyPr/>
          <a:lstStyle/>
          <a:p>
            <a:r>
              <a:rPr lang="de-DE" smtClean="0">
                <a:latin typeface="Times New Roman" charset="0"/>
                <a:ea typeface="ＭＳ Ｐゴシック" charset="-128"/>
              </a:rPr>
              <a:t>September 2009</a:t>
            </a:r>
            <a:endParaRPr lang="en-US" smtClean="0">
              <a:latin typeface="Times New Roman" charset="0"/>
              <a:ea typeface="ＭＳ Ｐゴシック" charset="-128"/>
            </a:endParaRPr>
          </a:p>
        </p:txBody>
      </p:sp>
      <p:sp>
        <p:nvSpPr>
          <p:cNvPr id="106500" name="Rectangle 6"/>
          <p:cNvSpPr>
            <a:spLocks noGrp="1" noChangeArrowheads="1"/>
          </p:cNvSpPr>
          <p:nvPr>
            <p:ph type="ftr" sz="quarter" idx="4"/>
          </p:nvPr>
        </p:nvSpPr>
        <p:spPr>
          <a:xfrm>
            <a:off x="4191000" y="9001125"/>
            <a:ext cx="2022475" cy="184150"/>
          </a:xfrm>
          <a:noFill/>
        </p:spPr>
        <p:txBody>
          <a:bodyPr/>
          <a:lstStyle/>
          <a:p>
            <a:pPr lvl="4"/>
            <a:r>
              <a:rPr lang="en-US" smtClean="0">
                <a:latin typeface="Times New Roman" charset="0"/>
                <a:ea typeface="ＭＳ Ｐゴシック" charset="-128"/>
              </a:rPr>
              <a:t>Guido R. Hiertz (Philips)</a:t>
            </a:r>
          </a:p>
        </p:txBody>
      </p:sp>
      <p:sp>
        <p:nvSpPr>
          <p:cNvPr id="106501" name="Rectangle 7"/>
          <p:cNvSpPr>
            <a:spLocks noGrp="1" noChangeArrowheads="1"/>
          </p:cNvSpPr>
          <p:nvPr>
            <p:ph type="sldNum" sz="quarter" idx="5"/>
          </p:nvPr>
        </p:nvSpPr>
        <p:spPr>
          <a:xfrm>
            <a:off x="3278188" y="9001125"/>
            <a:ext cx="415925" cy="184150"/>
          </a:xfrm>
          <a:noFill/>
        </p:spPr>
        <p:txBody>
          <a:bodyPr/>
          <a:lstStyle/>
          <a:p>
            <a:r>
              <a:rPr lang="en-US" smtClean="0">
                <a:latin typeface="Times New Roman" charset="0"/>
                <a:ea typeface="ＭＳ Ｐゴシック" charset="-128"/>
              </a:rPr>
              <a:t>Page </a:t>
            </a:r>
            <a:fld id="{67D5667F-15DA-4F71-9192-504B32E57A09}" type="slidenum">
              <a:rPr lang="en-US" smtClean="0">
                <a:latin typeface="Times New Roman" charset="0"/>
                <a:ea typeface="ＭＳ Ｐゴシック" charset="-128"/>
              </a:rPr>
              <a:pPr/>
              <a:t>26</a:t>
            </a:fld>
            <a:endParaRPr lang="en-US" smtClean="0">
              <a:latin typeface="Times New Roman" charset="0"/>
              <a:ea typeface="ＭＳ Ｐゴシック" charset="-128"/>
            </a:endParaRPr>
          </a:p>
        </p:txBody>
      </p:sp>
      <p:sp>
        <p:nvSpPr>
          <p:cNvPr id="106502" name="Rectangle 2"/>
          <p:cNvSpPr>
            <a:spLocks noChangeArrowheads="1" noTextEdit="1"/>
          </p:cNvSpPr>
          <p:nvPr>
            <p:ph type="sldImg"/>
          </p:nvPr>
        </p:nvSpPr>
        <p:spPr>
          <a:xfrm>
            <a:off x="1114425" y="703263"/>
            <a:ext cx="4629150" cy="3473450"/>
          </a:xfrm>
          <a:ln cap="flat"/>
        </p:spPr>
      </p:sp>
      <p:sp>
        <p:nvSpPr>
          <p:cNvPr id="106503" name="Rectangle 3"/>
          <p:cNvSpPr>
            <a:spLocks noGrp="1" noChangeArrowheads="1"/>
          </p:cNvSpPr>
          <p:nvPr>
            <p:ph type="body" idx="1"/>
          </p:nvPr>
        </p:nvSpPr>
        <p:spPr>
          <a:noFill/>
          <a:ln/>
        </p:spPr>
        <p:txBody>
          <a:bodyPr lIns="95250" rIns="95250"/>
          <a:lstStyle/>
          <a:p>
            <a:endParaRPr lang="de-DE" smtClean="0">
              <a:latin typeface="Times New Roman" charset="0"/>
              <a:ea typeface="ＭＳ Ｐゴシック"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a:xfrm>
            <a:off x="4017963" y="95250"/>
            <a:ext cx="2195512" cy="215900"/>
          </a:xfrm>
          <a:noFill/>
        </p:spPr>
        <p:txBody>
          <a:bodyPr/>
          <a:lstStyle/>
          <a:p>
            <a:r>
              <a:rPr lang="en-GB" smtClean="0">
                <a:latin typeface="Times New Roman" charset="0"/>
              </a:rPr>
              <a:t>doc.: IEEE 802.11-10/0408r0</a:t>
            </a:r>
          </a:p>
        </p:txBody>
      </p:sp>
      <p:sp>
        <p:nvSpPr>
          <p:cNvPr id="107523" name="Rectangle 3"/>
          <p:cNvSpPr>
            <a:spLocks noGrp="1" noChangeArrowheads="1"/>
          </p:cNvSpPr>
          <p:nvPr>
            <p:ph type="dt" sz="quarter" idx="1"/>
          </p:nvPr>
        </p:nvSpPr>
        <p:spPr>
          <a:xfrm>
            <a:off x="646113" y="95250"/>
            <a:ext cx="920750" cy="215900"/>
          </a:xfrm>
          <a:noFill/>
        </p:spPr>
        <p:txBody>
          <a:bodyPr/>
          <a:lstStyle/>
          <a:p>
            <a:r>
              <a:rPr lang="en-GB" smtClean="0">
                <a:latin typeface="Times New Roman" charset="0"/>
              </a:rPr>
              <a:t>March 2010</a:t>
            </a:r>
          </a:p>
        </p:txBody>
      </p:sp>
      <p:sp>
        <p:nvSpPr>
          <p:cNvPr id="107524" name="Rectangle 6"/>
          <p:cNvSpPr>
            <a:spLocks noGrp="1" noChangeArrowheads="1"/>
          </p:cNvSpPr>
          <p:nvPr>
            <p:ph type="ftr" sz="quarter" idx="4"/>
          </p:nvPr>
        </p:nvSpPr>
        <p:spPr>
          <a:xfrm>
            <a:off x="4316413" y="9001125"/>
            <a:ext cx="1897062" cy="184150"/>
          </a:xfrm>
          <a:noFill/>
        </p:spPr>
        <p:txBody>
          <a:bodyPr/>
          <a:lstStyle/>
          <a:p>
            <a:pPr lvl="4"/>
            <a:r>
              <a:rPr lang="en-GB" smtClean="0">
                <a:latin typeface="Times New Roman" charset="0"/>
              </a:rPr>
              <a:t>Stephen McCann, RIM</a:t>
            </a:r>
          </a:p>
        </p:txBody>
      </p:sp>
      <p:sp>
        <p:nvSpPr>
          <p:cNvPr id="107525" name="Rectangle 7"/>
          <p:cNvSpPr>
            <a:spLocks noGrp="1" noChangeArrowheads="1"/>
          </p:cNvSpPr>
          <p:nvPr>
            <p:ph type="sldNum" sz="quarter" idx="5"/>
          </p:nvPr>
        </p:nvSpPr>
        <p:spPr>
          <a:xfrm>
            <a:off x="3278188" y="9001125"/>
            <a:ext cx="415925" cy="184150"/>
          </a:xfrm>
          <a:noFill/>
        </p:spPr>
        <p:txBody>
          <a:bodyPr/>
          <a:lstStyle/>
          <a:p>
            <a:r>
              <a:rPr lang="en-GB" smtClean="0">
                <a:latin typeface="Times New Roman" charset="0"/>
              </a:rPr>
              <a:t>Page </a:t>
            </a:r>
            <a:fld id="{E9BD6868-3E33-4D50-947E-B8DDA8F1E7A6}" type="slidenum">
              <a:rPr lang="en-GB" smtClean="0">
                <a:latin typeface="Times New Roman" charset="0"/>
              </a:rPr>
              <a:pPr/>
              <a:t>31</a:t>
            </a:fld>
            <a:endParaRPr lang="en-GB" smtClean="0">
              <a:latin typeface="Times New Roman" charset="0"/>
            </a:endParaRPr>
          </a:p>
        </p:txBody>
      </p:sp>
      <p:sp>
        <p:nvSpPr>
          <p:cNvPr id="107526" name="Rectangle 2"/>
          <p:cNvSpPr>
            <a:spLocks noChangeArrowheads="1" noTextEdit="1"/>
          </p:cNvSpPr>
          <p:nvPr>
            <p:ph type="sldImg"/>
          </p:nvPr>
        </p:nvSpPr>
        <p:spPr>
          <a:xfrm>
            <a:off x="1112838" y="703263"/>
            <a:ext cx="4632325" cy="3473450"/>
          </a:xfrm>
          <a:ln/>
        </p:spPr>
      </p:sp>
      <p:sp>
        <p:nvSpPr>
          <p:cNvPr id="107527"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hdr" sz="quarter"/>
          </p:nvPr>
        </p:nvSpPr>
        <p:spPr>
          <a:xfrm>
            <a:off x="4017963" y="95250"/>
            <a:ext cx="2195512" cy="215900"/>
          </a:xfrm>
          <a:noFill/>
        </p:spPr>
        <p:txBody>
          <a:bodyPr/>
          <a:lstStyle/>
          <a:p>
            <a:r>
              <a:rPr lang="en-GB" smtClean="0">
                <a:latin typeface="Times New Roman" charset="0"/>
              </a:rPr>
              <a:t>doc.: IEEE 802.11-10/0408r0</a:t>
            </a:r>
          </a:p>
        </p:txBody>
      </p:sp>
      <p:sp>
        <p:nvSpPr>
          <p:cNvPr id="108547" name="Rectangle 3"/>
          <p:cNvSpPr>
            <a:spLocks noGrp="1" noChangeArrowheads="1"/>
          </p:cNvSpPr>
          <p:nvPr>
            <p:ph type="dt" sz="quarter" idx="1"/>
          </p:nvPr>
        </p:nvSpPr>
        <p:spPr>
          <a:xfrm>
            <a:off x="646113" y="95250"/>
            <a:ext cx="920750" cy="215900"/>
          </a:xfrm>
          <a:noFill/>
        </p:spPr>
        <p:txBody>
          <a:bodyPr/>
          <a:lstStyle/>
          <a:p>
            <a:r>
              <a:rPr lang="en-GB" smtClean="0">
                <a:latin typeface="Times New Roman" charset="0"/>
              </a:rPr>
              <a:t>March 2010</a:t>
            </a:r>
          </a:p>
        </p:txBody>
      </p:sp>
      <p:sp>
        <p:nvSpPr>
          <p:cNvPr id="108548" name="Rectangle 6"/>
          <p:cNvSpPr>
            <a:spLocks noGrp="1" noChangeArrowheads="1"/>
          </p:cNvSpPr>
          <p:nvPr>
            <p:ph type="ftr" sz="quarter" idx="4"/>
          </p:nvPr>
        </p:nvSpPr>
        <p:spPr>
          <a:xfrm>
            <a:off x="4316413" y="9001125"/>
            <a:ext cx="1897062" cy="184150"/>
          </a:xfrm>
          <a:noFill/>
        </p:spPr>
        <p:txBody>
          <a:bodyPr/>
          <a:lstStyle/>
          <a:p>
            <a:pPr lvl="4"/>
            <a:r>
              <a:rPr lang="en-GB" smtClean="0">
                <a:latin typeface="Times New Roman" charset="0"/>
              </a:rPr>
              <a:t>Stephen McCann, RIM</a:t>
            </a:r>
          </a:p>
        </p:txBody>
      </p:sp>
      <p:sp>
        <p:nvSpPr>
          <p:cNvPr id="108549" name="Rectangle 7"/>
          <p:cNvSpPr>
            <a:spLocks noGrp="1" noChangeArrowheads="1"/>
          </p:cNvSpPr>
          <p:nvPr>
            <p:ph type="sldNum" sz="quarter" idx="5"/>
          </p:nvPr>
        </p:nvSpPr>
        <p:spPr>
          <a:xfrm>
            <a:off x="3278188" y="9001125"/>
            <a:ext cx="415925" cy="184150"/>
          </a:xfrm>
          <a:noFill/>
        </p:spPr>
        <p:txBody>
          <a:bodyPr/>
          <a:lstStyle/>
          <a:p>
            <a:r>
              <a:rPr lang="en-GB" smtClean="0">
                <a:latin typeface="Times New Roman" charset="0"/>
              </a:rPr>
              <a:t>Page </a:t>
            </a:r>
            <a:fld id="{86331D0D-228D-4AB4-B1D9-ABCFA9EB1BB6}" type="slidenum">
              <a:rPr lang="en-GB" smtClean="0">
                <a:latin typeface="Times New Roman" charset="0"/>
              </a:rPr>
              <a:pPr/>
              <a:t>32</a:t>
            </a:fld>
            <a:endParaRPr lang="en-GB" smtClean="0">
              <a:latin typeface="Times New Roman" charset="0"/>
            </a:endParaRPr>
          </a:p>
        </p:txBody>
      </p:sp>
      <p:sp>
        <p:nvSpPr>
          <p:cNvPr id="108550" name="Rectangle 2"/>
          <p:cNvSpPr>
            <a:spLocks noChangeArrowheads="1" noTextEdit="1"/>
          </p:cNvSpPr>
          <p:nvPr>
            <p:ph type="sldImg"/>
          </p:nvPr>
        </p:nvSpPr>
        <p:spPr>
          <a:xfrm>
            <a:off x="1112838" y="703263"/>
            <a:ext cx="4632325" cy="3473450"/>
          </a:xfrm>
          <a:ln cap="flat"/>
        </p:spPr>
      </p:sp>
      <p:sp>
        <p:nvSpPr>
          <p:cNvPr id="108551" name="Rectangle 3"/>
          <p:cNvSpPr>
            <a:spLocks noGrp="1" noChangeArrowheads="1"/>
          </p:cNvSpPr>
          <p:nvPr>
            <p:ph type="body" idx="1"/>
          </p:nvPr>
        </p:nvSpPr>
        <p:spPr>
          <a:noFill/>
          <a:ln/>
        </p:spPr>
        <p:txBody>
          <a:bodyPr lIns="95335" rIns="95335"/>
          <a:lstStyle/>
          <a:p>
            <a:endParaRPr lang="en-US" smtClean="0">
              <a:latin typeface="Times New Roman"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hdr" sz="quarter"/>
          </p:nvPr>
        </p:nvSpPr>
        <p:spPr>
          <a:xfrm>
            <a:off x="4017963" y="95250"/>
            <a:ext cx="2195512" cy="215900"/>
          </a:xfrm>
          <a:noFill/>
        </p:spPr>
        <p:txBody>
          <a:bodyPr/>
          <a:lstStyle/>
          <a:p>
            <a:r>
              <a:rPr lang="en-GB" smtClean="0">
                <a:latin typeface="Times New Roman" charset="0"/>
              </a:rPr>
              <a:t>doc.: IEEE 802.11-10/0408r0</a:t>
            </a:r>
          </a:p>
        </p:txBody>
      </p:sp>
      <p:sp>
        <p:nvSpPr>
          <p:cNvPr id="109571" name="Rectangle 3"/>
          <p:cNvSpPr>
            <a:spLocks noGrp="1" noChangeArrowheads="1"/>
          </p:cNvSpPr>
          <p:nvPr>
            <p:ph type="dt" sz="quarter" idx="1"/>
          </p:nvPr>
        </p:nvSpPr>
        <p:spPr>
          <a:xfrm>
            <a:off x="646113" y="95250"/>
            <a:ext cx="920750" cy="215900"/>
          </a:xfrm>
          <a:noFill/>
        </p:spPr>
        <p:txBody>
          <a:bodyPr/>
          <a:lstStyle/>
          <a:p>
            <a:r>
              <a:rPr lang="en-GB" smtClean="0">
                <a:latin typeface="Times New Roman" charset="0"/>
              </a:rPr>
              <a:t>March 2010</a:t>
            </a:r>
          </a:p>
        </p:txBody>
      </p:sp>
      <p:sp>
        <p:nvSpPr>
          <p:cNvPr id="109572" name="Rectangle 6"/>
          <p:cNvSpPr>
            <a:spLocks noGrp="1" noChangeArrowheads="1"/>
          </p:cNvSpPr>
          <p:nvPr>
            <p:ph type="ftr" sz="quarter" idx="4"/>
          </p:nvPr>
        </p:nvSpPr>
        <p:spPr>
          <a:xfrm>
            <a:off x="4316413" y="9001125"/>
            <a:ext cx="1897062" cy="184150"/>
          </a:xfrm>
          <a:noFill/>
        </p:spPr>
        <p:txBody>
          <a:bodyPr/>
          <a:lstStyle/>
          <a:p>
            <a:pPr lvl="4"/>
            <a:r>
              <a:rPr lang="en-GB" smtClean="0">
                <a:latin typeface="Times New Roman" charset="0"/>
              </a:rPr>
              <a:t>Stephen McCann, RIM</a:t>
            </a:r>
          </a:p>
        </p:txBody>
      </p:sp>
      <p:sp>
        <p:nvSpPr>
          <p:cNvPr id="109573" name="Rectangle 7"/>
          <p:cNvSpPr>
            <a:spLocks noGrp="1" noChangeArrowheads="1"/>
          </p:cNvSpPr>
          <p:nvPr>
            <p:ph type="sldNum" sz="quarter" idx="5"/>
          </p:nvPr>
        </p:nvSpPr>
        <p:spPr>
          <a:xfrm>
            <a:off x="3278188" y="9001125"/>
            <a:ext cx="415925" cy="184150"/>
          </a:xfrm>
          <a:noFill/>
        </p:spPr>
        <p:txBody>
          <a:bodyPr/>
          <a:lstStyle/>
          <a:p>
            <a:r>
              <a:rPr lang="en-GB" smtClean="0">
                <a:latin typeface="Times New Roman" charset="0"/>
              </a:rPr>
              <a:t>Page </a:t>
            </a:r>
            <a:fld id="{E6D3F2B3-FB0A-4BDB-9BB6-C7627B1391FA}" type="slidenum">
              <a:rPr lang="en-GB" smtClean="0">
                <a:latin typeface="Times New Roman" charset="0"/>
              </a:rPr>
              <a:pPr/>
              <a:t>33</a:t>
            </a:fld>
            <a:endParaRPr lang="en-GB" smtClean="0">
              <a:latin typeface="Times New Roman" charset="0"/>
            </a:endParaRPr>
          </a:p>
        </p:txBody>
      </p:sp>
      <p:sp>
        <p:nvSpPr>
          <p:cNvPr id="109574" name="Rectangle 2"/>
          <p:cNvSpPr>
            <a:spLocks noChangeArrowheads="1" noTextEdit="1"/>
          </p:cNvSpPr>
          <p:nvPr>
            <p:ph type="sldImg"/>
          </p:nvPr>
        </p:nvSpPr>
        <p:spPr>
          <a:ln cap="flat"/>
        </p:spPr>
      </p:sp>
      <p:sp>
        <p:nvSpPr>
          <p:cNvPr id="109575" name="Rectangle 3"/>
          <p:cNvSpPr>
            <a:spLocks noGrp="1" noChangeArrowheads="1"/>
          </p:cNvSpPr>
          <p:nvPr>
            <p:ph type="body" idx="1"/>
          </p:nvPr>
        </p:nvSpPr>
        <p:spPr>
          <a:xfrm>
            <a:off x="912813" y="4416425"/>
            <a:ext cx="5032375" cy="4183063"/>
          </a:xfrm>
          <a:noFill/>
          <a:ln/>
        </p:spPr>
        <p:txBody>
          <a:bodyPr lIns="95230" tIns="46028" rIns="95230" bIns="46028"/>
          <a:lstStyle/>
          <a:p>
            <a:endParaRPr lang="en-US" smtClean="0">
              <a:latin typeface="Times New Roman"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hdr" sz="quarter"/>
          </p:nvPr>
        </p:nvSpPr>
        <p:spPr>
          <a:xfrm>
            <a:off x="4017963" y="95250"/>
            <a:ext cx="2195512" cy="215900"/>
          </a:xfrm>
          <a:noFill/>
        </p:spPr>
        <p:txBody>
          <a:bodyPr/>
          <a:lstStyle/>
          <a:p>
            <a:r>
              <a:rPr lang="en-US" smtClean="0">
                <a:latin typeface="Times New Roman" charset="0"/>
              </a:rPr>
              <a:t>doc.: IEEE 802.11-yy/xxxxr0</a:t>
            </a:r>
          </a:p>
        </p:txBody>
      </p:sp>
      <p:sp>
        <p:nvSpPr>
          <p:cNvPr id="110595" name="Rectangle 3"/>
          <p:cNvSpPr>
            <a:spLocks noGrp="1" noChangeArrowheads="1"/>
          </p:cNvSpPr>
          <p:nvPr>
            <p:ph type="dt" sz="quarter" idx="1"/>
          </p:nvPr>
        </p:nvSpPr>
        <p:spPr>
          <a:xfrm>
            <a:off x="646113" y="95250"/>
            <a:ext cx="915987" cy="215900"/>
          </a:xfrm>
          <a:noFill/>
        </p:spPr>
        <p:txBody>
          <a:bodyPr/>
          <a:lstStyle/>
          <a:p>
            <a:r>
              <a:rPr lang="en-US" smtClean="0">
                <a:latin typeface="Times New Roman" charset="0"/>
              </a:rPr>
              <a:t>Month Year</a:t>
            </a:r>
          </a:p>
        </p:txBody>
      </p:sp>
      <p:sp>
        <p:nvSpPr>
          <p:cNvPr id="110596" name="Rectangle 6"/>
          <p:cNvSpPr>
            <a:spLocks noGrp="1" noChangeArrowheads="1"/>
          </p:cNvSpPr>
          <p:nvPr>
            <p:ph type="ftr" sz="quarter" idx="4"/>
          </p:nvPr>
        </p:nvSpPr>
        <p:spPr>
          <a:xfrm>
            <a:off x="4098925" y="9001125"/>
            <a:ext cx="2114550" cy="184150"/>
          </a:xfrm>
          <a:noFill/>
        </p:spPr>
        <p:txBody>
          <a:bodyPr/>
          <a:lstStyle/>
          <a:p>
            <a:pPr lvl="4"/>
            <a:r>
              <a:rPr lang="en-US" smtClean="0">
                <a:latin typeface="Times New Roman" charset="0"/>
              </a:rPr>
              <a:t>John Doe, Some Company</a:t>
            </a:r>
          </a:p>
        </p:txBody>
      </p:sp>
      <p:sp>
        <p:nvSpPr>
          <p:cNvPr id="110597" name="Rectangle 7"/>
          <p:cNvSpPr>
            <a:spLocks noGrp="1" noChangeArrowheads="1"/>
          </p:cNvSpPr>
          <p:nvPr>
            <p:ph type="sldNum" sz="quarter" idx="5"/>
          </p:nvPr>
        </p:nvSpPr>
        <p:spPr>
          <a:xfrm>
            <a:off x="3278188" y="9001125"/>
            <a:ext cx="415925" cy="184150"/>
          </a:xfrm>
          <a:noFill/>
        </p:spPr>
        <p:txBody>
          <a:bodyPr/>
          <a:lstStyle/>
          <a:p>
            <a:r>
              <a:rPr lang="en-US" smtClean="0">
                <a:latin typeface="Times New Roman" charset="0"/>
              </a:rPr>
              <a:t>Page </a:t>
            </a:r>
            <a:fld id="{81D2D8EE-F493-4E20-86E7-7D5A0312E3A1}" type="slidenum">
              <a:rPr lang="en-US" smtClean="0">
                <a:latin typeface="Times New Roman" charset="0"/>
              </a:rPr>
              <a:pPr/>
              <a:t>34</a:t>
            </a:fld>
            <a:endParaRPr lang="en-US" smtClean="0">
              <a:latin typeface="Times New Roman" charset="0"/>
            </a:endParaRPr>
          </a:p>
        </p:txBody>
      </p:sp>
      <p:sp>
        <p:nvSpPr>
          <p:cNvPr id="110598" name="Rectangle 2"/>
          <p:cNvSpPr>
            <a:spLocks noChangeArrowheads="1" noTextEdit="1"/>
          </p:cNvSpPr>
          <p:nvPr>
            <p:ph type="sldImg"/>
          </p:nvPr>
        </p:nvSpPr>
        <p:spPr>
          <a:xfrm>
            <a:off x="1114425" y="703263"/>
            <a:ext cx="4629150" cy="3473450"/>
          </a:xfrm>
          <a:ln/>
        </p:spPr>
      </p:sp>
      <p:sp>
        <p:nvSpPr>
          <p:cNvPr id="110599"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hdr" sz="quarter"/>
          </p:nvPr>
        </p:nvSpPr>
        <p:spPr>
          <a:xfrm>
            <a:off x="4017963" y="95250"/>
            <a:ext cx="2195512" cy="215900"/>
          </a:xfrm>
          <a:noFill/>
        </p:spPr>
        <p:txBody>
          <a:bodyPr/>
          <a:lstStyle/>
          <a:p>
            <a:r>
              <a:rPr lang="en-US" smtClean="0">
                <a:latin typeface="Times New Roman" charset="0"/>
              </a:rPr>
              <a:t>doc.: IEEE 802.11-yy/xxxxr0</a:t>
            </a:r>
          </a:p>
        </p:txBody>
      </p:sp>
      <p:sp>
        <p:nvSpPr>
          <p:cNvPr id="111619" name="Rectangle 3"/>
          <p:cNvSpPr>
            <a:spLocks noGrp="1" noChangeArrowheads="1"/>
          </p:cNvSpPr>
          <p:nvPr>
            <p:ph type="dt" sz="quarter" idx="1"/>
          </p:nvPr>
        </p:nvSpPr>
        <p:spPr>
          <a:xfrm>
            <a:off x="646113" y="95250"/>
            <a:ext cx="915987" cy="215900"/>
          </a:xfrm>
          <a:noFill/>
        </p:spPr>
        <p:txBody>
          <a:bodyPr/>
          <a:lstStyle/>
          <a:p>
            <a:r>
              <a:rPr lang="en-US" smtClean="0">
                <a:latin typeface="Times New Roman" charset="0"/>
              </a:rPr>
              <a:t>Month Year</a:t>
            </a:r>
          </a:p>
        </p:txBody>
      </p:sp>
      <p:sp>
        <p:nvSpPr>
          <p:cNvPr id="111620" name="Rectangle 6"/>
          <p:cNvSpPr>
            <a:spLocks noGrp="1" noChangeArrowheads="1"/>
          </p:cNvSpPr>
          <p:nvPr>
            <p:ph type="ftr" sz="quarter" idx="4"/>
          </p:nvPr>
        </p:nvSpPr>
        <p:spPr>
          <a:xfrm>
            <a:off x="4098925" y="9001125"/>
            <a:ext cx="2114550" cy="184150"/>
          </a:xfrm>
          <a:noFill/>
        </p:spPr>
        <p:txBody>
          <a:bodyPr/>
          <a:lstStyle/>
          <a:p>
            <a:pPr lvl="4"/>
            <a:r>
              <a:rPr lang="en-US" smtClean="0">
                <a:latin typeface="Times New Roman" charset="0"/>
              </a:rPr>
              <a:t>John Doe, Some Company</a:t>
            </a:r>
          </a:p>
        </p:txBody>
      </p:sp>
      <p:sp>
        <p:nvSpPr>
          <p:cNvPr id="111621" name="Rectangle 7"/>
          <p:cNvSpPr>
            <a:spLocks noGrp="1" noChangeArrowheads="1"/>
          </p:cNvSpPr>
          <p:nvPr>
            <p:ph type="sldNum" sz="quarter" idx="5"/>
          </p:nvPr>
        </p:nvSpPr>
        <p:spPr>
          <a:xfrm>
            <a:off x="3278188" y="9001125"/>
            <a:ext cx="415925" cy="184150"/>
          </a:xfrm>
          <a:noFill/>
        </p:spPr>
        <p:txBody>
          <a:bodyPr/>
          <a:lstStyle/>
          <a:p>
            <a:r>
              <a:rPr lang="en-US" smtClean="0">
                <a:latin typeface="Times New Roman" charset="0"/>
              </a:rPr>
              <a:t>Page </a:t>
            </a:r>
            <a:fld id="{B1C8D706-9FB8-4130-8B85-BF4B666CC30E}" type="slidenum">
              <a:rPr lang="en-US" smtClean="0">
                <a:latin typeface="Times New Roman" charset="0"/>
              </a:rPr>
              <a:pPr/>
              <a:t>35</a:t>
            </a:fld>
            <a:endParaRPr lang="en-US" smtClean="0">
              <a:latin typeface="Times New Roman" charset="0"/>
            </a:endParaRPr>
          </a:p>
        </p:txBody>
      </p:sp>
      <p:sp>
        <p:nvSpPr>
          <p:cNvPr id="111622" name="Rectangle 2"/>
          <p:cNvSpPr>
            <a:spLocks noChangeArrowheads="1" noTextEdit="1"/>
          </p:cNvSpPr>
          <p:nvPr>
            <p:ph type="sldImg"/>
          </p:nvPr>
        </p:nvSpPr>
        <p:spPr>
          <a:xfrm>
            <a:off x="1114425" y="703263"/>
            <a:ext cx="4629150" cy="3473450"/>
          </a:xfrm>
          <a:ln cap="flat"/>
        </p:spPr>
      </p:sp>
      <p:sp>
        <p:nvSpPr>
          <p:cNvPr id="111623" name="Rectangle 3"/>
          <p:cNvSpPr>
            <a:spLocks noGrp="1" noChangeArrowheads="1"/>
          </p:cNvSpPr>
          <p:nvPr>
            <p:ph type="body" idx="1"/>
          </p:nvPr>
        </p:nvSpPr>
        <p:spPr>
          <a:noFill/>
          <a:ln/>
        </p:spPr>
        <p:txBody>
          <a:bodyPr lIns="95250" rIns="95250"/>
          <a:lstStyle/>
          <a:p>
            <a:endParaRPr lang="en-US" smtClean="0">
              <a:latin typeface="Times New Roman"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a:xfrm>
            <a:off x="4017963" y="95250"/>
            <a:ext cx="2195512" cy="215900"/>
          </a:xfrm>
          <a:noFill/>
        </p:spPr>
        <p:txBody>
          <a:bodyPr/>
          <a:lstStyle/>
          <a:p>
            <a:r>
              <a:rPr lang="en-US" smtClean="0">
                <a:latin typeface="Times New Roman" charset="0"/>
              </a:rPr>
              <a:t>doc.: IEEE 802.11-yy/xxxxr0</a:t>
            </a:r>
          </a:p>
        </p:txBody>
      </p:sp>
      <p:sp>
        <p:nvSpPr>
          <p:cNvPr id="112643" name="Rectangle 3"/>
          <p:cNvSpPr>
            <a:spLocks noGrp="1" noChangeArrowheads="1"/>
          </p:cNvSpPr>
          <p:nvPr>
            <p:ph type="dt" sz="quarter" idx="1"/>
          </p:nvPr>
        </p:nvSpPr>
        <p:spPr>
          <a:xfrm>
            <a:off x="646113" y="95250"/>
            <a:ext cx="915987" cy="215900"/>
          </a:xfrm>
          <a:noFill/>
        </p:spPr>
        <p:txBody>
          <a:bodyPr/>
          <a:lstStyle/>
          <a:p>
            <a:r>
              <a:rPr lang="en-US" smtClean="0">
                <a:latin typeface="Times New Roman" charset="0"/>
              </a:rPr>
              <a:t>Month Year</a:t>
            </a:r>
          </a:p>
        </p:txBody>
      </p:sp>
      <p:sp>
        <p:nvSpPr>
          <p:cNvPr id="112644" name="Rectangle 6"/>
          <p:cNvSpPr>
            <a:spLocks noGrp="1" noChangeArrowheads="1"/>
          </p:cNvSpPr>
          <p:nvPr>
            <p:ph type="ftr" sz="quarter" idx="4"/>
          </p:nvPr>
        </p:nvSpPr>
        <p:spPr>
          <a:xfrm>
            <a:off x="4098925" y="9001125"/>
            <a:ext cx="2114550" cy="184150"/>
          </a:xfrm>
          <a:noFill/>
        </p:spPr>
        <p:txBody>
          <a:bodyPr/>
          <a:lstStyle/>
          <a:p>
            <a:pPr lvl="4"/>
            <a:r>
              <a:rPr lang="en-US" smtClean="0">
                <a:latin typeface="Times New Roman" charset="0"/>
              </a:rPr>
              <a:t>John Doe, Some Company</a:t>
            </a:r>
          </a:p>
        </p:txBody>
      </p:sp>
      <p:sp>
        <p:nvSpPr>
          <p:cNvPr id="112645" name="Rectangle 7"/>
          <p:cNvSpPr>
            <a:spLocks noGrp="1" noChangeArrowheads="1"/>
          </p:cNvSpPr>
          <p:nvPr>
            <p:ph type="sldNum" sz="quarter" idx="5"/>
          </p:nvPr>
        </p:nvSpPr>
        <p:spPr>
          <a:xfrm>
            <a:off x="3278188" y="9001125"/>
            <a:ext cx="415925" cy="184150"/>
          </a:xfrm>
          <a:noFill/>
        </p:spPr>
        <p:txBody>
          <a:bodyPr/>
          <a:lstStyle/>
          <a:p>
            <a:r>
              <a:rPr lang="en-US" smtClean="0">
                <a:latin typeface="Times New Roman" charset="0"/>
              </a:rPr>
              <a:t>Page </a:t>
            </a:r>
            <a:fld id="{3371A278-96AE-40C7-BEA5-F222CED5575A}" type="slidenum">
              <a:rPr lang="en-US" smtClean="0">
                <a:latin typeface="Times New Roman" charset="0"/>
              </a:rPr>
              <a:pPr/>
              <a:t>36</a:t>
            </a:fld>
            <a:endParaRPr lang="en-US" smtClean="0">
              <a:latin typeface="Times New Roman" charset="0"/>
            </a:endParaRPr>
          </a:p>
        </p:txBody>
      </p:sp>
      <p:sp>
        <p:nvSpPr>
          <p:cNvPr id="112646" name="Rectangle 2"/>
          <p:cNvSpPr>
            <a:spLocks noChangeArrowheads="1" noTextEdit="1"/>
          </p:cNvSpPr>
          <p:nvPr>
            <p:ph type="sldImg"/>
          </p:nvPr>
        </p:nvSpPr>
        <p:spPr>
          <a:xfrm>
            <a:off x="1114425" y="703263"/>
            <a:ext cx="4629150" cy="3473450"/>
          </a:xfrm>
          <a:ln/>
        </p:spPr>
      </p:sp>
      <p:sp>
        <p:nvSpPr>
          <p:cNvPr id="112647"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hdr" sz="quarter"/>
          </p:nvPr>
        </p:nvSpPr>
        <p:spPr>
          <a:xfrm>
            <a:off x="4017963" y="95250"/>
            <a:ext cx="2195512" cy="215900"/>
          </a:xfrm>
          <a:noFill/>
        </p:spPr>
        <p:txBody>
          <a:bodyPr/>
          <a:lstStyle/>
          <a:p>
            <a:r>
              <a:rPr lang="en-US" smtClean="0">
                <a:latin typeface="Times New Roman" charset="0"/>
              </a:rPr>
              <a:t>doc.: IEEE 802.11-yy/xxxxr0</a:t>
            </a:r>
          </a:p>
        </p:txBody>
      </p:sp>
      <p:sp>
        <p:nvSpPr>
          <p:cNvPr id="113667" name="Rectangle 3"/>
          <p:cNvSpPr>
            <a:spLocks noGrp="1" noChangeArrowheads="1"/>
          </p:cNvSpPr>
          <p:nvPr>
            <p:ph type="dt" sz="quarter" idx="1"/>
          </p:nvPr>
        </p:nvSpPr>
        <p:spPr>
          <a:xfrm>
            <a:off x="646113" y="95250"/>
            <a:ext cx="915987" cy="215900"/>
          </a:xfrm>
          <a:noFill/>
        </p:spPr>
        <p:txBody>
          <a:bodyPr/>
          <a:lstStyle/>
          <a:p>
            <a:r>
              <a:rPr lang="en-US" smtClean="0">
                <a:latin typeface="Times New Roman" charset="0"/>
              </a:rPr>
              <a:t>Month Year</a:t>
            </a:r>
          </a:p>
        </p:txBody>
      </p:sp>
      <p:sp>
        <p:nvSpPr>
          <p:cNvPr id="113668" name="Rectangle 6"/>
          <p:cNvSpPr>
            <a:spLocks noGrp="1" noChangeArrowheads="1"/>
          </p:cNvSpPr>
          <p:nvPr>
            <p:ph type="ftr" sz="quarter" idx="4"/>
          </p:nvPr>
        </p:nvSpPr>
        <p:spPr>
          <a:xfrm>
            <a:off x="4098925" y="9001125"/>
            <a:ext cx="2114550" cy="184150"/>
          </a:xfrm>
          <a:noFill/>
        </p:spPr>
        <p:txBody>
          <a:bodyPr/>
          <a:lstStyle/>
          <a:p>
            <a:pPr lvl="4"/>
            <a:r>
              <a:rPr lang="en-US" smtClean="0">
                <a:latin typeface="Times New Roman" charset="0"/>
              </a:rPr>
              <a:t>John Doe, Some Company</a:t>
            </a:r>
          </a:p>
        </p:txBody>
      </p:sp>
      <p:sp>
        <p:nvSpPr>
          <p:cNvPr id="113669" name="Rectangle 7"/>
          <p:cNvSpPr>
            <a:spLocks noGrp="1" noChangeArrowheads="1"/>
          </p:cNvSpPr>
          <p:nvPr>
            <p:ph type="sldNum" sz="quarter" idx="5"/>
          </p:nvPr>
        </p:nvSpPr>
        <p:spPr>
          <a:xfrm>
            <a:off x="3278188" y="9001125"/>
            <a:ext cx="415925" cy="184150"/>
          </a:xfrm>
          <a:noFill/>
        </p:spPr>
        <p:txBody>
          <a:bodyPr/>
          <a:lstStyle/>
          <a:p>
            <a:r>
              <a:rPr lang="en-US" smtClean="0">
                <a:latin typeface="Times New Roman" charset="0"/>
              </a:rPr>
              <a:t>Page </a:t>
            </a:r>
            <a:fld id="{65EB3B51-D753-45F5-A33D-666FDCAD6B22}" type="slidenum">
              <a:rPr lang="en-US" smtClean="0">
                <a:latin typeface="Times New Roman" charset="0"/>
              </a:rPr>
              <a:pPr/>
              <a:t>37</a:t>
            </a:fld>
            <a:endParaRPr lang="en-US" smtClean="0">
              <a:latin typeface="Times New Roman" charset="0"/>
            </a:endParaRPr>
          </a:p>
        </p:txBody>
      </p:sp>
      <p:sp>
        <p:nvSpPr>
          <p:cNvPr id="113670" name="Rectangle 2"/>
          <p:cNvSpPr>
            <a:spLocks noChangeArrowheads="1" noTextEdit="1"/>
          </p:cNvSpPr>
          <p:nvPr>
            <p:ph type="sldImg"/>
          </p:nvPr>
        </p:nvSpPr>
        <p:spPr>
          <a:xfrm>
            <a:off x="1114425" y="703263"/>
            <a:ext cx="4629150" cy="3473450"/>
          </a:xfrm>
          <a:ln/>
        </p:spPr>
      </p:sp>
      <p:sp>
        <p:nvSpPr>
          <p:cNvPr id="113671"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hdr" sz="quarter"/>
          </p:nvPr>
        </p:nvSpPr>
        <p:spPr>
          <a:xfrm>
            <a:off x="4017963" y="95250"/>
            <a:ext cx="2195512" cy="215900"/>
          </a:xfrm>
          <a:noFill/>
        </p:spPr>
        <p:txBody>
          <a:bodyPr/>
          <a:lstStyle/>
          <a:p>
            <a:r>
              <a:rPr lang="en-US" smtClean="0">
                <a:latin typeface="Times New Roman" charset="0"/>
              </a:rPr>
              <a:t>doc.: IEEE 802.11-yy/xxxxr0</a:t>
            </a:r>
          </a:p>
        </p:txBody>
      </p:sp>
      <p:sp>
        <p:nvSpPr>
          <p:cNvPr id="114691" name="Rectangle 3"/>
          <p:cNvSpPr>
            <a:spLocks noGrp="1" noChangeArrowheads="1"/>
          </p:cNvSpPr>
          <p:nvPr>
            <p:ph type="dt" sz="quarter" idx="1"/>
          </p:nvPr>
        </p:nvSpPr>
        <p:spPr>
          <a:xfrm>
            <a:off x="646113" y="95250"/>
            <a:ext cx="915987" cy="215900"/>
          </a:xfrm>
          <a:noFill/>
        </p:spPr>
        <p:txBody>
          <a:bodyPr/>
          <a:lstStyle/>
          <a:p>
            <a:r>
              <a:rPr lang="en-US" smtClean="0">
                <a:latin typeface="Times New Roman" charset="0"/>
              </a:rPr>
              <a:t>Month Year</a:t>
            </a:r>
          </a:p>
        </p:txBody>
      </p:sp>
      <p:sp>
        <p:nvSpPr>
          <p:cNvPr id="114692" name="Rectangle 6"/>
          <p:cNvSpPr>
            <a:spLocks noGrp="1" noChangeArrowheads="1"/>
          </p:cNvSpPr>
          <p:nvPr>
            <p:ph type="ftr" sz="quarter" idx="4"/>
          </p:nvPr>
        </p:nvSpPr>
        <p:spPr>
          <a:xfrm>
            <a:off x="4098925" y="9001125"/>
            <a:ext cx="2114550" cy="184150"/>
          </a:xfrm>
          <a:noFill/>
        </p:spPr>
        <p:txBody>
          <a:bodyPr/>
          <a:lstStyle/>
          <a:p>
            <a:pPr lvl="4"/>
            <a:r>
              <a:rPr lang="en-US" smtClean="0">
                <a:latin typeface="Times New Roman" charset="0"/>
              </a:rPr>
              <a:t>John Doe, Some Company</a:t>
            </a:r>
          </a:p>
        </p:txBody>
      </p:sp>
      <p:sp>
        <p:nvSpPr>
          <p:cNvPr id="114693" name="Rectangle 7"/>
          <p:cNvSpPr>
            <a:spLocks noGrp="1" noChangeArrowheads="1"/>
          </p:cNvSpPr>
          <p:nvPr>
            <p:ph type="sldNum" sz="quarter" idx="5"/>
          </p:nvPr>
        </p:nvSpPr>
        <p:spPr>
          <a:xfrm>
            <a:off x="3278188" y="9001125"/>
            <a:ext cx="415925" cy="184150"/>
          </a:xfrm>
          <a:noFill/>
        </p:spPr>
        <p:txBody>
          <a:bodyPr/>
          <a:lstStyle/>
          <a:p>
            <a:r>
              <a:rPr lang="en-US" smtClean="0">
                <a:latin typeface="Times New Roman" charset="0"/>
              </a:rPr>
              <a:t>Page </a:t>
            </a:r>
            <a:fld id="{24DF6A29-AC02-4321-B1C2-F593B8BEFA78}" type="slidenum">
              <a:rPr lang="en-US" smtClean="0">
                <a:latin typeface="Times New Roman" charset="0"/>
              </a:rPr>
              <a:pPr/>
              <a:t>38</a:t>
            </a:fld>
            <a:endParaRPr lang="en-US" smtClean="0">
              <a:latin typeface="Times New Roman" charset="0"/>
            </a:endParaRPr>
          </a:p>
        </p:txBody>
      </p:sp>
      <p:sp>
        <p:nvSpPr>
          <p:cNvPr id="114694" name="Rectangle 2"/>
          <p:cNvSpPr>
            <a:spLocks noChangeArrowheads="1" noTextEdit="1"/>
          </p:cNvSpPr>
          <p:nvPr>
            <p:ph type="sldImg"/>
          </p:nvPr>
        </p:nvSpPr>
        <p:spPr>
          <a:xfrm>
            <a:off x="1114425" y="703263"/>
            <a:ext cx="4630738" cy="3473450"/>
          </a:xfrm>
          <a:ln/>
        </p:spPr>
      </p:sp>
      <p:sp>
        <p:nvSpPr>
          <p:cNvPr id="114695"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hdr" sz="quarter"/>
          </p:nvPr>
        </p:nvSpPr>
        <p:spPr>
          <a:xfrm>
            <a:off x="4017963" y="95250"/>
            <a:ext cx="2195512" cy="215900"/>
          </a:xfrm>
          <a:noFill/>
        </p:spPr>
        <p:txBody>
          <a:bodyPr/>
          <a:lstStyle/>
          <a:p>
            <a:r>
              <a:rPr lang="en-US" smtClean="0">
                <a:latin typeface="Times New Roman" charset="0"/>
              </a:rPr>
              <a:t>doc.: IEEE 802.11-yy/xxxxr0</a:t>
            </a:r>
          </a:p>
        </p:txBody>
      </p:sp>
      <p:sp>
        <p:nvSpPr>
          <p:cNvPr id="115715" name="Rectangle 3"/>
          <p:cNvSpPr>
            <a:spLocks noGrp="1" noChangeArrowheads="1"/>
          </p:cNvSpPr>
          <p:nvPr>
            <p:ph type="dt" sz="quarter" idx="1"/>
          </p:nvPr>
        </p:nvSpPr>
        <p:spPr>
          <a:xfrm>
            <a:off x="646113" y="95250"/>
            <a:ext cx="915987" cy="215900"/>
          </a:xfrm>
          <a:noFill/>
        </p:spPr>
        <p:txBody>
          <a:bodyPr/>
          <a:lstStyle/>
          <a:p>
            <a:r>
              <a:rPr lang="en-US" smtClean="0">
                <a:latin typeface="Times New Roman" charset="0"/>
              </a:rPr>
              <a:t>Month Year</a:t>
            </a:r>
          </a:p>
        </p:txBody>
      </p:sp>
      <p:sp>
        <p:nvSpPr>
          <p:cNvPr id="115716" name="Rectangle 6"/>
          <p:cNvSpPr>
            <a:spLocks noGrp="1" noChangeArrowheads="1"/>
          </p:cNvSpPr>
          <p:nvPr>
            <p:ph type="ftr" sz="quarter" idx="4"/>
          </p:nvPr>
        </p:nvSpPr>
        <p:spPr>
          <a:xfrm>
            <a:off x="4098925" y="9001125"/>
            <a:ext cx="2114550" cy="184150"/>
          </a:xfrm>
          <a:noFill/>
        </p:spPr>
        <p:txBody>
          <a:bodyPr/>
          <a:lstStyle/>
          <a:p>
            <a:pPr lvl="4"/>
            <a:r>
              <a:rPr lang="en-US" smtClean="0">
                <a:latin typeface="Times New Roman" charset="0"/>
              </a:rPr>
              <a:t>John Doe, Some Company</a:t>
            </a:r>
          </a:p>
        </p:txBody>
      </p:sp>
      <p:sp>
        <p:nvSpPr>
          <p:cNvPr id="115717" name="Rectangle 7"/>
          <p:cNvSpPr>
            <a:spLocks noGrp="1" noChangeArrowheads="1"/>
          </p:cNvSpPr>
          <p:nvPr>
            <p:ph type="sldNum" sz="quarter" idx="5"/>
          </p:nvPr>
        </p:nvSpPr>
        <p:spPr>
          <a:xfrm>
            <a:off x="3278188" y="9001125"/>
            <a:ext cx="415925" cy="184150"/>
          </a:xfrm>
          <a:noFill/>
        </p:spPr>
        <p:txBody>
          <a:bodyPr/>
          <a:lstStyle/>
          <a:p>
            <a:r>
              <a:rPr lang="en-US" smtClean="0">
                <a:latin typeface="Times New Roman" charset="0"/>
              </a:rPr>
              <a:t>Page </a:t>
            </a:r>
            <a:fld id="{EEFC2F75-106F-4828-B14E-603B49F845A1}" type="slidenum">
              <a:rPr lang="en-US" smtClean="0">
                <a:latin typeface="Times New Roman" charset="0"/>
              </a:rPr>
              <a:pPr/>
              <a:t>39</a:t>
            </a:fld>
            <a:endParaRPr lang="en-US" smtClean="0">
              <a:latin typeface="Times New Roman" charset="0"/>
            </a:endParaRPr>
          </a:p>
        </p:txBody>
      </p:sp>
      <p:sp>
        <p:nvSpPr>
          <p:cNvPr id="115718" name="Rectangle 2"/>
          <p:cNvSpPr>
            <a:spLocks noChangeArrowheads="1" noTextEdit="1"/>
          </p:cNvSpPr>
          <p:nvPr>
            <p:ph type="sldImg"/>
          </p:nvPr>
        </p:nvSpPr>
        <p:spPr>
          <a:xfrm>
            <a:off x="1114425" y="703263"/>
            <a:ext cx="4630738" cy="3473450"/>
          </a:xfrm>
          <a:ln/>
        </p:spPr>
      </p:sp>
      <p:sp>
        <p:nvSpPr>
          <p:cNvPr id="115719"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3"/>
          <p:cNvSpPr>
            <a:spLocks noGrp="1" noChangeArrowheads="1"/>
          </p:cNvSpPr>
          <p:nvPr>
            <p:ph type="dt" sz="quarter" idx="1"/>
          </p:nvPr>
        </p:nvSpPr>
        <p:spPr>
          <a:xfrm>
            <a:off x="646113" y="95250"/>
            <a:ext cx="739775" cy="215900"/>
          </a:xfrm>
          <a:noFill/>
        </p:spPr>
        <p:txBody>
          <a:bodyPr/>
          <a:lstStyle/>
          <a:p>
            <a:r>
              <a:rPr lang="en-US" smtClean="0">
                <a:latin typeface="Times New Roman" charset="0"/>
              </a:rPr>
              <a:t>Mar 2010</a:t>
            </a:r>
          </a:p>
        </p:txBody>
      </p:sp>
      <p:sp>
        <p:nvSpPr>
          <p:cNvPr id="90115" name="Rectangle 3"/>
          <p:cNvSpPr txBox="1">
            <a:spLocks noGrp="1" noChangeArrowheads="1"/>
          </p:cNvSpPr>
          <p:nvPr/>
        </p:nvSpPr>
        <p:spPr bwMode="auto">
          <a:xfrm>
            <a:off x="646113" y="96838"/>
            <a:ext cx="733425" cy="214312"/>
          </a:xfrm>
          <a:prstGeom prst="rect">
            <a:avLst/>
          </a:prstGeom>
          <a:noFill/>
          <a:ln w="9525">
            <a:noFill/>
            <a:miter lim="800000"/>
            <a:headEnd/>
            <a:tailEnd/>
          </a:ln>
        </p:spPr>
        <p:txBody>
          <a:bodyPr wrap="none" lIns="0" tIns="0" rIns="0" bIns="0" anchor="b">
            <a:spAutoFit/>
          </a:bodyPr>
          <a:lstStyle/>
          <a:p>
            <a:pPr defTabSz="933450"/>
            <a:r>
              <a:rPr lang="en-US" sz="1400"/>
              <a:t>July 2007</a:t>
            </a:r>
          </a:p>
        </p:txBody>
      </p:sp>
      <p:sp>
        <p:nvSpPr>
          <p:cNvPr id="90116" name="Rectangle 6"/>
          <p:cNvSpPr>
            <a:spLocks noGrp="1" noChangeArrowheads="1"/>
          </p:cNvSpPr>
          <p:nvPr>
            <p:ph type="ftr" sz="quarter" idx="4"/>
          </p:nvPr>
        </p:nvSpPr>
        <p:spPr>
          <a:xfrm>
            <a:off x="3756025" y="9001125"/>
            <a:ext cx="2457450" cy="184150"/>
          </a:xfrm>
          <a:noFill/>
        </p:spPr>
        <p:txBody>
          <a:bodyPr/>
          <a:lstStyle/>
          <a:p>
            <a:pPr lvl="4"/>
            <a:r>
              <a:rPr lang="en-US" smtClean="0">
                <a:latin typeface="Times New Roman" charset="0"/>
              </a:rPr>
              <a:t>Peter Ecclesine (Cisco Systems)</a:t>
            </a:r>
          </a:p>
        </p:txBody>
      </p:sp>
      <p:sp>
        <p:nvSpPr>
          <p:cNvPr id="90117" name="Rectangle 7"/>
          <p:cNvSpPr>
            <a:spLocks noGrp="1" noChangeArrowheads="1"/>
          </p:cNvSpPr>
          <p:nvPr>
            <p:ph type="sldNum" sz="quarter" idx="5"/>
          </p:nvPr>
        </p:nvSpPr>
        <p:spPr>
          <a:xfrm>
            <a:off x="3278188" y="9001125"/>
            <a:ext cx="415925" cy="184150"/>
          </a:xfrm>
          <a:noFill/>
        </p:spPr>
        <p:txBody>
          <a:bodyPr/>
          <a:lstStyle/>
          <a:p>
            <a:r>
              <a:rPr lang="en-US" smtClean="0">
                <a:latin typeface="Times New Roman" charset="0"/>
              </a:rPr>
              <a:t>Page </a:t>
            </a:r>
            <a:fld id="{E1554B19-6835-49D0-BC64-258E6B51CED4}" type="slidenum">
              <a:rPr lang="en-US" smtClean="0">
                <a:latin typeface="Times New Roman" charset="0"/>
              </a:rPr>
              <a:pPr/>
              <a:t>3</a:t>
            </a:fld>
            <a:endParaRPr lang="en-US" smtClean="0">
              <a:latin typeface="Times New Roman" charset="0"/>
            </a:endParaRPr>
          </a:p>
        </p:txBody>
      </p:sp>
      <p:sp>
        <p:nvSpPr>
          <p:cNvPr id="90118" name="Rectangle 2"/>
          <p:cNvSpPr>
            <a:spLocks noChangeArrowheads="1" noTextEdit="1"/>
          </p:cNvSpPr>
          <p:nvPr>
            <p:ph type="sldImg"/>
          </p:nvPr>
        </p:nvSpPr>
        <p:spPr>
          <a:xfrm>
            <a:off x="1114425" y="703263"/>
            <a:ext cx="4629150" cy="3473450"/>
          </a:xfrm>
          <a:ln/>
        </p:spPr>
      </p:sp>
      <p:sp>
        <p:nvSpPr>
          <p:cNvPr id="90119" name="Rectangle 3"/>
          <p:cNvSpPr>
            <a:spLocks noGrp="1" noChangeArrowheads="1"/>
          </p:cNvSpPr>
          <p:nvPr>
            <p:ph type="body" idx="1"/>
          </p:nvPr>
        </p:nvSpPr>
        <p:spPr>
          <a:noFill/>
          <a:ln/>
        </p:spPr>
        <p:txBody>
          <a:bodyPr/>
          <a:lstStyle/>
          <a:p>
            <a:endParaRPr lang="en-GB" smtClean="0">
              <a:latin typeface="Times New Roman"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hdr" sz="quarter"/>
          </p:nvPr>
        </p:nvSpPr>
        <p:spPr>
          <a:xfrm>
            <a:off x="4017963" y="95250"/>
            <a:ext cx="2195512" cy="215900"/>
          </a:xfrm>
          <a:noFill/>
        </p:spPr>
        <p:txBody>
          <a:bodyPr/>
          <a:lstStyle/>
          <a:p>
            <a:r>
              <a:rPr lang="en-US" smtClean="0">
                <a:latin typeface="Times New Roman" charset="0"/>
              </a:rPr>
              <a:t>doc.: IEEE 802.11-yy/xxxxr0</a:t>
            </a:r>
          </a:p>
        </p:txBody>
      </p:sp>
      <p:sp>
        <p:nvSpPr>
          <p:cNvPr id="116739" name="Rectangle 3"/>
          <p:cNvSpPr>
            <a:spLocks noGrp="1" noChangeArrowheads="1"/>
          </p:cNvSpPr>
          <p:nvPr>
            <p:ph type="dt" sz="quarter" idx="1"/>
          </p:nvPr>
        </p:nvSpPr>
        <p:spPr>
          <a:xfrm>
            <a:off x="646113" y="95250"/>
            <a:ext cx="915987" cy="215900"/>
          </a:xfrm>
          <a:noFill/>
        </p:spPr>
        <p:txBody>
          <a:bodyPr/>
          <a:lstStyle/>
          <a:p>
            <a:r>
              <a:rPr lang="en-US" smtClean="0">
                <a:latin typeface="Times New Roman" charset="0"/>
              </a:rPr>
              <a:t>Month Year</a:t>
            </a:r>
          </a:p>
        </p:txBody>
      </p:sp>
      <p:sp>
        <p:nvSpPr>
          <p:cNvPr id="116740" name="Rectangle 6"/>
          <p:cNvSpPr>
            <a:spLocks noGrp="1" noChangeArrowheads="1"/>
          </p:cNvSpPr>
          <p:nvPr>
            <p:ph type="ftr" sz="quarter" idx="4"/>
          </p:nvPr>
        </p:nvSpPr>
        <p:spPr>
          <a:xfrm>
            <a:off x="4098925" y="9001125"/>
            <a:ext cx="2114550" cy="184150"/>
          </a:xfrm>
          <a:noFill/>
        </p:spPr>
        <p:txBody>
          <a:bodyPr/>
          <a:lstStyle/>
          <a:p>
            <a:pPr lvl="4"/>
            <a:r>
              <a:rPr lang="en-US" smtClean="0">
                <a:latin typeface="Times New Roman" charset="0"/>
              </a:rPr>
              <a:t>John Doe, Some Company</a:t>
            </a:r>
          </a:p>
        </p:txBody>
      </p:sp>
      <p:sp>
        <p:nvSpPr>
          <p:cNvPr id="116741" name="Rectangle 7"/>
          <p:cNvSpPr>
            <a:spLocks noGrp="1" noChangeArrowheads="1"/>
          </p:cNvSpPr>
          <p:nvPr>
            <p:ph type="sldNum" sz="quarter" idx="5"/>
          </p:nvPr>
        </p:nvSpPr>
        <p:spPr>
          <a:xfrm>
            <a:off x="3278188" y="9001125"/>
            <a:ext cx="415925" cy="184150"/>
          </a:xfrm>
          <a:noFill/>
        </p:spPr>
        <p:txBody>
          <a:bodyPr/>
          <a:lstStyle/>
          <a:p>
            <a:r>
              <a:rPr lang="en-US" smtClean="0">
                <a:latin typeface="Times New Roman" charset="0"/>
              </a:rPr>
              <a:t>Page </a:t>
            </a:r>
            <a:fld id="{2774D192-7903-41D1-9BEB-9F23E4F39544}" type="slidenum">
              <a:rPr lang="en-US" smtClean="0">
                <a:latin typeface="Times New Roman" charset="0"/>
              </a:rPr>
              <a:pPr/>
              <a:t>40</a:t>
            </a:fld>
            <a:endParaRPr lang="en-US" smtClean="0">
              <a:latin typeface="Times New Roman" charset="0"/>
            </a:endParaRPr>
          </a:p>
        </p:txBody>
      </p:sp>
      <p:sp>
        <p:nvSpPr>
          <p:cNvPr id="116742" name="Rectangle 2"/>
          <p:cNvSpPr>
            <a:spLocks noChangeArrowheads="1" noTextEdit="1"/>
          </p:cNvSpPr>
          <p:nvPr>
            <p:ph type="sldImg"/>
          </p:nvPr>
        </p:nvSpPr>
        <p:spPr>
          <a:xfrm>
            <a:off x="1114425" y="703263"/>
            <a:ext cx="4629150" cy="3473450"/>
          </a:xfrm>
          <a:ln/>
        </p:spPr>
      </p:sp>
      <p:sp>
        <p:nvSpPr>
          <p:cNvPr id="116743"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xfrm>
            <a:off x="4017963" y="95250"/>
            <a:ext cx="2195512" cy="215900"/>
          </a:xfrm>
          <a:noFill/>
        </p:spPr>
        <p:txBody>
          <a:bodyPr/>
          <a:lstStyle/>
          <a:p>
            <a:r>
              <a:rPr lang="en-US" smtClean="0">
                <a:latin typeface="Times New Roman" charset="0"/>
              </a:rPr>
              <a:t>doc.: IEEE 802.11-yy/xxxxr0</a:t>
            </a:r>
          </a:p>
        </p:txBody>
      </p:sp>
      <p:sp>
        <p:nvSpPr>
          <p:cNvPr id="117763" name="Rectangle 3"/>
          <p:cNvSpPr>
            <a:spLocks noGrp="1" noChangeArrowheads="1"/>
          </p:cNvSpPr>
          <p:nvPr>
            <p:ph type="dt" sz="quarter" idx="1"/>
          </p:nvPr>
        </p:nvSpPr>
        <p:spPr>
          <a:xfrm>
            <a:off x="646113" y="95250"/>
            <a:ext cx="915987" cy="215900"/>
          </a:xfrm>
          <a:noFill/>
        </p:spPr>
        <p:txBody>
          <a:bodyPr/>
          <a:lstStyle/>
          <a:p>
            <a:r>
              <a:rPr lang="en-US" smtClean="0">
                <a:latin typeface="Times New Roman" charset="0"/>
              </a:rPr>
              <a:t>Month Year</a:t>
            </a:r>
          </a:p>
        </p:txBody>
      </p:sp>
      <p:sp>
        <p:nvSpPr>
          <p:cNvPr id="117764" name="Rectangle 6"/>
          <p:cNvSpPr>
            <a:spLocks noGrp="1" noChangeArrowheads="1"/>
          </p:cNvSpPr>
          <p:nvPr>
            <p:ph type="ftr" sz="quarter" idx="4"/>
          </p:nvPr>
        </p:nvSpPr>
        <p:spPr>
          <a:xfrm>
            <a:off x="4098925" y="9001125"/>
            <a:ext cx="2114550" cy="184150"/>
          </a:xfrm>
          <a:noFill/>
        </p:spPr>
        <p:txBody>
          <a:bodyPr/>
          <a:lstStyle/>
          <a:p>
            <a:pPr lvl="4"/>
            <a:r>
              <a:rPr lang="en-US" smtClean="0">
                <a:latin typeface="Times New Roman" charset="0"/>
              </a:rPr>
              <a:t>John Doe, Some Company</a:t>
            </a:r>
          </a:p>
        </p:txBody>
      </p:sp>
      <p:sp>
        <p:nvSpPr>
          <p:cNvPr id="117765" name="Rectangle 7"/>
          <p:cNvSpPr>
            <a:spLocks noGrp="1" noChangeArrowheads="1"/>
          </p:cNvSpPr>
          <p:nvPr>
            <p:ph type="sldNum" sz="quarter" idx="5"/>
          </p:nvPr>
        </p:nvSpPr>
        <p:spPr>
          <a:xfrm>
            <a:off x="3278188" y="9001125"/>
            <a:ext cx="415925" cy="184150"/>
          </a:xfrm>
          <a:noFill/>
        </p:spPr>
        <p:txBody>
          <a:bodyPr/>
          <a:lstStyle/>
          <a:p>
            <a:r>
              <a:rPr lang="en-US" smtClean="0">
                <a:latin typeface="Times New Roman" charset="0"/>
              </a:rPr>
              <a:t>Page </a:t>
            </a:r>
            <a:fld id="{B8DA2BFD-7956-4702-A2C3-4F4BDD79FF33}" type="slidenum">
              <a:rPr lang="en-US" smtClean="0">
                <a:latin typeface="Times New Roman" charset="0"/>
              </a:rPr>
              <a:pPr/>
              <a:t>41</a:t>
            </a:fld>
            <a:endParaRPr lang="en-US" smtClean="0">
              <a:latin typeface="Times New Roman" charset="0"/>
            </a:endParaRPr>
          </a:p>
        </p:txBody>
      </p:sp>
      <p:sp>
        <p:nvSpPr>
          <p:cNvPr id="117766" name="Rectangle 2"/>
          <p:cNvSpPr>
            <a:spLocks noChangeArrowheads="1" noTextEdit="1"/>
          </p:cNvSpPr>
          <p:nvPr>
            <p:ph type="sldImg"/>
          </p:nvPr>
        </p:nvSpPr>
        <p:spPr>
          <a:xfrm>
            <a:off x="1114425" y="703263"/>
            <a:ext cx="4629150" cy="3473450"/>
          </a:xfrm>
          <a:ln/>
        </p:spPr>
      </p:sp>
      <p:sp>
        <p:nvSpPr>
          <p:cNvPr id="117767"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a:xfrm>
            <a:off x="4017963" y="95250"/>
            <a:ext cx="2195512" cy="215900"/>
          </a:xfrm>
          <a:noFill/>
        </p:spPr>
        <p:txBody>
          <a:bodyPr/>
          <a:lstStyle/>
          <a:p>
            <a:r>
              <a:rPr lang="en-US" smtClean="0">
                <a:latin typeface="Times New Roman" charset="0"/>
                <a:ea typeface="ＭＳ Ｐゴシック" charset="-128"/>
              </a:rPr>
              <a:t>doc.: IEEE 802.11-yy/xxxxr0</a:t>
            </a:r>
          </a:p>
        </p:txBody>
      </p:sp>
      <p:sp>
        <p:nvSpPr>
          <p:cNvPr id="118787" name="Rectangle 3"/>
          <p:cNvSpPr>
            <a:spLocks noGrp="1" noChangeArrowheads="1"/>
          </p:cNvSpPr>
          <p:nvPr>
            <p:ph type="dt" sz="quarter" idx="1"/>
          </p:nvPr>
        </p:nvSpPr>
        <p:spPr>
          <a:xfrm>
            <a:off x="646113" y="95250"/>
            <a:ext cx="1041400" cy="215900"/>
          </a:xfrm>
          <a:noFill/>
        </p:spPr>
        <p:txBody>
          <a:bodyPr/>
          <a:lstStyle/>
          <a:p>
            <a:r>
              <a:rPr lang="en-US" smtClean="0">
                <a:latin typeface="Times New Roman" charset="0"/>
                <a:ea typeface="ＭＳ Ｐゴシック" charset="-128"/>
              </a:rPr>
              <a:t>January 2005</a:t>
            </a:r>
          </a:p>
        </p:txBody>
      </p:sp>
      <p:sp>
        <p:nvSpPr>
          <p:cNvPr id="118788" name="Rectangle 6"/>
          <p:cNvSpPr>
            <a:spLocks noGrp="1" noChangeArrowheads="1"/>
          </p:cNvSpPr>
          <p:nvPr>
            <p:ph type="ftr" sz="quarter" idx="4"/>
          </p:nvPr>
        </p:nvSpPr>
        <p:spPr>
          <a:xfrm>
            <a:off x="3748088" y="9001125"/>
            <a:ext cx="2465387" cy="184150"/>
          </a:xfrm>
          <a:noFill/>
        </p:spPr>
        <p:txBody>
          <a:bodyPr/>
          <a:lstStyle/>
          <a:p>
            <a:pPr lvl="4"/>
            <a:r>
              <a:rPr lang="en-US" smtClean="0">
                <a:latin typeface="Times New Roman" charset="0"/>
                <a:ea typeface="ＭＳ Ｐゴシック" charset="-128"/>
              </a:rPr>
              <a:t>Dorothy Stanley, Agere Systems</a:t>
            </a:r>
          </a:p>
        </p:txBody>
      </p:sp>
      <p:sp>
        <p:nvSpPr>
          <p:cNvPr id="118789" name="Rectangle 7"/>
          <p:cNvSpPr>
            <a:spLocks noGrp="1" noChangeArrowheads="1"/>
          </p:cNvSpPr>
          <p:nvPr>
            <p:ph type="sldNum" sz="quarter" idx="5"/>
          </p:nvPr>
        </p:nvSpPr>
        <p:spPr>
          <a:xfrm>
            <a:off x="3278188" y="9001125"/>
            <a:ext cx="415925" cy="184150"/>
          </a:xfrm>
          <a:noFill/>
        </p:spPr>
        <p:txBody>
          <a:bodyPr/>
          <a:lstStyle/>
          <a:p>
            <a:r>
              <a:rPr lang="en-US" smtClean="0">
                <a:latin typeface="Times New Roman" charset="0"/>
              </a:rPr>
              <a:t>Page </a:t>
            </a:r>
            <a:fld id="{924527E4-D312-4D48-BC98-71B2167758E3}" type="slidenum">
              <a:rPr lang="en-US" smtClean="0">
                <a:latin typeface="Times New Roman" charset="0"/>
              </a:rPr>
              <a:pPr/>
              <a:t>42</a:t>
            </a:fld>
            <a:endParaRPr lang="en-US" smtClean="0">
              <a:latin typeface="Times New Roman" charset="0"/>
            </a:endParaRPr>
          </a:p>
        </p:txBody>
      </p:sp>
      <p:sp>
        <p:nvSpPr>
          <p:cNvPr id="118790" name="Rectangle 2"/>
          <p:cNvSpPr>
            <a:spLocks noChangeArrowheads="1" noTextEdit="1"/>
          </p:cNvSpPr>
          <p:nvPr>
            <p:ph type="sldImg"/>
          </p:nvPr>
        </p:nvSpPr>
        <p:spPr>
          <a:xfrm>
            <a:off x="1114425" y="703263"/>
            <a:ext cx="4629150" cy="3473450"/>
          </a:xfrm>
          <a:ln/>
        </p:spPr>
      </p:sp>
      <p:sp>
        <p:nvSpPr>
          <p:cNvPr id="118791" name="Rectangle 3"/>
          <p:cNvSpPr>
            <a:spLocks noGrp="1" noChangeArrowheads="1"/>
          </p:cNvSpPr>
          <p:nvPr>
            <p:ph type="body" idx="1"/>
          </p:nvPr>
        </p:nvSpPr>
        <p:spPr>
          <a:noFill/>
          <a:ln/>
        </p:spPr>
        <p:txBody>
          <a:bodyPr/>
          <a:lstStyle/>
          <a:p>
            <a:endParaRPr lang="nl-NL" smtClean="0">
              <a:latin typeface="Times New Roman"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17617" y="95706"/>
            <a:ext cx="2195858" cy="215444"/>
          </a:xfrm>
          <a:noFill/>
        </p:spPr>
        <p:txBody>
          <a:bodyPr/>
          <a:lstStyle/>
          <a:p>
            <a:r>
              <a:rPr lang="en-US" smtClean="0">
                <a:ea typeface="ＭＳ Ｐゴシック" charset="-128"/>
              </a:rPr>
              <a:t>doc.: IEEE 802.11-yy/xxxxr0</a:t>
            </a:r>
          </a:p>
        </p:txBody>
      </p:sp>
      <p:sp>
        <p:nvSpPr>
          <p:cNvPr id="18435" name="Rectangle 3"/>
          <p:cNvSpPr>
            <a:spLocks noGrp="1" noChangeArrowheads="1"/>
          </p:cNvSpPr>
          <p:nvPr>
            <p:ph type="dt" sz="quarter" idx="1"/>
          </p:nvPr>
        </p:nvSpPr>
        <p:spPr>
          <a:xfrm>
            <a:off x="646113" y="95706"/>
            <a:ext cx="1041952" cy="215444"/>
          </a:xfrm>
          <a:noFill/>
        </p:spPr>
        <p:txBody>
          <a:bodyPr/>
          <a:lstStyle/>
          <a:p>
            <a:r>
              <a:rPr lang="en-US" smtClean="0">
                <a:ea typeface="ＭＳ Ｐゴシック" charset="-128"/>
              </a:rPr>
              <a:t>January 2005</a:t>
            </a:r>
          </a:p>
        </p:txBody>
      </p:sp>
      <p:sp>
        <p:nvSpPr>
          <p:cNvPr id="18436" name="Rectangle 6"/>
          <p:cNvSpPr>
            <a:spLocks noGrp="1" noChangeArrowheads="1"/>
          </p:cNvSpPr>
          <p:nvPr>
            <p:ph type="ftr" sz="quarter" idx="4"/>
          </p:nvPr>
        </p:nvSpPr>
        <p:spPr>
          <a:xfrm>
            <a:off x="3748569" y="9001125"/>
            <a:ext cx="2464906" cy="184666"/>
          </a:xfrm>
          <a:noFill/>
        </p:spPr>
        <p:txBody>
          <a:bodyPr/>
          <a:lstStyle/>
          <a:p>
            <a:pPr lvl="4"/>
            <a:r>
              <a:rPr lang="en-US" smtClean="0">
                <a:ea typeface="ＭＳ Ｐゴシック" charset="-128"/>
              </a:rPr>
              <a:t>Dorothy Stanley, Agere Systems</a:t>
            </a:r>
          </a:p>
        </p:txBody>
      </p:sp>
      <p:sp>
        <p:nvSpPr>
          <p:cNvPr id="18437" name="Rectangle 7"/>
          <p:cNvSpPr>
            <a:spLocks noGrp="1" noChangeArrowheads="1"/>
          </p:cNvSpPr>
          <p:nvPr>
            <p:ph type="sldNum" sz="quarter" idx="5"/>
          </p:nvPr>
        </p:nvSpPr>
        <p:spPr>
          <a:xfrm>
            <a:off x="3278936" y="9001125"/>
            <a:ext cx="415177" cy="184666"/>
          </a:xfrm>
          <a:noFill/>
        </p:spPr>
        <p:txBody>
          <a:bodyPr/>
          <a:lstStyle/>
          <a:p>
            <a:r>
              <a:rPr lang="en-US"/>
              <a:t>Page </a:t>
            </a:r>
            <a:fld id="{FB3E6AD6-90D9-41F9-B2F5-2BB349946B94}" type="slidenum">
              <a:rPr lang="en-US"/>
              <a:pPr/>
              <a:t>43</a:t>
            </a:fld>
            <a:endParaRPr lang="en-US"/>
          </a:p>
        </p:txBody>
      </p:sp>
      <p:sp>
        <p:nvSpPr>
          <p:cNvPr id="18438" name="Slide Image Placeholder 1"/>
          <p:cNvSpPr>
            <a:spLocks noGrp="1" noRot="1" noChangeAspect="1" noTextEdit="1"/>
          </p:cNvSpPr>
          <p:nvPr>
            <p:ph type="sldImg"/>
          </p:nvPr>
        </p:nvSpPr>
        <p:spPr>
          <a:xfrm>
            <a:off x="1114425" y="703263"/>
            <a:ext cx="4629150" cy="3473450"/>
          </a:xfrm>
          <a:ln/>
        </p:spPr>
      </p:sp>
      <p:sp>
        <p:nvSpPr>
          <p:cNvPr id="18439" name="Notes Placeholder 2"/>
          <p:cNvSpPr>
            <a:spLocks noGrp="1"/>
          </p:cNvSpPr>
          <p:nvPr>
            <p:ph type="body" idx="1"/>
          </p:nvPr>
        </p:nvSpPr>
        <p:spPr>
          <a:noFill/>
          <a:ln/>
        </p:spPr>
        <p:txBody>
          <a:bodyPr/>
          <a:lstStyle/>
          <a:p>
            <a:endParaRPr lang="nl-NL" smtClean="0"/>
          </a:p>
        </p:txBody>
      </p:sp>
      <p:sp>
        <p:nvSpPr>
          <p:cNvPr id="18440" name="Header Placeholder 3"/>
          <p:cNvSpPr txBox="1">
            <a:spLocks noGrp="1"/>
          </p:cNvSpPr>
          <p:nvPr/>
        </p:nvSpPr>
        <p:spPr bwMode="auto">
          <a:xfrm>
            <a:off x="4016850" y="96239"/>
            <a:ext cx="2195858" cy="215444"/>
          </a:xfrm>
          <a:prstGeom prst="rect">
            <a:avLst/>
          </a:prstGeom>
          <a:noFill/>
          <a:ln w="9525">
            <a:noFill/>
            <a:miter lim="800000"/>
            <a:headEnd/>
            <a:tailEnd/>
          </a:ln>
        </p:spPr>
        <p:txBody>
          <a:bodyPr wrap="none" lIns="0" tIns="0" rIns="0" bIns="0" anchor="b">
            <a:spAutoFit/>
          </a:bodyPr>
          <a:lstStyle/>
          <a:p>
            <a:pPr algn="r" defTabSz="933450"/>
            <a:r>
              <a:rPr lang="en-US" sz="1400" b="1"/>
              <a:t>doc.: IEEE 802.11-yy/xxxxr0</a:t>
            </a:r>
          </a:p>
        </p:txBody>
      </p:sp>
      <p:sp>
        <p:nvSpPr>
          <p:cNvPr id="18441" name="Date Placeholder 4"/>
          <p:cNvSpPr txBox="1">
            <a:spLocks noGrp="1"/>
          </p:cNvSpPr>
          <p:nvPr/>
        </p:nvSpPr>
        <p:spPr bwMode="auto">
          <a:xfrm>
            <a:off x="646863" y="96239"/>
            <a:ext cx="916020" cy="215444"/>
          </a:xfrm>
          <a:prstGeom prst="rect">
            <a:avLst/>
          </a:prstGeom>
          <a:noFill/>
          <a:ln w="9525">
            <a:noFill/>
            <a:miter lim="800000"/>
            <a:headEnd/>
            <a:tailEnd/>
          </a:ln>
        </p:spPr>
        <p:txBody>
          <a:bodyPr wrap="none" lIns="0" tIns="0" rIns="0" bIns="0" anchor="b">
            <a:spAutoFit/>
          </a:bodyPr>
          <a:lstStyle/>
          <a:p>
            <a:pPr defTabSz="933450"/>
            <a:r>
              <a:rPr lang="en-US" sz="1400" b="1"/>
              <a:t>Month Year</a:t>
            </a:r>
          </a:p>
        </p:txBody>
      </p:sp>
      <p:sp>
        <p:nvSpPr>
          <p:cNvPr id="18442" name="Footer Placeholder 5"/>
          <p:cNvSpPr txBox="1">
            <a:spLocks noGrp="1"/>
          </p:cNvSpPr>
          <p:nvPr/>
        </p:nvSpPr>
        <p:spPr bwMode="auto">
          <a:xfrm>
            <a:off x="2277335" y="9000621"/>
            <a:ext cx="3935373" cy="369332"/>
          </a:xfrm>
          <a:prstGeom prst="rect">
            <a:avLst/>
          </a:prstGeom>
          <a:noFill/>
          <a:ln w="9525">
            <a:noFill/>
            <a:miter lim="800000"/>
            <a:headEnd/>
            <a:tailEnd/>
          </a:ln>
        </p:spPr>
        <p:txBody>
          <a:bodyPr wrap="none" lIns="0" tIns="0" rIns="0" bIns="0">
            <a:spAutoFit/>
          </a:bodyPr>
          <a:lstStyle/>
          <a:p>
            <a:pPr marL="457200" lvl="4" algn="r" defTabSz="933450"/>
            <a:r>
              <a:rPr lang="en-US"/>
              <a:t>John Doe, Some Company</a:t>
            </a:r>
          </a:p>
        </p:txBody>
      </p:sp>
      <p:sp>
        <p:nvSpPr>
          <p:cNvPr id="18443" name="Slide Number Placeholder 6"/>
          <p:cNvSpPr txBox="1">
            <a:spLocks noGrp="1"/>
          </p:cNvSpPr>
          <p:nvPr/>
        </p:nvSpPr>
        <p:spPr bwMode="auto">
          <a:xfrm>
            <a:off x="2831924" y="9000621"/>
            <a:ext cx="862416" cy="369332"/>
          </a:xfrm>
          <a:prstGeom prst="rect">
            <a:avLst/>
          </a:prstGeom>
          <a:noFill/>
          <a:ln w="9525">
            <a:noFill/>
            <a:miter lim="800000"/>
            <a:headEnd/>
            <a:tailEnd/>
          </a:ln>
        </p:spPr>
        <p:txBody>
          <a:bodyPr wrap="none" lIns="0" tIns="0" rIns="0" bIns="0">
            <a:spAutoFit/>
          </a:bodyPr>
          <a:lstStyle/>
          <a:p>
            <a:pPr algn="r" defTabSz="933450"/>
            <a:r>
              <a:rPr lang="en-US"/>
              <a:t>Page </a:t>
            </a:r>
            <a:fld id="{05D11333-D889-4A86-A327-7149F5DD9872}" type="slidenum">
              <a:rPr lang="en-US"/>
              <a:pPr algn="r" defTabSz="933450"/>
              <a:t>43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hdr" sz="quarter"/>
          </p:nvPr>
        </p:nvSpPr>
        <p:spPr>
          <a:xfrm>
            <a:off x="4017963" y="95250"/>
            <a:ext cx="2195512" cy="215900"/>
          </a:xfrm>
          <a:noFill/>
        </p:spPr>
        <p:txBody>
          <a:bodyPr/>
          <a:lstStyle/>
          <a:p>
            <a:r>
              <a:rPr lang="en-GB" smtClean="0">
                <a:latin typeface="Times New Roman" charset="0"/>
              </a:rPr>
              <a:t>doc.: IEEE 802.11-08/1003r0</a:t>
            </a:r>
          </a:p>
        </p:txBody>
      </p:sp>
      <p:sp>
        <p:nvSpPr>
          <p:cNvPr id="119811" name="Rectangle 3"/>
          <p:cNvSpPr>
            <a:spLocks noGrp="1" noChangeArrowheads="1"/>
          </p:cNvSpPr>
          <p:nvPr>
            <p:ph type="dt" sz="quarter" idx="1"/>
          </p:nvPr>
        </p:nvSpPr>
        <p:spPr>
          <a:xfrm>
            <a:off x="646113" y="95250"/>
            <a:ext cx="1227137" cy="215900"/>
          </a:xfrm>
          <a:noFill/>
        </p:spPr>
        <p:txBody>
          <a:bodyPr/>
          <a:lstStyle/>
          <a:p>
            <a:r>
              <a:rPr lang="en-GB" smtClean="0">
                <a:latin typeface="Times New Roman" charset="0"/>
              </a:rPr>
              <a:t>September 2008</a:t>
            </a:r>
          </a:p>
        </p:txBody>
      </p:sp>
      <p:sp>
        <p:nvSpPr>
          <p:cNvPr id="119812" name="Rectangle 6"/>
          <p:cNvSpPr>
            <a:spLocks noGrp="1" noChangeArrowheads="1"/>
          </p:cNvSpPr>
          <p:nvPr>
            <p:ph type="ftr" sz="quarter" idx="4"/>
          </p:nvPr>
        </p:nvSpPr>
        <p:spPr>
          <a:xfrm>
            <a:off x="4357688" y="9001125"/>
            <a:ext cx="1855787" cy="184150"/>
          </a:xfrm>
          <a:noFill/>
        </p:spPr>
        <p:txBody>
          <a:bodyPr/>
          <a:lstStyle/>
          <a:p>
            <a:pPr lvl="4"/>
            <a:r>
              <a:rPr lang="en-GB" smtClean="0">
                <a:latin typeface="Times New Roman" charset="0"/>
              </a:rPr>
              <a:t>Alex Ashley, NDS Ltd</a:t>
            </a:r>
          </a:p>
        </p:txBody>
      </p:sp>
      <p:sp>
        <p:nvSpPr>
          <p:cNvPr id="119813" name="Rectangle 7"/>
          <p:cNvSpPr>
            <a:spLocks noGrp="1" noChangeArrowheads="1"/>
          </p:cNvSpPr>
          <p:nvPr>
            <p:ph type="sldNum" sz="quarter" idx="5"/>
          </p:nvPr>
        </p:nvSpPr>
        <p:spPr>
          <a:xfrm>
            <a:off x="3278188" y="9001125"/>
            <a:ext cx="415925" cy="184150"/>
          </a:xfrm>
          <a:noFill/>
        </p:spPr>
        <p:txBody>
          <a:bodyPr/>
          <a:lstStyle/>
          <a:p>
            <a:r>
              <a:rPr lang="en-GB" smtClean="0">
                <a:latin typeface="Times New Roman" charset="0"/>
              </a:rPr>
              <a:t>Page </a:t>
            </a:r>
            <a:fld id="{EE718D0F-9923-4A0E-9A24-249CCF15765A}" type="slidenum">
              <a:rPr lang="en-GB" smtClean="0">
                <a:latin typeface="Times New Roman" charset="0"/>
              </a:rPr>
              <a:pPr/>
              <a:t>44</a:t>
            </a:fld>
            <a:endParaRPr lang="en-GB" smtClean="0">
              <a:latin typeface="Times New Roman" charset="0"/>
            </a:endParaRPr>
          </a:p>
        </p:txBody>
      </p:sp>
      <p:sp>
        <p:nvSpPr>
          <p:cNvPr id="119814" name="Rectangle 2"/>
          <p:cNvSpPr>
            <a:spLocks noGrp="1" noRot="1" noChangeAspect="1" noChangeArrowheads="1" noTextEdit="1"/>
          </p:cNvSpPr>
          <p:nvPr>
            <p:ph type="sldImg"/>
          </p:nvPr>
        </p:nvSpPr>
        <p:spPr>
          <a:xfrm>
            <a:off x="1114425" y="703263"/>
            <a:ext cx="4629150" cy="3473450"/>
          </a:xfrm>
          <a:ln/>
        </p:spPr>
      </p:sp>
      <p:sp>
        <p:nvSpPr>
          <p:cNvPr id="119815"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hdr" sz="quarter"/>
          </p:nvPr>
        </p:nvSpPr>
        <p:spPr>
          <a:xfrm>
            <a:off x="4017963" y="95250"/>
            <a:ext cx="2195512" cy="215900"/>
          </a:xfrm>
          <a:noFill/>
        </p:spPr>
        <p:txBody>
          <a:bodyPr/>
          <a:lstStyle/>
          <a:p>
            <a:r>
              <a:rPr lang="en-US" smtClean="0">
                <a:latin typeface="Times New Roman" charset="0"/>
              </a:rPr>
              <a:t>doc.: IEEE 802.11-10/0413r0</a:t>
            </a:r>
          </a:p>
        </p:txBody>
      </p:sp>
      <p:sp>
        <p:nvSpPr>
          <p:cNvPr id="120835" name="Rectangle 3"/>
          <p:cNvSpPr>
            <a:spLocks noGrp="1" noChangeArrowheads="1"/>
          </p:cNvSpPr>
          <p:nvPr>
            <p:ph type="dt" sz="quarter" idx="1"/>
          </p:nvPr>
        </p:nvSpPr>
        <p:spPr>
          <a:xfrm>
            <a:off x="646113" y="95250"/>
            <a:ext cx="915987" cy="215900"/>
          </a:xfrm>
          <a:noFill/>
        </p:spPr>
        <p:txBody>
          <a:bodyPr/>
          <a:lstStyle/>
          <a:p>
            <a:r>
              <a:rPr lang="en-US" smtClean="0">
                <a:latin typeface="Times New Roman" charset="0"/>
              </a:rPr>
              <a:t>Month Year</a:t>
            </a:r>
          </a:p>
        </p:txBody>
      </p:sp>
      <p:sp>
        <p:nvSpPr>
          <p:cNvPr id="120836" name="Rectangle 6"/>
          <p:cNvSpPr>
            <a:spLocks noGrp="1" noChangeArrowheads="1"/>
          </p:cNvSpPr>
          <p:nvPr>
            <p:ph type="ftr" sz="quarter" idx="4"/>
          </p:nvPr>
        </p:nvSpPr>
        <p:spPr>
          <a:xfrm>
            <a:off x="3790950" y="9001125"/>
            <a:ext cx="2422525" cy="184150"/>
          </a:xfrm>
          <a:noFill/>
        </p:spPr>
        <p:txBody>
          <a:bodyPr/>
          <a:lstStyle/>
          <a:p>
            <a:pPr lvl="4"/>
            <a:r>
              <a:rPr lang="en-US" smtClean="0">
                <a:latin typeface="Times New Roman" charset="0"/>
              </a:rPr>
              <a:t>Osama Aboul-Magd (Samsung)</a:t>
            </a:r>
          </a:p>
        </p:txBody>
      </p:sp>
      <p:sp>
        <p:nvSpPr>
          <p:cNvPr id="120837" name="Rectangle 7"/>
          <p:cNvSpPr>
            <a:spLocks noGrp="1" noChangeArrowheads="1"/>
          </p:cNvSpPr>
          <p:nvPr>
            <p:ph type="sldNum" sz="quarter" idx="5"/>
          </p:nvPr>
        </p:nvSpPr>
        <p:spPr>
          <a:xfrm>
            <a:off x="3278188" y="9001125"/>
            <a:ext cx="415925" cy="184150"/>
          </a:xfrm>
          <a:noFill/>
        </p:spPr>
        <p:txBody>
          <a:bodyPr/>
          <a:lstStyle/>
          <a:p>
            <a:r>
              <a:rPr lang="en-US" smtClean="0">
                <a:latin typeface="Times New Roman" charset="0"/>
              </a:rPr>
              <a:t>Page </a:t>
            </a:r>
            <a:fld id="{3A8C1BDE-AF58-4888-83FF-66A69FB3A00B}" type="slidenum">
              <a:rPr lang="en-US" smtClean="0">
                <a:latin typeface="Times New Roman" charset="0"/>
              </a:rPr>
              <a:pPr/>
              <a:t>49</a:t>
            </a:fld>
            <a:endParaRPr lang="en-US" smtClean="0">
              <a:latin typeface="Times New Roman" charset="0"/>
            </a:endParaRPr>
          </a:p>
        </p:txBody>
      </p:sp>
      <p:sp>
        <p:nvSpPr>
          <p:cNvPr id="120838" name="Rectangle 2"/>
          <p:cNvSpPr>
            <a:spLocks noChangeArrowheads="1" noTextEdit="1"/>
          </p:cNvSpPr>
          <p:nvPr>
            <p:ph type="sldImg"/>
          </p:nvPr>
        </p:nvSpPr>
        <p:spPr>
          <a:xfrm>
            <a:off x="1114425" y="703263"/>
            <a:ext cx="4629150" cy="3473450"/>
          </a:xfrm>
          <a:ln/>
        </p:spPr>
      </p:sp>
      <p:sp>
        <p:nvSpPr>
          <p:cNvPr id="120839"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hdr" sz="quarter"/>
          </p:nvPr>
        </p:nvSpPr>
        <p:spPr>
          <a:xfrm>
            <a:off x="4017963" y="95250"/>
            <a:ext cx="2195512" cy="215900"/>
          </a:xfrm>
          <a:noFill/>
        </p:spPr>
        <p:txBody>
          <a:bodyPr/>
          <a:lstStyle/>
          <a:p>
            <a:r>
              <a:rPr lang="en-US" smtClean="0">
                <a:latin typeface="Times New Roman" charset="0"/>
              </a:rPr>
              <a:t>doc.: IEEE 802.11-10/0413r0</a:t>
            </a:r>
          </a:p>
        </p:txBody>
      </p:sp>
      <p:sp>
        <p:nvSpPr>
          <p:cNvPr id="121859" name="Rectangle 3"/>
          <p:cNvSpPr>
            <a:spLocks noGrp="1" noChangeArrowheads="1"/>
          </p:cNvSpPr>
          <p:nvPr>
            <p:ph type="dt" sz="quarter" idx="1"/>
          </p:nvPr>
        </p:nvSpPr>
        <p:spPr>
          <a:xfrm>
            <a:off x="646113" y="95250"/>
            <a:ext cx="915987" cy="215900"/>
          </a:xfrm>
          <a:noFill/>
        </p:spPr>
        <p:txBody>
          <a:bodyPr/>
          <a:lstStyle/>
          <a:p>
            <a:r>
              <a:rPr lang="en-US" smtClean="0">
                <a:latin typeface="Times New Roman" charset="0"/>
              </a:rPr>
              <a:t>Month Year</a:t>
            </a:r>
          </a:p>
        </p:txBody>
      </p:sp>
      <p:sp>
        <p:nvSpPr>
          <p:cNvPr id="121860" name="Rectangle 6"/>
          <p:cNvSpPr>
            <a:spLocks noGrp="1" noChangeArrowheads="1"/>
          </p:cNvSpPr>
          <p:nvPr>
            <p:ph type="ftr" sz="quarter" idx="4"/>
          </p:nvPr>
        </p:nvSpPr>
        <p:spPr>
          <a:xfrm>
            <a:off x="3790950" y="9001125"/>
            <a:ext cx="2422525" cy="184150"/>
          </a:xfrm>
          <a:noFill/>
        </p:spPr>
        <p:txBody>
          <a:bodyPr/>
          <a:lstStyle/>
          <a:p>
            <a:pPr lvl="4"/>
            <a:r>
              <a:rPr lang="en-US" smtClean="0">
                <a:latin typeface="Times New Roman" charset="0"/>
              </a:rPr>
              <a:t>Osama Aboul-Magd (Samsung)</a:t>
            </a:r>
          </a:p>
        </p:txBody>
      </p:sp>
      <p:sp>
        <p:nvSpPr>
          <p:cNvPr id="121861" name="Rectangle 7"/>
          <p:cNvSpPr>
            <a:spLocks noGrp="1" noChangeArrowheads="1"/>
          </p:cNvSpPr>
          <p:nvPr>
            <p:ph type="sldNum" sz="quarter" idx="5"/>
          </p:nvPr>
        </p:nvSpPr>
        <p:spPr>
          <a:xfrm>
            <a:off x="3278188" y="9001125"/>
            <a:ext cx="415925" cy="184150"/>
          </a:xfrm>
          <a:noFill/>
        </p:spPr>
        <p:txBody>
          <a:bodyPr/>
          <a:lstStyle/>
          <a:p>
            <a:r>
              <a:rPr lang="en-US" smtClean="0">
                <a:latin typeface="Times New Roman" charset="0"/>
              </a:rPr>
              <a:t>Page </a:t>
            </a:r>
            <a:fld id="{5F823BC4-3063-4492-B741-487CF387EB82}" type="slidenum">
              <a:rPr lang="en-US" smtClean="0">
                <a:latin typeface="Times New Roman" charset="0"/>
              </a:rPr>
              <a:pPr/>
              <a:t>50</a:t>
            </a:fld>
            <a:endParaRPr lang="en-US" smtClean="0">
              <a:latin typeface="Times New Roman" charset="0"/>
            </a:endParaRPr>
          </a:p>
        </p:txBody>
      </p:sp>
      <p:sp>
        <p:nvSpPr>
          <p:cNvPr id="121862" name="Rectangle 2"/>
          <p:cNvSpPr>
            <a:spLocks noChangeArrowheads="1" noTextEdit="1"/>
          </p:cNvSpPr>
          <p:nvPr>
            <p:ph type="sldImg"/>
          </p:nvPr>
        </p:nvSpPr>
        <p:spPr>
          <a:xfrm>
            <a:off x="1114425" y="703263"/>
            <a:ext cx="4629150" cy="3473450"/>
          </a:xfrm>
          <a:ln cap="flat"/>
        </p:spPr>
      </p:sp>
      <p:sp>
        <p:nvSpPr>
          <p:cNvPr id="121863" name="Rectangle 3"/>
          <p:cNvSpPr>
            <a:spLocks noGrp="1" noChangeArrowheads="1"/>
          </p:cNvSpPr>
          <p:nvPr>
            <p:ph type="body" idx="1"/>
          </p:nvPr>
        </p:nvSpPr>
        <p:spPr>
          <a:noFill/>
          <a:ln/>
        </p:spPr>
        <p:txBody>
          <a:bodyPr lIns="95250" rIns="95250"/>
          <a:lstStyle/>
          <a:p>
            <a:endParaRPr lang="en-US" smtClean="0">
              <a:latin typeface="Times New Roman"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a:xfrm>
            <a:off x="1114425" y="703263"/>
            <a:ext cx="4629150" cy="3473450"/>
          </a:xfrm>
          <a:ln/>
        </p:spPr>
      </p:sp>
      <p:sp>
        <p:nvSpPr>
          <p:cNvPr id="122883" name="Notes Placeholder 2"/>
          <p:cNvSpPr>
            <a:spLocks noGrp="1"/>
          </p:cNvSpPr>
          <p:nvPr>
            <p:ph type="body" idx="1"/>
          </p:nvPr>
        </p:nvSpPr>
        <p:spPr>
          <a:noFill/>
          <a:ln/>
        </p:spPr>
        <p:txBody>
          <a:bodyPr/>
          <a:lstStyle/>
          <a:p>
            <a:endParaRPr lang="en-US" smtClean="0">
              <a:latin typeface="Times New Roman" charset="0"/>
            </a:endParaRPr>
          </a:p>
        </p:txBody>
      </p:sp>
      <p:sp>
        <p:nvSpPr>
          <p:cNvPr id="122884" name="Header Placeholder 3"/>
          <p:cNvSpPr>
            <a:spLocks noGrp="1"/>
          </p:cNvSpPr>
          <p:nvPr>
            <p:ph type="hdr" sz="quarter"/>
          </p:nvPr>
        </p:nvSpPr>
        <p:spPr>
          <a:xfrm>
            <a:off x="4017963" y="95250"/>
            <a:ext cx="2195512" cy="215900"/>
          </a:xfrm>
          <a:noFill/>
        </p:spPr>
        <p:txBody>
          <a:bodyPr/>
          <a:lstStyle/>
          <a:p>
            <a:r>
              <a:rPr lang="en-US" smtClean="0">
                <a:latin typeface="Times New Roman" charset="0"/>
              </a:rPr>
              <a:t>doc.: IEEE 802.11-10/0413r0</a:t>
            </a:r>
          </a:p>
        </p:txBody>
      </p:sp>
      <p:sp>
        <p:nvSpPr>
          <p:cNvPr id="122885" name="Date Placeholder 4"/>
          <p:cNvSpPr>
            <a:spLocks noGrp="1"/>
          </p:cNvSpPr>
          <p:nvPr>
            <p:ph type="dt" sz="quarter" idx="1"/>
          </p:nvPr>
        </p:nvSpPr>
        <p:spPr>
          <a:xfrm>
            <a:off x="646113" y="95250"/>
            <a:ext cx="915987" cy="215900"/>
          </a:xfrm>
          <a:noFill/>
        </p:spPr>
        <p:txBody>
          <a:bodyPr/>
          <a:lstStyle/>
          <a:p>
            <a:r>
              <a:rPr lang="en-US" smtClean="0">
                <a:latin typeface="Times New Roman" charset="0"/>
              </a:rPr>
              <a:t>Month Year</a:t>
            </a:r>
          </a:p>
        </p:txBody>
      </p:sp>
      <p:sp>
        <p:nvSpPr>
          <p:cNvPr id="122886" name="Footer Placeholder 5"/>
          <p:cNvSpPr>
            <a:spLocks noGrp="1"/>
          </p:cNvSpPr>
          <p:nvPr>
            <p:ph type="ftr" sz="quarter" idx="4"/>
          </p:nvPr>
        </p:nvSpPr>
        <p:spPr>
          <a:xfrm>
            <a:off x="3790950" y="9001125"/>
            <a:ext cx="2422525" cy="184150"/>
          </a:xfrm>
          <a:noFill/>
        </p:spPr>
        <p:txBody>
          <a:bodyPr/>
          <a:lstStyle/>
          <a:p>
            <a:pPr lvl="4"/>
            <a:r>
              <a:rPr lang="en-US" smtClean="0">
                <a:latin typeface="Times New Roman" charset="0"/>
              </a:rPr>
              <a:t>Osama Aboul-Magd (Samsung)</a:t>
            </a:r>
          </a:p>
        </p:txBody>
      </p:sp>
      <p:sp>
        <p:nvSpPr>
          <p:cNvPr id="122887" name="Slide Number Placeholder 6"/>
          <p:cNvSpPr>
            <a:spLocks noGrp="1"/>
          </p:cNvSpPr>
          <p:nvPr>
            <p:ph type="sldNum" sz="quarter" idx="5"/>
          </p:nvPr>
        </p:nvSpPr>
        <p:spPr>
          <a:xfrm>
            <a:off x="3278188" y="9001125"/>
            <a:ext cx="415925" cy="184150"/>
          </a:xfrm>
          <a:noFill/>
        </p:spPr>
        <p:txBody>
          <a:bodyPr/>
          <a:lstStyle/>
          <a:p>
            <a:r>
              <a:rPr lang="en-US" smtClean="0">
                <a:latin typeface="Times New Roman" charset="0"/>
              </a:rPr>
              <a:t>Page </a:t>
            </a:r>
            <a:fld id="{2D2A2E53-0D02-42CA-8794-7A7AA53633C6}" type="slidenum">
              <a:rPr lang="en-US" smtClean="0">
                <a:latin typeface="Times New Roman" charset="0"/>
              </a:rPr>
              <a:pPr/>
              <a:t>51</a:t>
            </a:fld>
            <a:endParaRPr lang="en-US" smtClean="0">
              <a:latin typeface="Times New Roman"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a:xfrm>
            <a:off x="1114425" y="703263"/>
            <a:ext cx="4629150" cy="3473450"/>
          </a:xfrm>
          <a:ln/>
        </p:spPr>
      </p:sp>
      <p:sp>
        <p:nvSpPr>
          <p:cNvPr id="123907" name="Notes Placeholder 2"/>
          <p:cNvSpPr>
            <a:spLocks noGrp="1"/>
          </p:cNvSpPr>
          <p:nvPr>
            <p:ph type="body" idx="1"/>
          </p:nvPr>
        </p:nvSpPr>
        <p:spPr>
          <a:noFill/>
          <a:ln/>
        </p:spPr>
        <p:txBody>
          <a:bodyPr/>
          <a:lstStyle/>
          <a:p>
            <a:endParaRPr lang="en-US" smtClean="0">
              <a:latin typeface="Times New Roman" charset="0"/>
            </a:endParaRPr>
          </a:p>
        </p:txBody>
      </p:sp>
      <p:sp>
        <p:nvSpPr>
          <p:cNvPr id="123908" name="Header Placeholder 3"/>
          <p:cNvSpPr>
            <a:spLocks noGrp="1"/>
          </p:cNvSpPr>
          <p:nvPr>
            <p:ph type="hdr" sz="quarter"/>
          </p:nvPr>
        </p:nvSpPr>
        <p:spPr>
          <a:xfrm>
            <a:off x="4017963" y="95250"/>
            <a:ext cx="2195512" cy="215900"/>
          </a:xfrm>
          <a:noFill/>
        </p:spPr>
        <p:txBody>
          <a:bodyPr/>
          <a:lstStyle/>
          <a:p>
            <a:r>
              <a:rPr lang="en-US" smtClean="0">
                <a:latin typeface="Times New Roman" charset="0"/>
              </a:rPr>
              <a:t>doc.: IEEE 802.11-10/0413r0</a:t>
            </a:r>
          </a:p>
        </p:txBody>
      </p:sp>
      <p:sp>
        <p:nvSpPr>
          <p:cNvPr id="123909" name="Date Placeholder 4"/>
          <p:cNvSpPr>
            <a:spLocks noGrp="1"/>
          </p:cNvSpPr>
          <p:nvPr>
            <p:ph type="dt" sz="quarter" idx="1"/>
          </p:nvPr>
        </p:nvSpPr>
        <p:spPr>
          <a:xfrm>
            <a:off x="646113" y="95250"/>
            <a:ext cx="915987" cy="215900"/>
          </a:xfrm>
          <a:noFill/>
        </p:spPr>
        <p:txBody>
          <a:bodyPr/>
          <a:lstStyle/>
          <a:p>
            <a:r>
              <a:rPr lang="en-US" smtClean="0">
                <a:latin typeface="Times New Roman" charset="0"/>
              </a:rPr>
              <a:t>Month Year</a:t>
            </a:r>
          </a:p>
        </p:txBody>
      </p:sp>
      <p:sp>
        <p:nvSpPr>
          <p:cNvPr id="123910" name="Footer Placeholder 5"/>
          <p:cNvSpPr>
            <a:spLocks noGrp="1"/>
          </p:cNvSpPr>
          <p:nvPr>
            <p:ph type="ftr" sz="quarter" idx="4"/>
          </p:nvPr>
        </p:nvSpPr>
        <p:spPr>
          <a:xfrm>
            <a:off x="3790950" y="9001125"/>
            <a:ext cx="2422525" cy="184150"/>
          </a:xfrm>
          <a:noFill/>
        </p:spPr>
        <p:txBody>
          <a:bodyPr/>
          <a:lstStyle/>
          <a:p>
            <a:pPr lvl="4"/>
            <a:r>
              <a:rPr lang="en-US" smtClean="0">
                <a:latin typeface="Times New Roman" charset="0"/>
              </a:rPr>
              <a:t>Osama Aboul-Magd (Samsung)</a:t>
            </a:r>
          </a:p>
        </p:txBody>
      </p:sp>
      <p:sp>
        <p:nvSpPr>
          <p:cNvPr id="123911" name="Slide Number Placeholder 6"/>
          <p:cNvSpPr>
            <a:spLocks noGrp="1"/>
          </p:cNvSpPr>
          <p:nvPr>
            <p:ph type="sldNum" sz="quarter" idx="5"/>
          </p:nvPr>
        </p:nvSpPr>
        <p:spPr>
          <a:xfrm>
            <a:off x="3278188" y="9001125"/>
            <a:ext cx="415925" cy="184150"/>
          </a:xfrm>
          <a:noFill/>
        </p:spPr>
        <p:txBody>
          <a:bodyPr/>
          <a:lstStyle/>
          <a:p>
            <a:r>
              <a:rPr lang="en-US" smtClean="0">
                <a:latin typeface="Times New Roman" charset="0"/>
              </a:rPr>
              <a:t>Page </a:t>
            </a:r>
            <a:fld id="{B3C479C5-2493-4010-9B15-90541D535C04}" type="slidenum">
              <a:rPr lang="en-US" smtClean="0">
                <a:latin typeface="Times New Roman" charset="0"/>
              </a:rPr>
              <a:pPr/>
              <a:t>53</a:t>
            </a:fld>
            <a:endParaRPr lang="en-US" smtClean="0">
              <a:latin typeface="Times New Roman"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a:xfrm>
            <a:off x="1114425" y="703263"/>
            <a:ext cx="4629150" cy="3473450"/>
          </a:xfrm>
          <a:ln/>
        </p:spPr>
      </p:sp>
      <p:sp>
        <p:nvSpPr>
          <p:cNvPr id="124931" name="Notes Placeholder 2"/>
          <p:cNvSpPr>
            <a:spLocks noGrp="1"/>
          </p:cNvSpPr>
          <p:nvPr>
            <p:ph type="body" idx="1"/>
          </p:nvPr>
        </p:nvSpPr>
        <p:spPr>
          <a:noFill/>
          <a:ln/>
        </p:spPr>
        <p:txBody>
          <a:bodyPr/>
          <a:lstStyle/>
          <a:p>
            <a:endParaRPr lang="en-US" smtClean="0">
              <a:latin typeface="Times New Roman" charset="0"/>
            </a:endParaRPr>
          </a:p>
        </p:txBody>
      </p:sp>
      <p:sp>
        <p:nvSpPr>
          <p:cNvPr id="124932" name="Header Placeholder 3"/>
          <p:cNvSpPr>
            <a:spLocks noGrp="1"/>
          </p:cNvSpPr>
          <p:nvPr>
            <p:ph type="hdr" sz="quarter"/>
          </p:nvPr>
        </p:nvSpPr>
        <p:spPr>
          <a:xfrm>
            <a:off x="4017963" y="95250"/>
            <a:ext cx="2195512" cy="215900"/>
          </a:xfrm>
          <a:noFill/>
        </p:spPr>
        <p:txBody>
          <a:bodyPr/>
          <a:lstStyle/>
          <a:p>
            <a:r>
              <a:rPr lang="en-US" smtClean="0">
                <a:latin typeface="Times New Roman" charset="0"/>
              </a:rPr>
              <a:t>doc.: IEEE 802.11-10/0413r0</a:t>
            </a:r>
          </a:p>
        </p:txBody>
      </p:sp>
      <p:sp>
        <p:nvSpPr>
          <p:cNvPr id="124933" name="Date Placeholder 4"/>
          <p:cNvSpPr>
            <a:spLocks noGrp="1"/>
          </p:cNvSpPr>
          <p:nvPr>
            <p:ph type="dt" sz="quarter" idx="1"/>
          </p:nvPr>
        </p:nvSpPr>
        <p:spPr>
          <a:xfrm>
            <a:off x="646113" y="95250"/>
            <a:ext cx="915987" cy="215900"/>
          </a:xfrm>
          <a:noFill/>
        </p:spPr>
        <p:txBody>
          <a:bodyPr/>
          <a:lstStyle/>
          <a:p>
            <a:r>
              <a:rPr lang="en-US" smtClean="0">
                <a:latin typeface="Times New Roman" charset="0"/>
              </a:rPr>
              <a:t>Month Year</a:t>
            </a:r>
          </a:p>
        </p:txBody>
      </p:sp>
      <p:sp>
        <p:nvSpPr>
          <p:cNvPr id="124934" name="Footer Placeholder 5"/>
          <p:cNvSpPr>
            <a:spLocks noGrp="1"/>
          </p:cNvSpPr>
          <p:nvPr>
            <p:ph type="ftr" sz="quarter" idx="4"/>
          </p:nvPr>
        </p:nvSpPr>
        <p:spPr>
          <a:xfrm>
            <a:off x="3790950" y="9001125"/>
            <a:ext cx="2422525" cy="184150"/>
          </a:xfrm>
          <a:noFill/>
        </p:spPr>
        <p:txBody>
          <a:bodyPr/>
          <a:lstStyle/>
          <a:p>
            <a:pPr lvl="4"/>
            <a:r>
              <a:rPr lang="en-US" smtClean="0">
                <a:latin typeface="Times New Roman" charset="0"/>
              </a:rPr>
              <a:t>Osama Aboul-Magd (Samsung)</a:t>
            </a:r>
          </a:p>
        </p:txBody>
      </p:sp>
      <p:sp>
        <p:nvSpPr>
          <p:cNvPr id="124935" name="Slide Number Placeholder 6"/>
          <p:cNvSpPr>
            <a:spLocks noGrp="1"/>
          </p:cNvSpPr>
          <p:nvPr>
            <p:ph type="sldNum" sz="quarter" idx="5"/>
          </p:nvPr>
        </p:nvSpPr>
        <p:spPr>
          <a:xfrm>
            <a:off x="3278188" y="9001125"/>
            <a:ext cx="415925" cy="184150"/>
          </a:xfrm>
          <a:noFill/>
        </p:spPr>
        <p:txBody>
          <a:bodyPr/>
          <a:lstStyle/>
          <a:p>
            <a:r>
              <a:rPr lang="en-US" smtClean="0">
                <a:latin typeface="Times New Roman" charset="0"/>
              </a:rPr>
              <a:t>Page </a:t>
            </a:r>
            <a:fld id="{7689CC65-B388-4C34-ABCE-1D99BF204461}" type="slidenum">
              <a:rPr lang="en-US" smtClean="0">
                <a:latin typeface="Times New Roman" charset="0"/>
              </a:rPr>
              <a:pPr/>
              <a:t>54</a:t>
            </a:fld>
            <a:endParaRPr lang="en-US" smtClean="0">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3"/>
          <p:cNvSpPr>
            <a:spLocks noGrp="1" noChangeArrowheads="1"/>
          </p:cNvSpPr>
          <p:nvPr>
            <p:ph type="dt" sz="quarter" idx="1"/>
          </p:nvPr>
        </p:nvSpPr>
        <p:spPr>
          <a:xfrm>
            <a:off x="646113" y="95250"/>
            <a:ext cx="739775" cy="215900"/>
          </a:xfrm>
          <a:noFill/>
        </p:spPr>
        <p:txBody>
          <a:bodyPr/>
          <a:lstStyle/>
          <a:p>
            <a:r>
              <a:rPr lang="en-US" smtClean="0">
                <a:latin typeface="Times New Roman" charset="0"/>
              </a:rPr>
              <a:t>Mar 2010</a:t>
            </a:r>
          </a:p>
        </p:txBody>
      </p:sp>
      <p:sp>
        <p:nvSpPr>
          <p:cNvPr id="91139" name="Rectangle 3"/>
          <p:cNvSpPr txBox="1">
            <a:spLocks noGrp="1" noChangeArrowheads="1"/>
          </p:cNvSpPr>
          <p:nvPr/>
        </p:nvSpPr>
        <p:spPr bwMode="auto">
          <a:xfrm>
            <a:off x="646113" y="96838"/>
            <a:ext cx="733425" cy="214312"/>
          </a:xfrm>
          <a:prstGeom prst="rect">
            <a:avLst/>
          </a:prstGeom>
          <a:noFill/>
          <a:ln w="9525">
            <a:noFill/>
            <a:miter lim="800000"/>
            <a:headEnd/>
            <a:tailEnd/>
          </a:ln>
        </p:spPr>
        <p:txBody>
          <a:bodyPr wrap="none" lIns="0" tIns="0" rIns="0" bIns="0" anchor="b">
            <a:spAutoFit/>
          </a:bodyPr>
          <a:lstStyle/>
          <a:p>
            <a:pPr defTabSz="933450"/>
            <a:r>
              <a:rPr lang="en-US" sz="1400"/>
              <a:t>July 2007</a:t>
            </a:r>
          </a:p>
        </p:txBody>
      </p:sp>
      <p:sp>
        <p:nvSpPr>
          <p:cNvPr id="91140" name="Rectangle 6"/>
          <p:cNvSpPr>
            <a:spLocks noGrp="1" noChangeArrowheads="1"/>
          </p:cNvSpPr>
          <p:nvPr>
            <p:ph type="ftr" sz="quarter" idx="4"/>
          </p:nvPr>
        </p:nvSpPr>
        <p:spPr>
          <a:xfrm>
            <a:off x="3756025" y="9001125"/>
            <a:ext cx="2457450" cy="184150"/>
          </a:xfrm>
          <a:noFill/>
        </p:spPr>
        <p:txBody>
          <a:bodyPr/>
          <a:lstStyle/>
          <a:p>
            <a:pPr lvl="4"/>
            <a:r>
              <a:rPr lang="en-US" smtClean="0">
                <a:latin typeface="Times New Roman" charset="0"/>
              </a:rPr>
              <a:t>Peter Ecclesine (Cisco Systems)</a:t>
            </a:r>
          </a:p>
        </p:txBody>
      </p:sp>
      <p:sp>
        <p:nvSpPr>
          <p:cNvPr id="91141" name="Rectangle 7"/>
          <p:cNvSpPr>
            <a:spLocks noGrp="1" noChangeArrowheads="1"/>
          </p:cNvSpPr>
          <p:nvPr>
            <p:ph type="sldNum" sz="quarter" idx="5"/>
          </p:nvPr>
        </p:nvSpPr>
        <p:spPr>
          <a:xfrm>
            <a:off x="3278188" y="9001125"/>
            <a:ext cx="415925" cy="184150"/>
          </a:xfrm>
          <a:noFill/>
        </p:spPr>
        <p:txBody>
          <a:bodyPr/>
          <a:lstStyle/>
          <a:p>
            <a:r>
              <a:rPr lang="en-US" smtClean="0">
                <a:latin typeface="Times New Roman" charset="0"/>
              </a:rPr>
              <a:t>Page </a:t>
            </a:r>
            <a:fld id="{42403650-A7D4-4D8D-B33C-7F62002C0F48}" type="slidenum">
              <a:rPr lang="en-US" smtClean="0">
                <a:latin typeface="Times New Roman" charset="0"/>
              </a:rPr>
              <a:pPr/>
              <a:t>4</a:t>
            </a:fld>
            <a:endParaRPr lang="en-US" smtClean="0">
              <a:latin typeface="Times New Roman" charset="0"/>
            </a:endParaRPr>
          </a:p>
        </p:txBody>
      </p:sp>
      <p:sp>
        <p:nvSpPr>
          <p:cNvPr id="91142" name="Rectangle 2"/>
          <p:cNvSpPr>
            <a:spLocks noChangeArrowheads="1" noTextEdit="1"/>
          </p:cNvSpPr>
          <p:nvPr>
            <p:ph type="sldImg"/>
          </p:nvPr>
        </p:nvSpPr>
        <p:spPr>
          <a:xfrm>
            <a:off x="1114425" y="703263"/>
            <a:ext cx="4629150" cy="3473450"/>
          </a:xfrm>
          <a:ln/>
        </p:spPr>
      </p:sp>
      <p:sp>
        <p:nvSpPr>
          <p:cNvPr id="91143" name="Rectangle 3"/>
          <p:cNvSpPr>
            <a:spLocks noGrp="1" noChangeArrowheads="1"/>
          </p:cNvSpPr>
          <p:nvPr>
            <p:ph type="body" idx="1"/>
          </p:nvPr>
        </p:nvSpPr>
        <p:spPr>
          <a:noFill/>
          <a:ln/>
        </p:spPr>
        <p:txBody>
          <a:bodyPr/>
          <a:lstStyle/>
          <a:p>
            <a:endParaRPr lang="en-GB" smtClean="0">
              <a:latin typeface="Times New Roman"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hdr" sz="quarter"/>
          </p:nvPr>
        </p:nvSpPr>
        <p:spPr>
          <a:xfrm>
            <a:off x="4017963" y="95250"/>
            <a:ext cx="2195512" cy="215900"/>
          </a:xfrm>
          <a:noFill/>
        </p:spPr>
        <p:txBody>
          <a:bodyPr/>
          <a:lstStyle/>
          <a:p>
            <a:r>
              <a:rPr lang="en-US" smtClean="0">
                <a:latin typeface="Times New Roman" charset="0"/>
              </a:rPr>
              <a:t>doc.: IEEE 802.11-07/0570r0</a:t>
            </a:r>
          </a:p>
        </p:txBody>
      </p:sp>
      <p:sp>
        <p:nvSpPr>
          <p:cNvPr id="125955" name="Rectangle 3"/>
          <p:cNvSpPr>
            <a:spLocks noGrp="1" noChangeArrowheads="1"/>
          </p:cNvSpPr>
          <p:nvPr>
            <p:ph type="dt" sz="quarter" idx="1"/>
          </p:nvPr>
        </p:nvSpPr>
        <p:spPr>
          <a:xfrm>
            <a:off x="646113" y="95250"/>
            <a:ext cx="812800" cy="215900"/>
          </a:xfrm>
          <a:noFill/>
        </p:spPr>
        <p:txBody>
          <a:bodyPr/>
          <a:lstStyle/>
          <a:p>
            <a:r>
              <a:rPr lang="en-US" smtClean="0">
                <a:latin typeface="Times New Roman" charset="0"/>
              </a:rPr>
              <a:t>April 2007</a:t>
            </a:r>
          </a:p>
        </p:txBody>
      </p:sp>
      <p:sp>
        <p:nvSpPr>
          <p:cNvPr id="125956" name="Rectangle 6"/>
          <p:cNvSpPr>
            <a:spLocks noGrp="1" noChangeArrowheads="1"/>
          </p:cNvSpPr>
          <p:nvPr>
            <p:ph type="ftr" sz="quarter" idx="4"/>
          </p:nvPr>
        </p:nvSpPr>
        <p:spPr>
          <a:xfrm>
            <a:off x="3743325" y="9001125"/>
            <a:ext cx="2470150" cy="184150"/>
          </a:xfrm>
          <a:noFill/>
        </p:spPr>
        <p:txBody>
          <a:bodyPr/>
          <a:lstStyle/>
          <a:p>
            <a:pPr lvl="4"/>
            <a:r>
              <a:rPr lang="en-US" smtClean="0">
                <a:latin typeface="Times New Roman" charset="0"/>
              </a:rPr>
              <a:t>Eldad Perahia, Intel Corporation</a:t>
            </a:r>
          </a:p>
        </p:txBody>
      </p:sp>
      <p:sp>
        <p:nvSpPr>
          <p:cNvPr id="125957" name="Rectangle 7"/>
          <p:cNvSpPr>
            <a:spLocks noGrp="1" noChangeArrowheads="1"/>
          </p:cNvSpPr>
          <p:nvPr>
            <p:ph type="sldNum" sz="quarter" idx="5"/>
          </p:nvPr>
        </p:nvSpPr>
        <p:spPr>
          <a:xfrm>
            <a:off x="3278188" y="9001125"/>
            <a:ext cx="415925" cy="184150"/>
          </a:xfrm>
          <a:noFill/>
        </p:spPr>
        <p:txBody>
          <a:bodyPr/>
          <a:lstStyle/>
          <a:p>
            <a:r>
              <a:rPr lang="en-US" smtClean="0">
                <a:latin typeface="Times New Roman" charset="0"/>
              </a:rPr>
              <a:t>Page </a:t>
            </a:r>
            <a:fld id="{BD5C4475-27FA-4D04-9802-F03DE6DA338D}" type="slidenum">
              <a:rPr lang="en-US" smtClean="0">
                <a:latin typeface="Times New Roman" charset="0"/>
              </a:rPr>
              <a:pPr/>
              <a:t>55</a:t>
            </a:fld>
            <a:endParaRPr lang="en-US" smtClean="0">
              <a:latin typeface="Times New Roman" charset="0"/>
            </a:endParaRPr>
          </a:p>
        </p:txBody>
      </p:sp>
      <p:sp>
        <p:nvSpPr>
          <p:cNvPr id="125958" name="Rectangle 2"/>
          <p:cNvSpPr>
            <a:spLocks noChangeArrowheads="1" noTextEdit="1"/>
          </p:cNvSpPr>
          <p:nvPr>
            <p:ph type="sldImg"/>
          </p:nvPr>
        </p:nvSpPr>
        <p:spPr>
          <a:xfrm>
            <a:off x="1114425" y="703263"/>
            <a:ext cx="4629150" cy="3473450"/>
          </a:xfrm>
          <a:ln/>
        </p:spPr>
      </p:sp>
      <p:sp>
        <p:nvSpPr>
          <p:cNvPr id="125959"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hdr" sz="quarter"/>
          </p:nvPr>
        </p:nvSpPr>
        <p:spPr>
          <a:xfrm>
            <a:off x="4017963" y="95250"/>
            <a:ext cx="2195512" cy="215900"/>
          </a:xfrm>
          <a:noFill/>
        </p:spPr>
        <p:txBody>
          <a:bodyPr/>
          <a:lstStyle/>
          <a:p>
            <a:r>
              <a:rPr lang="en-US" smtClean="0">
                <a:latin typeface="Times New Roman" charset="0"/>
              </a:rPr>
              <a:t>doc.: IEEE 802.11-07/0570r0</a:t>
            </a:r>
          </a:p>
        </p:txBody>
      </p:sp>
      <p:sp>
        <p:nvSpPr>
          <p:cNvPr id="126979" name="Rectangle 3"/>
          <p:cNvSpPr>
            <a:spLocks noGrp="1" noChangeArrowheads="1"/>
          </p:cNvSpPr>
          <p:nvPr>
            <p:ph type="dt" sz="quarter" idx="1"/>
          </p:nvPr>
        </p:nvSpPr>
        <p:spPr>
          <a:xfrm>
            <a:off x="646113" y="95250"/>
            <a:ext cx="812800" cy="215900"/>
          </a:xfrm>
          <a:noFill/>
        </p:spPr>
        <p:txBody>
          <a:bodyPr/>
          <a:lstStyle/>
          <a:p>
            <a:r>
              <a:rPr lang="en-US" smtClean="0">
                <a:latin typeface="Times New Roman" charset="0"/>
              </a:rPr>
              <a:t>April 2007</a:t>
            </a:r>
          </a:p>
        </p:txBody>
      </p:sp>
      <p:sp>
        <p:nvSpPr>
          <p:cNvPr id="126980" name="Rectangle 6"/>
          <p:cNvSpPr>
            <a:spLocks noGrp="1" noChangeArrowheads="1"/>
          </p:cNvSpPr>
          <p:nvPr>
            <p:ph type="ftr" sz="quarter" idx="4"/>
          </p:nvPr>
        </p:nvSpPr>
        <p:spPr>
          <a:xfrm>
            <a:off x="3743325" y="9001125"/>
            <a:ext cx="2470150" cy="184150"/>
          </a:xfrm>
          <a:noFill/>
        </p:spPr>
        <p:txBody>
          <a:bodyPr/>
          <a:lstStyle/>
          <a:p>
            <a:pPr lvl="4"/>
            <a:r>
              <a:rPr lang="en-US" smtClean="0">
                <a:latin typeface="Times New Roman" charset="0"/>
              </a:rPr>
              <a:t>Eldad Perahia, Intel Corporation</a:t>
            </a:r>
          </a:p>
        </p:txBody>
      </p:sp>
      <p:sp>
        <p:nvSpPr>
          <p:cNvPr id="126981" name="Rectangle 7"/>
          <p:cNvSpPr>
            <a:spLocks noGrp="1" noChangeArrowheads="1"/>
          </p:cNvSpPr>
          <p:nvPr>
            <p:ph type="sldNum" sz="quarter" idx="5"/>
          </p:nvPr>
        </p:nvSpPr>
        <p:spPr>
          <a:xfrm>
            <a:off x="3278188" y="9001125"/>
            <a:ext cx="415925" cy="184150"/>
          </a:xfrm>
          <a:noFill/>
        </p:spPr>
        <p:txBody>
          <a:bodyPr/>
          <a:lstStyle/>
          <a:p>
            <a:r>
              <a:rPr lang="en-US" smtClean="0">
                <a:latin typeface="Times New Roman" charset="0"/>
              </a:rPr>
              <a:t>Page </a:t>
            </a:r>
            <a:fld id="{FF8ADA5F-6EE4-4F52-9616-3CA9CFDF7A8B}" type="slidenum">
              <a:rPr lang="en-US" smtClean="0">
                <a:latin typeface="Times New Roman" charset="0"/>
              </a:rPr>
              <a:pPr/>
              <a:t>56</a:t>
            </a:fld>
            <a:endParaRPr lang="en-US" smtClean="0">
              <a:latin typeface="Times New Roman" charset="0"/>
            </a:endParaRPr>
          </a:p>
        </p:txBody>
      </p:sp>
      <p:sp>
        <p:nvSpPr>
          <p:cNvPr id="126982" name="Rectangle 2"/>
          <p:cNvSpPr>
            <a:spLocks noChangeArrowheads="1" noTextEdit="1"/>
          </p:cNvSpPr>
          <p:nvPr>
            <p:ph type="sldImg"/>
          </p:nvPr>
        </p:nvSpPr>
        <p:spPr>
          <a:xfrm>
            <a:off x="1114425" y="703263"/>
            <a:ext cx="4629150" cy="3473450"/>
          </a:xfrm>
          <a:ln cap="flat"/>
        </p:spPr>
      </p:sp>
      <p:sp>
        <p:nvSpPr>
          <p:cNvPr id="126983" name="Rectangle 3"/>
          <p:cNvSpPr>
            <a:spLocks noGrp="1" noChangeArrowheads="1"/>
          </p:cNvSpPr>
          <p:nvPr>
            <p:ph type="body" idx="1"/>
          </p:nvPr>
        </p:nvSpPr>
        <p:spPr>
          <a:noFill/>
          <a:ln/>
        </p:spPr>
        <p:txBody>
          <a:bodyPr lIns="95250" rIns="95250"/>
          <a:lstStyle/>
          <a:p>
            <a:endParaRPr lang="en-US" smtClean="0">
              <a:latin typeface="Times New Roman"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hdr" sz="quarter"/>
          </p:nvPr>
        </p:nvSpPr>
        <p:spPr>
          <a:xfrm>
            <a:off x="4017963" y="95250"/>
            <a:ext cx="2195512" cy="215900"/>
          </a:xfrm>
          <a:noFill/>
        </p:spPr>
        <p:txBody>
          <a:bodyPr/>
          <a:lstStyle/>
          <a:p>
            <a:r>
              <a:rPr lang="en-US" smtClean="0">
                <a:latin typeface="Times New Roman" charset="0"/>
              </a:rPr>
              <a:t>doc.: IEEE 802.11-07/0570r0</a:t>
            </a:r>
          </a:p>
        </p:txBody>
      </p:sp>
      <p:sp>
        <p:nvSpPr>
          <p:cNvPr id="128003" name="Rectangle 3"/>
          <p:cNvSpPr>
            <a:spLocks noGrp="1" noChangeArrowheads="1"/>
          </p:cNvSpPr>
          <p:nvPr>
            <p:ph type="dt" sz="quarter" idx="1"/>
          </p:nvPr>
        </p:nvSpPr>
        <p:spPr>
          <a:xfrm>
            <a:off x="646113" y="95250"/>
            <a:ext cx="812800" cy="215900"/>
          </a:xfrm>
          <a:noFill/>
        </p:spPr>
        <p:txBody>
          <a:bodyPr/>
          <a:lstStyle/>
          <a:p>
            <a:r>
              <a:rPr lang="en-US" smtClean="0">
                <a:latin typeface="Times New Roman" charset="0"/>
              </a:rPr>
              <a:t>April 2007</a:t>
            </a:r>
          </a:p>
        </p:txBody>
      </p:sp>
      <p:sp>
        <p:nvSpPr>
          <p:cNvPr id="128004" name="Rectangle 6"/>
          <p:cNvSpPr>
            <a:spLocks noGrp="1" noChangeArrowheads="1"/>
          </p:cNvSpPr>
          <p:nvPr>
            <p:ph type="ftr" sz="quarter" idx="4"/>
          </p:nvPr>
        </p:nvSpPr>
        <p:spPr>
          <a:xfrm>
            <a:off x="3743325" y="9001125"/>
            <a:ext cx="2470150" cy="184150"/>
          </a:xfrm>
          <a:noFill/>
        </p:spPr>
        <p:txBody>
          <a:bodyPr/>
          <a:lstStyle/>
          <a:p>
            <a:pPr lvl="4"/>
            <a:r>
              <a:rPr lang="en-US" smtClean="0">
                <a:latin typeface="Times New Roman" charset="0"/>
              </a:rPr>
              <a:t>Eldad Perahia, Intel Corporation</a:t>
            </a:r>
          </a:p>
        </p:txBody>
      </p:sp>
      <p:sp>
        <p:nvSpPr>
          <p:cNvPr id="128005" name="Rectangle 7"/>
          <p:cNvSpPr>
            <a:spLocks noGrp="1" noChangeArrowheads="1"/>
          </p:cNvSpPr>
          <p:nvPr>
            <p:ph type="sldNum" sz="quarter" idx="5"/>
          </p:nvPr>
        </p:nvSpPr>
        <p:spPr>
          <a:xfrm>
            <a:off x="3278188" y="9001125"/>
            <a:ext cx="415925" cy="184150"/>
          </a:xfrm>
          <a:noFill/>
        </p:spPr>
        <p:txBody>
          <a:bodyPr/>
          <a:lstStyle/>
          <a:p>
            <a:r>
              <a:rPr lang="en-US" smtClean="0">
                <a:latin typeface="Times New Roman" charset="0"/>
              </a:rPr>
              <a:t>Page </a:t>
            </a:r>
            <a:fld id="{EF946ACF-8F1C-4B93-A9F5-23CEF6A4A1A2}" type="slidenum">
              <a:rPr lang="en-US" smtClean="0">
                <a:latin typeface="Times New Roman" charset="0"/>
              </a:rPr>
              <a:pPr/>
              <a:t>58</a:t>
            </a:fld>
            <a:endParaRPr lang="en-US" smtClean="0">
              <a:latin typeface="Times New Roman" charset="0"/>
            </a:endParaRPr>
          </a:p>
        </p:txBody>
      </p:sp>
      <p:sp>
        <p:nvSpPr>
          <p:cNvPr id="128006" name="Rectangle 2"/>
          <p:cNvSpPr>
            <a:spLocks noChangeArrowheads="1" noTextEdit="1"/>
          </p:cNvSpPr>
          <p:nvPr>
            <p:ph type="sldImg"/>
          </p:nvPr>
        </p:nvSpPr>
        <p:spPr>
          <a:xfrm>
            <a:off x="1114425" y="703263"/>
            <a:ext cx="4629150" cy="3473450"/>
          </a:xfrm>
          <a:ln/>
        </p:spPr>
      </p:sp>
      <p:sp>
        <p:nvSpPr>
          <p:cNvPr id="128007"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hdr" sz="quarter"/>
          </p:nvPr>
        </p:nvSpPr>
        <p:spPr>
          <a:xfrm>
            <a:off x="4017963" y="95250"/>
            <a:ext cx="2195512" cy="215900"/>
          </a:xfrm>
          <a:noFill/>
        </p:spPr>
        <p:txBody>
          <a:bodyPr/>
          <a:lstStyle/>
          <a:p>
            <a:r>
              <a:rPr lang="en-US" smtClean="0">
                <a:latin typeface="Times New Roman" charset="0"/>
              </a:rPr>
              <a:t>doc.: IEEE 802.11-07/0570r0</a:t>
            </a:r>
          </a:p>
        </p:txBody>
      </p:sp>
      <p:sp>
        <p:nvSpPr>
          <p:cNvPr id="129027" name="Rectangle 3"/>
          <p:cNvSpPr>
            <a:spLocks noGrp="1" noChangeArrowheads="1"/>
          </p:cNvSpPr>
          <p:nvPr>
            <p:ph type="dt" sz="quarter" idx="1"/>
          </p:nvPr>
        </p:nvSpPr>
        <p:spPr>
          <a:xfrm>
            <a:off x="646113" y="95250"/>
            <a:ext cx="812800" cy="215900"/>
          </a:xfrm>
          <a:noFill/>
        </p:spPr>
        <p:txBody>
          <a:bodyPr/>
          <a:lstStyle/>
          <a:p>
            <a:r>
              <a:rPr lang="en-US" smtClean="0">
                <a:latin typeface="Times New Roman" charset="0"/>
              </a:rPr>
              <a:t>April 2007</a:t>
            </a:r>
          </a:p>
        </p:txBody>
      </p:sp>
      <p:sp>
        <p:nvSpPr>
          <p:cNvPr id="129028" name="Rectangle 6"/>
          <p:cNvSpPr>
            <a:spLocks noGrp="1" noChangeArrowheads="1"/>
          </p:cNvSpPr>
          <p:nvPr>
            <p:ph type="ftr" sz="quarter" idx="4"/>
          </p:nvPr>
        </p:nvSpPr>
        <p:spPr>
          <a:xfrm>
            <a:off x="3743325" y="9001125"/>
            <a:ext cx="2470150" cy="184150"/>
          </a:xfrm>
          <a:noFill/>
        </p:spPr>
        <p:txBody>
          <a:bodyPr/>
          <a:lstStyle/>
          <a:p>
            <a:pPr lvl="4"/>
            <a:r>
              <a:rPr lang="en-US" smtClean="0">
                <a:latin typeface="Times New Roman" charset="0"/>
              </a:rPr>
              <a:t>Eldad Perahia, Intel Corporation</a:t>
            </a:r>
          </a:p>
        </p:txBody>
      </p:sp>
      <p:sp>
        <p:nvSpPr>
          <p:cNvPr id="129029" name="Rectangle 7"/>
          <p:cNvSpPr>
            <a:spLocks noGrp="1" noChangeArrowheads="1"/>
          </p:cNvSpPr>
          <p:nvPr>
            <p:ph type="sldNum" sz="quarter" idx="5"/>
          </p:nvPr>
        </p:nvSpPr>
        <p:spPr>
          <a:xfrm>
            <a:off x="3278188" y="9001125"/>
            <a:ext cx="415925" cy="184150"/>
          </a:xfrm>
          <a:noFill/>
        </p:spPr>
        <p:txBody>
          <a:bodyPr/>
          <a:lstStyle/>
          <a:p>
            <a:r>
              <a:rPr lang="en-US" smtClean="0">
                <a:latin typeface="Times New Roman" charset="0"/>
              </a:rPr>
              <a:t>Page </a:t>
            </a:r>
            <a:fld id="{82C22A8F-A69C-4CBE-AA54-C95CA81C6C10}" type="slidenum">
              <a:rPr lang="en-US" smtClean="0">
                <a:latin typeface="Times New Roman" charset="0"/>
              </a:rPr>
              <a:pPr/>
              <a:t>59</a:t>
            </a:fld>
            <a:endParaRPr lang="en-US" smtClean="0">
              <a:latin typeface="Times New Roman" charset="0"/>
            </a:endParaRPr>
          </a:p>
        </p:txBody>
      </p:sp>
      <p:sp>
        <p:nvSpPr>
          <p:cNvPr id="129030" name="Rectangle 2"/>
          <p:cNvSpPr>
            <a:spLocks noChangeArrowheads="1" noTextEdit="1"/>
          </p:cNvSpPr>
          <p:nvPr>
            <p:ph type="sldImg"/>
          </p:nvPr>
        </p:nvSpPr>
        <p:spPr>
          <a:xfrm>
            <a:off x="1114425" y="703263"/>
            <a:ext cx="4629150" cy="3473450"/>
          </a:xfrm>
          <a:ln/>
        </p:spPr>
      </p:sp>
      <p:sp>
        <p:nvSpPr>
          <p:cNvPr id="129031"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hdr" sz="quarter"/>
          </p:nvPr>
        </p:nvSpPr>
        <p:spPr>
          <a:xfrm>
            <a:off x="4017963" y="95250"/>
            <a:ext cx="2195512" cy="215900"/>
          </a:xfrm>
          <a:noFill/>
        </p:spPr>
        <p:txBody>
          <a:bodyPr/>
          <a:lstStyle/>
          <a:p>
            <a:r>
              <a:rPr lang="en-US" smtClean="0">
                <a:latin typeface="Times New Roman" charset="0"/>
              </a:rPr>
              <a:t>doc.: IEEE 802.11-07/0570r0</a:t>
            </a:r>
          </a:p>
        </p:txBody>
      </p:sp>
      <p:sp>
        <p:nvSpPr>
          <p:cNvPr id="130051" name="Rectangle 3"/>
          <p:cNvSpPr>
            <a:spLocks noGrp="1" noChangeArrowheads="1"/>
          </p:cNvSpPr>
          <p:nvPr>
            <p:ph type="dt" sz="quarter" idx="1"/>
          </p:nvPr>
        </p:nvSpPr>
        <p:spPr>
          <a:xfrm>
            <a:off x="646113" y="95250"/>
            <a:ext cx="812800" cy="215900"/>
          </a:xfrm>
          <a:noFill/>
        </p:spPr>
        <p:txBody>
          <a:bodyPr/>
          <a:lstStyle/>
          <a:p>
            <a:r>
              <a:rPr lang="en-US" smtClean="0">
                <a:latin typeface="Times New Roman" charset="0"/>
              </a:rPr>
              <a:t>April 2007</a:t>
            </a:r>
          </a:p>
        </p:txBody>
      </p:sp>
      <p:sp>
        <p:nvSpPr>
          <p:cNvPr id="130052" name="Rectangle 6"/>
          <p:cNvSpPr>
            <a:spLocks noGrp="1" noChangeArrowheads="1"/>
          </p:cNvSpPr>
          <p:nvPr>
            <p:ph type="ftr" sz="quarter" idx="4"/>
          </p:nvPr>
        </p:nvSpPr>
        <p:spPr>
          <a:xfrm>
            <a:off x="3743325" y="9001125"/>
            <a:ext cx="2470150" cy="184150"/>
          </a:xfrm>
          <a:noFill/>
        </p:spPr>
        <p:txBody>
          <a:bodyPr/>
          <a:lstStyle/>
          <a:p>
            <a:pPr lvl="4"/>
            <a:r>
              <a:rPr lang="en-US" smtClean="0">
                <a:latin typeface="Times New Roman" charset="0"/>
              </a:rPr>
              <a:t>Eldad Perahia, Intel Corporation</a:t>
            </a:r>
          </a:p>
        </p:txBody>
      </p:sp>
      <p:sp>
        <p:nvSpPr>
          <p:cNvPr id="130053" name="Rectangle 7"/>
          <p:cNvSpPr>
            <a:spLocks noGrp="1" noChangeArrowheads="1"/>
          </p:cNvSpPr>
          <p:nvPr>
            <p:ph type="sldNum" sz="quarter" idx="5"/>
          </p:nvPr>
        </p:nvSpPr>
        <p:spPr>
          <a:xfrm>
            <a:off x="3278188" y="9001125"/>
            <a:ext cx="415925" cy="184150"/>
          </a:xfrm>
          <a:noFill/>
        </p:spPr>
        <p:txBody>
          <a:bodyPr/>
          <a:lstStyle/>
          <a:p>
            <a:r>
              <a:rPr lang="en-US" smtClean="0">
                <a:latin typeface="Times New Roman" charset="0"/>
              </a:rPr>
              <a:t>Page </a:t>
            </a:r>
            <a:fld id="{F519B741-9D66-4620-B2CA-17BB56D15551}" type="slidenum">
              <a:rPr lang="en-US" smtClean="0">
                <a:latin typeface="Times New Roman" charset="0"/>
              </a:rPr>
              <a:pPr/>
              <a:t>60</a:t>
            </a:fld>
            <a:endParaRPr lang="en-US" smtClean="0">
              <a:latin typeface="Times New Roman" charset="0"/>
            </a:endParaRPr>
          </a:p>
        </p:txBody>
      </p:sp>
      <p:sp>
        <p:nvSpPr>
          <p:cNvPr id="130054" name="Rectangle 2"/>
          <p:cNvSpPr>
            <a:spLocks noChangeArrowheads="1" noTextEdit="1"/>
          </p:cNvSpPr>
          <p:nvPr>
            <p:ph type="sldImg"/>
          </p:nvPr>
        </p:nvSpPr>
        <p:spPr>
          <a:xfrm>
            <a:off x="1114425" y="703263"/>
            <a:ext cx="4629150" cy="3473450"/>
          </a:xfrm>
          <a:ln/>
        </p:spPr>
      </p:sp>
      <p:sp>
        <p:nvSpPr>
          <p:cNvPr id="130055"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hdr" sz="quarter"/>
          </p:nvPr>
        </p:nvSpPr>
        <p:spPr>
          <a:xfrm>
            <a:off x="4017963" y="95250"/>
            <a:ext cx="2195512" cy="215900"/>
          </a:xfrm>
          <a:noFill/>
        </p:spPr>
        <p:txBody>
          <a:bodyPr/>
          <a:lstStyle/>
          <a:p>
            <a:r>
              <a:rPr lang="en-US" smtClean="0">
                <a:latin typeface="Times New Roman" charset="0"/>
              </a:rPr>
              <a:t>doc.: IEEE 802.11-yy/xxxxr0</a:t>
            </a:r>
          </a:p>
        </p:txBody>
      </p:sp>
      <p:sp>
        <p:nvSpPr>
          <p:cNvPr id="131075" name="Rectangle 3"/>
          <p:cNvSpPr>
            <a:spLocks noGrp="1" noChangeArrowheads="1"/>
          </p:cNvSpPr>
          <p:nvPr>
            <p:ph type="dt" sz="quarter" idx="1"/>
          </p:nvPr>
        </p:nvSpPr>
        <p:spPr>
          <a:xfrm>
            <a:off x="646113" y="95250"/>
            <a:ext cx="915987" cy="215900"/>
          </a:xfrm>
          <a:noFill/>
        </p:spPr>
        <p:txBody>
          <a:bodyPr/>
          <a:lstStyle/>
          <a:p>
            <a:r>
              <a:rPr lang="en-US" smtClean="0">
                <a:latin typeface="Times New Roman" charset="0"/>
              </a:rPr>
              <a:t>Month Year</a:t>
            </a:r>
          </a:p>
        </p:txBody>
      </p:sp>
      <p:sp>
        <p:nvSpPr>
          <p:cNvPr id="131076" name="Rectangle 6"/>
          <p:cNvSpPr>
            <a:spLocks noGrp="1" noChangeArrowheads="1"/>
          </p:cNvSpPr>
          <p:nvPr>
            <p:ph type="ftr" sz="quarter" idx="4"/>
          </p:nvPr>
        </p:nvSpPr>
        <p:spPr>
          <a:xfrm>
            <a:off x="3790950" y="9001125"/>
            <a:ext cx="2422525" cy="184150"/>
          </a:xfrm>
          <a:noFill/>
        </p:spPr>
        <p:txBody>
          <a:bodyPr/>
          <a:lstStyle/>
          <a:p>
            <a:pPr lvl="4"/>
            <a:r>
              <a:rPr lang="en-US" smtClean="0">
                <a:latin typeface="Times New Roman" charset="0"/>
              </a:rPr>
              <a:t>Osama Aboul-Magd (Samsung)</a:t>
            </a:r>
          </a:p>
        </p:txBody>
      </p:sp>
      <p:sp>
        <p:nvSpPr>
          <p:cNvPr id="131077" name="Rectangle 7"/>
          <p:cNvSpPr>
            <a:spLocks noGrp="1" noChangeArrowheads="1"/>
          </p:cNvSpPr>
          <p:nvPr>
            <p:ph type="sldNum" sz="quarter" idx="5"/>
          </p:nvPr>
        </p:nvSpPr>
        <p:spPr>
          <a:xfrm>
            <a:off x="3278188" y="9001125"/>
            <a:ext cx="415925" cy="184150"/>
          </a:xfrm>
          <a:noFill/>
        </p:spPr>
        <p:txBody>
          <a:bodyPr/>
          <a:lstStyle/>
          <a:p>
            <a:r>
              <a:rPr lang="en-US" smtClean="0">
                <a:latin typeface="Times New Roman" charset="0"/>
              </a:rPr>
              <a:t>Page </a:t>
            </a:r>
            <a:fld id="{C7521D30-B251-4681-9608-E17401B005E2}" type="slidenum">
              <a:rPr lang="en-US" smtClean="0">
                <a:latin typeface="Times New Roman" charset="0"/>
              </a:rPr>
              <a:pPr/>
              <a:t>61</a:t>
            </a:fld>
            <a:endParaRPr lang="en-US" smtClean="0">
              <a:latin typeface="Times New Roman" charset="0"/>
            </a:endParaRPr>
          </a:p>
        </p:txBody>
      </p:sp>
      <p:sp>
        <p:nvSpPr>
          <p:cNvPr id="131078" name="Rectangle 2"/>
          <p:cNvSpPr>
            <a:spLocks noChangeArrowheads="1" noTextEdit="1"/>
          </p:cNvSpPr>
          <p:nvPr>
            <p:ph type="sldImg"/>
          </p:nvPr>
        </p:nvSpPr>
        <p:spPr>
          <a:xfrm>
            <a:off x="1114425" y="703263"/>
            <a:ext cx="4629150" cy="3473450"/>
          </a:xfrm>
          <a:ln/>
        </p:spPr>
      </p:sp>
      <p:sp>
        <p:nvSpPr>
          <p:cNvPr id="131079"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hdr" sz="quarter"/>
          </p:nvPr>
        </p:nvSpPr>
        <p:spPr>
          <a:xfrm>
            <a:off x="4017963" y="95250"/>
            <a:ext cx="2195512" cy="215900"/>
          </a:xfrm>
          <a:noFill/>
        </p:spPr>
        <p:txBody>
          <a:bodyPr/>
          <a:lstStyle/>
          <a:p>
            <a:r>
              <a:rPr lang="en-US" smtClean="0">
                <a:latin typeface="Times New Roman" charset="0"/>
              </a:rPr>
              <a:t>doc.: IEEE 802.11-yy/xxxxr0</a:t>
            </a:r>
          </a:p>
        </p:txBody>
      </p:sp>
      <p:sp>
        <p:nvSpPr>
          <p:cNvPr id="132099" name="Rectangle 3"/>
          <p:cNvSpPr>
            <a:spLocks noGrp="1" noChangeArrowheads="1"/>
          </p:cNvSpPr>
          <p:nvPr>
            <p:ph type="dt" sz="quarter" idx="1"/>
          </p:nvPr>
        </p:nvSpPr>
        <p:spPr>
          <a:xfrm>
            <a:off x="646113" y="95250"/>
            <a:ext cx="915987" cy="215900"/>
          </a:xfrm>
          <a:noFill/>
        </p:spPr>
        <p:txBody>
          <a:bodyPr/>
          <a:lstStyle/>
          <a:p>
            <a:r>
              <a:rPr lang="en-US" smtClean="0">
                <a:latin typeface="Times New Roman" charset="0"/>
              </a:rPr>
              <a:t>Month Year</a:t>
            </a:r>
          </a:p>
        </p:txBody>
      </p:sp>
      <p:sp>
        <p:nvSpPr>
          <p:cNvPr id="132100" name="Rectangle 6"/>
          <p:cNvSpPr>
            <a:spLocks noGrp="1" noChangeArrowheads="1"/>
          </p:cNvSpPr>
          <p:nvPr>
            <p:ph type="ftr" sz="quarter" idx="4"/>
          </p:nvPr>
        </p:nvSpPr>
        <p:spPr>
          <a:xfrm>
            <a:off x="3790950" y="9001125"/>
            <a:ext cx="2422525" cy="184150"/>
          </a:xfrm>
          <a:noFill/>
        </p:spPr>
        <p:txBody>
          <a:bodyPr/>
          <a:lstStyle/>
          <a:p>
            <a:pPr lvl="4"/>
            <a:r>
              <a:rPr lang="en-US" smtClean="0">
                <a:latin typeface="Times New Roman" charset="0"/>
              </a:rPr>
              <a:t>Osama Aboul-Magd (Samsung)</a:t>
            </a:r>
          </a:p>
        </p:txBody>
      </p:sp>
      <p:sp>
        <p:nvSpPr>
          <p:cNvPr id="132101" name="Rectangle 7"/>
          <p:cNvSpPr>
            <a:spLocks noGrp="1" noChangeArrowheads="1"/>
          </p:cNvSpPr>
          <p:nvPr>
            <p:ph type="sldNum" sz="quarter" idx="5"/>
          </p:nvPr>
        </p:nvSpPr>
        <p:spPr>
          <a:xfrm>
            <a:off x="3278188" y="9001125"/>
            <a:ext cx="415925" cy="184150"/>
          </a:xfrm>
          <a:noFill/>
        </p:spPr>
        <p:txBody>
          <a:bodyPr/>
          <a:lstStyle/>
          <a:p>
            <a:r>
              <a:rPr lang="en-US" smtClean="0">
                <a:latin typeface="Times New Roman" charset="0"/>
              </a:rPr>
              <a:t>Page </a:t>
            </a:r>
            <a:fld id="{A4DE5AB7-895F-4C17-B2BE-62D645001088}" type="slidenum">
              <a:rPr lang="en-US" smtClean="0">
                <a:latin typeface="Times New Roman" charset="0"/>
              </a:rPr>
              <a:pPr/>
              <a:t>62</a:t>
            </a:fld>
            <a:endParaRPr lang="en-US" smtClean="0">
              <a:latin typeface="Times New Roman" charset="0"/>
            </a:endParaRPr>
          </a:p>
        </p:txBody>
      </p:sp>
      <p:sp>
        <p:nvSpPr>
          <p:cNvPr id="132102" name="Rectangle 2"/>
          <p:cNvSpPr>
            <a:spLocks noChangeArrowheads="1" noTextEdit="1"/>
          </p:cNvSpPr>
          <p:nvPr>
            <p:ph type="sldImg"/>
          </p:nvPr>
        </p:nvSpPr>
        <p:spPr>
          <a:xfrm>
            <a:off x="1114425" y="703263"/>
            <a:ext cx="4629150" cy="3473450"/>
          </a:xfrm>
          <a:ln cap="flat"/>
        </p:spPr>
      </p:sp>
      <p:sp>
        <p:nvSpPr>
          <p:cNvPr id="132103" name="Rectangle 3"/>
          <p:cNvSpPr>
            <a:spLocks noGrp="1" noChangeArrowheads="1"/>
          </p:cNvSpPr>
          <p:nvPr>
            <p:ph type="body" idx="1"/>
          </p:nvPr>
        </p:nvSpPr>
        <p:spPr>
          <a:noFill/>
          <a:ln/>
        </p:spPr>
        <p:txBody>
          <a:bodyPr lIns="95250" rIns="95250"/>
          <a:lstStyle/>
          <a:p>
            <a:endParaRPr lang="en-US" smtClean="0">
              <a:latin typeface="Times New Roman"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a:xfrm>
            <a:off x="1114425" y="703263"/>
            <a:ext cx="4629150" cy="3473450"/>
          </a:xfrm>
          <a:ln/>
        </p:spPr>
      </p:sp>
      <p:sp>
        <p:nvSpPr>
          <p:cNvPr id="133123" name="Notes Placeholder 2"/>
          <p:cNvSpPr>
            <a:spLocks noGrp="1"/>
          </p:cNvSpPr>
          <p:nvPr>
            <p:ph type="body" idx="1"/>
          </p:nvPr>
        </p:nvSpPr>
        <p:spPr>
          <a:noFill/>
          <a:ln/>
        </p:spPr>
        <p:txBody>
          <a:bodyPr/>
          <a:lstStyle/>
          <a:p>
            <a:endParaRPr lang="en-US" smtClean="0">
              <a:latin typeface="Times New Roman" charset="0"/>
            </a:endParaRPr>
          </a:p>
        </p:txBody>
      </p:sp>
      <p:sp>
        <p:nvSpPr>
          <p:cNvPr id="133124" name="Header Placeholder 3"/>
          <p:cNvSpPr>
            <a:spLocks noGrp="1"/>
          </p:cNvSpPr>
          <p:nvPr>
            <p:ph type="hdr" sz="quarter"/>
          </p:nvPr>
        </p:nvSpPr>
        <p:spPr>
          <a:xfrm>
            <a:off x="4017963" y="95250"/>
            <a:ext cx="2195512" cy="215900"/>
          </a:xfrm>
          <a:noFill/>
        </p:spPr>
        <p:txBody>
          <a:bodyPr/>
          <a:lstStyle/>
          <a:p>
            <a:r>
              <a:rPr lang="en-US" smtClean="0">
                <a:latin typeface="Times New Roman" charset="0"/>
              </a:rPr>
              <a:t>doc.: IEEE 802.11-yy/xxxxr0</a:t>
            </a:r>
          </a:p>
        </p:txBody>
      </p:sp>
      <p:sp>
        <p:nvSpPr>
          <p:cNvPr id="133125" name="Date Placeholder 4"/>
          <p:cNvSpPr>
            <a:spLocks noGrp="1"/>
          </p:cNvSpPr>
          <p:nvPr>
            <p:ph type="dt" sz="quarter" idx="1"/>
          </p:nvPr>
        </p:nvSpPr>
        <p:spPr>
          <a:xfrm>
            <a:off x="646113" y="95250"/>
            <a:ext cx="915987" cy="215900"/>
          </a:xfrm>
          <a:noFill/>
        </p:spPr>
        <p:txBody>
          <a:bodyPr/>
          <a:lstStyle/>
          <a:p>
            <a:r>
              <a:rPr lang="en-US" smtClean="0">
                <a:latin typeface="Times New Roman" charset="0"/>
              </a:rPr>
              <a:t>Month Year</a:t>
            </a:r>
          </a:p>
        </p:txBody>
      </p:sp>
      <p:sp>
        <p:nvSpPr>
          <p:cNvPr id="133126" name="Footer Placeholder 5"/>
          <p:cNvSpPr>
            <a:spLocks noGrp="1"/>
          </p:cNvSpPr>
          <p:nvPr>
            <p:ph type="ftr" sz="quarter" idx="4"/>
          </p:nvPr>
        </p:nvSpPr>
        <p:spPr>
          <a:xfrm>
            <a:off x="3790950" y="9001125"/>
            <a:ext cx="2422525" cy="184150"/>
          </a:xfrm>
          <a:noFill/>
        </p:spPr>
        <p:txBody>
          <a:bodyPr/>
          <a:lstStyle/>
          <a:p>
            <a:pPr lvl="4"/>
            <a:r>
              <a:rPr lang="en-US" smtClean="0">
                <a:latin typeface="Times New Roman" charset="0"/>
              </a:rPr>
              <a:t>Osama Aboul-Magd (Samsung)</a:t>
            </a:r>
          </a:p>
        </p:txBody>
      </p:sp>
      <p:sp>
        <p:nvSpPr>
          <p:cNvPr id="133127" name="Slide Number Placeholder 6"/>
          <p:cNvSpPr>
            <a:spLocks noGrp="1"/>
          </p:cNvSpPr>
          <p:nvPr>
            <p:ph type="sldNum" sz="quarter" idx="5"/>
          </p:nvPr>
        </p:nvSpPr>
        <p:spPr>
          <a:xfrm>
            <a:off x="3278188" y="9001125"/>
            <a:ext cx="415925" cy="184150"/>
          </a:xfrm>
          <a:noFill/>
        </p:spPr>
        <p:txBody>
          <a:bodyPr/>
          <a:lstStyle/>
          <a:p>
            <a:r>
              <a:rPr lang="en-US" smtClean="0">
                <a:latin typeface="Times New Roman" charset="0"/>
              </a:rPr>
              <a:t>Page </a:t>
            </a:r>
            <a:fld id="{3DE5319F-DFFE-4102-83E8-E615EDE70293}" type="slidenum">
              <a:rPr lang="en-US" smtClean="0">
                <a:latin typeface="Times New Roman" charset="0"/>
              </a:rPr>
              <a:pPr/>
              <a:t>63</a:t>
            </a:fld>
            <a:endParaRPr lang="en-US" smtClean="0">
              <a:latin typeface="Times New Roman"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hdr" sz="quarter"/>
          </p:nvPr>
        </p:nvSpPr>
        <p:spPr>
          <a:xfrm>
            <a:off x="4017963" y="95250"/>
            <a:ext cx="2195512" cy="215900"/>
          </a:xfrm>
          <a:noFill/>
        </p:spPr>
        <p:txBody>
          <a:bodyPr/>
          <a:lstStyle/>
          <a:p>
            <a:r>
              <a:rPr lang="en-US" smtClean="0">
                <a:latin typeface="Times New Roman" charset="0"/>
              </a:rPr>
              <a:t>doc.: IEEE 802.11-yy/xxxxr0</a:t>
            </a:r>
          </a:p>
        </p:txBody>
      </p:sp>
      <p:sp>
        <p:nvSpPr>
          <p:cNvPr id="134147" name="Rectangle 3"/>
          <p:cNvSpPr>
            <a:spLocks noGrp="1" noChangeArrowheads="1"/>
          </p:cNvSpPr>
          <p:nvPr>
            <p:ph type="dt" sz="quarter" idx="1"/>
          </p:nvPr>
        </p:nvSpPr>
        <p:spPr>
          <a:xfrm>
            <a:off x="646113" y="95250"/>
            <a:ext cx="1041400" cy="215900"/>
          </a:xfrm>
          <a:noFill/>
        </p:spPr>
        <p:txBody>
          <a:bodyPr/>
          <a:lstStyle/>
          <a:p>
            <a:r>
              <a:rPr lang="en-US" smtClean="0">
                <a:latin typeface="Times New Roman" charset="0"/>
              </a:rPr>
              <a:t>January 2010</a:t>
            </a:r>
          </a:p>
        </p:txBody>
      </p:sp>
      <p:sp>
        <p:nvSpPr>
          <p:cNvPr id="134148" name="Rectangle 6"/>
          <p:cNvSpPr>
            <a:spLocks noGrp="1" noChangeArrowheads="1"/>
          </p:cNvSpPr>
          <p:nvPr>
            <p:ph type="ftr" sz="quarter" idx="4"/>
          </p:nvPr>
        </p:nvSpPr>
        <p:spPr>
          <a:xfrm>
            <a:off x="4059238" y="9001125"/>
            <a:ext cx="2154237" cy="184150"/>
          </a:xfrm>
          <a:noFill/>
        </p:spPr>
        <p:txBody>
          <a:bodyPr/>
          <a:lstStyle/>
          <a:p>
            <a:pPr lvl="4"/>
            <a:r>
              <a:rPr lang="en-US" smtClean="0">
                <a:latin typeface="Times New Roman" charset="0"/>
              </a:rPr>
              <a:t>Michael Montemurro, RIM</a:t>
            </a:r>
          </a:p>
        </p:txBody>
      </p:sp>
      <p:sp>
        <p:nvSpPr>
          <p:cNvPr id="134149" name="Rectangle 7"/>
          <p:cNvSpPr>
            <a:spLocks noGrp="1" noChangeArrowheads="1"/>
          </p:cNvSpPr>
          <p:nvPr>
            <p:ph type="sldNum" sz="quarter" idx="5"/>
          </p:nvPr>
        </p:nvSpPr>
        <p:spPr>
          <a:xfrm>
            <a:off x="3278188" y="9001125"/>
            <a:ext cx="415925" cy="184150"/>
          </a:xfrm>
          <a:noFill/>
        </p:spPr>
        <p:txBody>
          <a:bodyPr/>
          <a:lstStyle/>
          <a:p>
            <a:r>
              <a:rPr lang="en-US" smtClean="0">
                <a:latin typeface="Times New Roman" charset="0"/>
              </a:rPr>
              <a:t>Page </a:t>
            </a:r>
            <a:fld id="{A8868755-C595-44BB-8CD6-4F79206BB9D0}" type="slidenum">
              <a:rPr lang="en-US" smtClean="0">
                <a:latin typeface="Times New Roman" charset="0"/>
              </a:rPr>
              <a:pPr/>
              <a:t>64</a:t>
            </a:fld>
            <a:endParaRPr lang="en-US" smtClean="0">
              <a:latin typeface="Times New Roman" charset="0"/>
            </a:endParaRPr>
          </a:p>
        </p:txBody>
      </p:sp>
      <p:sp>
        <p:nvSpPr>
          <p:cNvPr id="134150" name="Rectangle 2"/>
          <p:cNvSpPr>
            <a:spLocks noChangeArrowheads="1" noTextEdit="1"/>
          </p:cNvSpPr>
          <p:nvPr>
            <p:ph type="sldImg"/>
          </p:nvPr>
        </p:nvSpPr>
        <p:spPr>
          <a:xfrm>
            <a:off x="1114425" y="703263"/>
            <a:ext cx="4630738" cy="3473450"/>
          </a:xfrm>
          <a:ln/>
        </p:spPr>
      </p:sp>
      <p:sp>
        <p:nvSpPr>
          <p:cNvPr id="134151" name="Rectangle 3"/>
          <p:cNvSpPr>
            <a:spLocks noGrp="1" noChangeArrowheads="1"/>
          </p:cNvSpPr>
          <p:nvPr>
            <p:ph type="body" idx="1"/>
          </p:nvPr>
        </p:nvSpPr>
        <p:spPr>
          <a:noFill/>
          <a:ln/>
        </p:spPr>
        <p:txBody>
          <a:bodyPr/>
          <a:lstStyle/>
          <a:p>
            <a:endParaRPr lang="en-GB" smtClean="0">
              <a:latin typeface="Times New Roman"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a:xfrm>
            <a:off x="1114425" y="703263"/>
            <a:ext cx="4629150" cy="3473450"/>
          </a:xfrm>
          <a:ln/>
        </p:spPr>
      </p:sp>
      <p:sp>
        <p:nvSpPr>
          <p:cNvPr id="135171" name="Notes Placeholder 2"/>
          <p:cNvSpPr>
            <a:spLocks noGrp="1"/>
          </p:cNvSpPr>
          <p:nvPr>
            <p:ph type="body" idx="1"/>
          </p:nvPr>
        </p:nvSpPr>
        <p:spPr>
          <a:noFill/>
          <a:ln/>
        </p:spPr>
        <p:txBody>
          <a:bodyPr/>
          <a:lstStyle/>
          <a:p>
            <a:endParaRPr lang="en-US" smtClean="0">
              <a:latin typeface="Times New Roman" charset="0"/>
            </a:endParaRPr>
          </a:p>
        </p:txBody>
      </p:sp>
      <p:sp>
        <p:nvSpPr>
          <p:cNvPr id="135172" name="Header Placeholder 3"/>
          <p:cNvSpPr>
            <a:spLocks noGrp="1"/>
          </p:cNvSpPr>
          <p:nvPr>
            <p:ph type="hdr" sz="quarter"/>
          </p:nvPr>
        </p:nvSpPr>
        <p:spPr>
          <a:xfrm>
            <a:off x="4017963" y="95250"/>
            <a:ext cx="2195512" cy="215900"/>
          </a:xfrm>
          <a:noFill/>
        </p:spPr>
        <p:txBody>
          <a:bodyPr/>
          <a:lstStyle/>
          <a:p>
            <a:r>
              <a:rPr lang="en-US" smtClean="0">
                <a:latin typeface="Times New Roman" charset="0"/>
              </a:rPr>
              <a:t>doc.: IEEE 802.11-yy/xxxxr0</a:t>
            </a:r>
          </a:p>
        </p:txBody>
      </p:sp>
      <p:sp>
        <p:nvSpPr>
          <p:cNvPr id="135173" name="Date Placeholder 4"/>
          <p:cNvSpPr>
            <a:spLocks noGrp="1"/>
          </p:cNvSpPr>
          <p:nvPr>
            <p:ph type="dt" sz="quarter" idx="1"/>
          </p:nvPr>
        </p:nvSpPr>
        <p:spPr>
          <a:xfrm>
            <a:off x="646113" y="95250"/>
            <a:ext cx="915987" cy="215900"/>
          </a:xfrm>
          <a:noFill/>
        </p:spPr>
        <p:txBody>
          <a:bodyPr/>
          <a:lstStyle/>
          <a:p>
            <a:r>
              <a:rPr lang="en-US" smtClean="0">
                <a:latin typeface="Times New Roman" charset="0"/>
              </a:rPr>
              <a:t>Month Year</a:t>
            </a:r>
          </a:p>
        </p:txBody>
      </p:sp>
      <p:sp>
        <p:nvSpPr>
          <p:cNvPr id="135174" name="Footer Placeholder 5"/>
          <p:cNvSpPr>
            <a:spLocks noGrp="1"/>
          </p:cNvSpPr>
          <p:nvPr>
            <p:ph type="ftr" sz="quarter" idx="4"/>
          </p:nvPr>
        </p:nvSpPr>
        <p:spPr>
          <a:xfrm>
            <a:off x="3790950" y="9001125"/>
            <a:ext cx="2422525" cy="184150"/>
          </a:xfrm>
          <a:noFill/>
        </p:spPr>
        <p:txBody>
          <a:bodyPr/>
          <a:lstStyle/>
          <a:p>
            <a:pPr lvl="4"/>
            <a:r>
              <a:rPr lang="en-US" smtClean="0">
                <a:latin typeface="Times New Roman" charset="0"/>
              </a:rPr>
              <a:t>Osama Aboul-Magd (Samsung)</a:t>
            </a:r>
          </a:p>
        </p:txBody>
      </p:sp>
      <p:sp>
        <p:nvSpPr>
          <p:cNvPr id="135175" name="Slide Number Placeholder 6"/>
          <p:cNvSpPr>
            <a:spLocks noGrp="1"/>
          </p:cNvSpPr>
          <p:nvPr>
            <p:ph type="sldNum" sz="quarter" idx="5"/>
          </p:nvPr>
        </p:nvSpPr>
        <p:spPr>
          <a:xfrm>
            <a:off x="3278188" y="9001125"/>
            <a:ext cx="415925" cy="184150"/>
          </a:xfrm>
          <a:noFill/>
        </p:spPr>
        <p:txBody>
          <a:bodyPr/>
          <a:lstStyle/>
          <a:p>
            <a:r>
              <a:rPr lang="en-US" smtClean="0">
                <a:latin typeface="Times New Roman" charset="0"/>
              </a:rPr>
              <a:t>Page </a:t>
            </a:r>
            <a:fld id="{30AEFB04-F31C-419F-AAED-CDA484DA4F36}" type="slidenum">
              <a:rPr lang="en-US" smtClean="0">
                <a:latin typeface="Times New Roman" charset="0"/>
              </a:rPr>
              <a:pPr/>
              <a:t>65</a:t>
            </a:fld>
            <a:endParaRPr lang="en-US" smtClean="0">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3"/>
          <p:cNvSpPr>
            <a:spLocks noGrp="1" noChangeArrowheads="1"/>
          </p:cNvSpPr>
          <p:nvPr>
            <p:ph type="dt" sz="quarter" idx="1"/>
          </p:nvPr>
        </p:nvSpPr>
        <p:spPr>
          <a:xfrm>
            <a:off x="646113" y="95250"/>
            <a:ext cx="739775" cy="215900"/>
          </a:xfrm>
          <a:noFill/>
        </p:spPr>
        <p:txBody>
          <a:bodyPr/>
          <a:lstStyle/>
          <a:p>
            <a:r>
              <a:rPr lang="en-US" smtClean="0">
                <a:latin typeface="Times New Roman" charset="0"/>
              </a:rPr>
              <a:t>Mar 2010</a:t>
            </a:r>
          </a:p>
        </p:txBody>
      </p:sp>
      <p:sp>
        <p:nvSpPr>
          <p:cNvPr id="92163" name="Slide Image Placeholder 1"/>
          <p:cNvSpPr>
            <a:spLocks noGrp="1" noRot="1" noChangeAspect="1" noTextEdit="1"/>
          </p:cNvSpPr>
          <p:nvPr>
            <p:ph type="sldImg"/>
          </p:nvPr>
        </p:nvSpPr>
        <p:spPr>
          <a:xfrm>
            <a:off x="1114425" y="703263"/>
            <a:ext cx="4629150" cy="3473450"/>
          </a:xfrm>
          <a:ln/>
        </p:spPr>
      </p:sp>
      <p:sp>
        <p:nvSpPr>
          <p:cNvPr id="92164" name="Notes Placeholder 2"/>
          <p:cNvSpPr>
            <a:spLocks noGrp="1"/>
          </p:cNvSpPr>
          <p:nvPr>
            <p:ph type="body" idx="1"/>
          </p:nvPr>
        </p:nvSpPr>
        <p:spPr>
          <a:noFill/>
          <a:ln/>
        </p:spPr>
        <p:txBody>
          <a:bodyPr/>
          <a:lstStyle/>
          <a:p>
            <a:endParaRPr lang="en-GB" smtClean="0">
              <a:latin typeface="Times New Roman" charset="0"/>
            </a:endParaRPr>
          </a:p>
        </p:txBody>
      </p:sp>
      <p:sp>
        <p:nvSpPr>
          <p:cNvPr id="92165" name="Date Placeholder 3"/>
          <p:cNvSpPr txBox="1">
            <a:spLocks noGrp="1"/>
          </p:cNvSpPr>
          <p:nvPr/>
        </p:nvSpPr>
        <p:spPr bwMode="auto">
          <a:xfrm>
            <a:off x="646113" y="96838"/>
            <a:ext cx="733425" cy="214312"/>
          </a:xfrm>
          <a:prstGeom prst="rect">
            <a:avLst/>
          </a:prstGeom>
          <a:noFill/>
          <a:ln w="9525">
            <a:noFill/>
            <a:miter lim="800000"/>
            <a:headEnd/>
            <a:tailEnd/>
          </a:ln>
        </p:spPr>
        <p:txBody>
          <a:bodyPr wrap="none" lIns="0" tIns="0" rIns="0" bIns="0" anchor="b">
            <a:spAutoFit/>
          </a:bodyPr>
          <a:lstStyle/>
          <a:p>
            <a:pPr defTabSz="933450"/>
            <a:r>
              <a:rPr lang="en-US" sz="1400"/>
              <a:t>July 2007</a:t>
            </a:r>
          </a:p>
        </p:txBody>
      </p:sp>
      <p:sp>
        <p:nvSpPr>
          <p:cNvPr id="92166" name="Footer Placeholder 4"/>
          <p:cNvSpPr>
            <a:spLocks noGrp="1"/>
          </p:cNvSpPr>
          <p:nvPr>
            <p:ph type="ftr" sz="quarter" idx="4"/>
          </p:nvPr>
        </p:nvSpPr>
        <p:spPr>
          <a:xfrm>
            <a:off x="3756025" y="9001125"/>
            <a:ext cx="2457450" cy="184150"/>
          </a:xfrm>
          <a:noFill/>
        </p:spPr>
        <p:txBody>
          <a:bodyPr/>
          <a:lstStyle/>
          <a:p>
            <a:pPr lvl="4"/>
            <a:r>
              <a:rPr lang="en-US" smtClean="0">
                <a:latin typeface="Times New Roman" charset="0"/>
              </a:rPr>
              <a:t>Peter Ecclesine (Cisco Systems)</a:t>
            </a:r>
          </a:p>
        </p:txBody>
      </p:sp>
      <p:sp>
        <p:nvSpPr>
          <p:cNvPr id="92167" name="Slide Number Placeholder 5"/>
          <p:cNvSpPr>
            <a:spLocks noGrp="1"/>
          </p:cNvSpPr>
          <p:nvPr>
            <p:ph type="sldNum" sz="quarter" idx="5"/>
          </p:nvPr>
        </p:nvSpPr>
        <p:spPr>
          <a:xfrm>
            <a:off x="3278188" y="9001125"/>
            <a:ext cx="415925" cy="184150"/>
          </a:xfrm>
          <a:noFill/>
        </p:spPr>
        <p:txBody>
          <a:bodyPr/>
          <a:lstStyle/>
          <a:p>
            <a:r>
              <a:rPr lang="en-US" smtClean="0">
                <a:latin typeface="Times New Roman" charset="0"/>
              </a:rPr>
              <a:t>Page </a:t>
            </a:r>
            <a:fld id="{EC17563A-C7A8-402E-84CF-BE65C16F0BE2}" type="slidenum">
              <a:rPr lang="en-US" smtClean="0">
                <a:latin typeface="Times New Roman" charset="0"/>
              </a:rPr>
              <a:pPr/>
              <a:t>6</a:t>
            </a:fld>
            <a:endParaRPr lang="en-US" smtClean="0">
              <a:latin typeface="Times New Roman"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hdr" sz="quarter"/>
          </p:nvPr>
        </p:nvSpPr>
        <p:spPr>
          <a:xfrm>
            <a:off x="4008438" y="95250"/>
            <a:ext cx="2205037" cy="215900"/>
          </a:xfrm>
          <a:noFill/>
        </p:spPr>
        <p:txBody>
          <a:bodyPr/>
          <a:lstStyle/>
          <a:p>
            <a:r>
              <a:rPr lang="en-US" smtClean="0">
                <a:latin typeface="Times New Roman" charset="0"/>
              </a:rPr>
              <a:t>doc.: IEEE 802.19-09/xxxxr0</a:t>
            </a:r>
          </a:p>
        </p:txBody>
      </p:sp>
      <p:sp>
        <p:nvSpPr>
          <p:cNvPr id="136195" name="Rectangle 3"/>
          <p:cNvSpPr>
            <a:spLocks noGrp="1" noChangeArrowheads="1"/>
          </p:cNvSpPr>
          <p:nvPr>
            <p:ph type="dt" sz="quarter" idx="1"/>
          </p:nvPr>
        </p:nvSpPr>
        <p:spPr>
          <a:xfrm>
            <a:off x="646113" y="95250"/>
            <a:ext cx="812800" cy="215900"/>
          </a:xfrm>
          <a:noFill/>
        </p:spPr>
        <p:txBody>
          <a:bodyPr/>
          <a:lstStyle/>
          <a:p>
            <a:r>
              <a:rPr lang="en-US" smtClean="0">
                <a:latin typeface="Times New Roman" charset="0"/>
              </a:rPr>
              <a:t>April 2009</a:t>
            </a:r>
          </a:p>
        </p:txBody>
      </p:sp>
      <p:sp>
        <p:nvSpPr>
          <p:cNvPr id="136196" name="Rectangle 6"/>
          <p:cNvSpPr>
            <a:spLocks noGrp="1" noChangeArrowheads="1"/>
          </p:cNvSpPr>
          <p:nvPr>
            <p:ph type="ftr" sz="quarter" idx="4"/>
          </p:nvPr>
        </p:nvSpPr>
        <p:spPr>
          <a:xfrm>
            <a:off x="3571875" y="9001125"/>
            <a:ext cx="2641600" cy="184150"/>
          </a:xfrm>
          <a:noFill/>
        </p:spPr>
        <p:txBody>
          <a:bodyPr/>
          <a:lstStyle/>
          <a:p>
            <a:pPr lvl="4"/>
            <a:r>
              <a:rPr lang="en-US" smtClean="0">
                <a:latin typeface="Times New Roman" charset="0"/>
              </a:rPr>
              <a:t>Rich Kennedy, Research In Motion</a:t>
            </a:r>
          </a:p>
        </p:txBody>
      </p:sp>
      <p:sp>
        <p:nvSpPr>
          <p:cNvPr id="136197" name="Rectangle 7"/>
          <p:cNvSpPr>
            <a:spLocks noGrp="1" noChangeArrowheads="1"/>
          </p:cNvSpPr>
          <p:nvPr>
            <p:ph type="sldNum" sz="quarter" idx="5"/>
          </p:nvPr>
        </p:nvSpPr>
        <p:spPr>
          <a:xfrm>
            <a:off x="3278188" y="9001125"/>
            <a:ext cx="415925" cy="184150"/>
          </a:xfrm>
          <a:noFill/>
        </p:spPr>
        <p:txBody>
          <a:bodyPr/>
          <a:lstStyle/>
          <a:p>
            <a:r>
              <a:rPr lang="en-US" smtClean="0">
                <a:latin typeface="Times New Roman" charset="0"/>
              </a:rPr>
              <a:t>Page </a:t>
            </a:r>
            <a:fld id="{FFF62BBF-DD59-46E2-B0FF-E706F97FD1AF}" type="slidenum">
              <a:rPr lang="en-US" smtClean="0">
                <a:latin typeface="Times New Roman" charset="0"/>
              </a:rPr>
              <a:pPr/>
              <a:t>66</a:t>
            </a:fld>
            <a:endParaRPr lang="en-US" smtClean="0">
              <a:latin typeface="Times New Roman" charset="0"/>
            </a:endParaRPr>
          </a:p>
        </p:txBody>
      </p:sp>
      <p:sp>
        <p:nvSpPr>
          <p:cNvPr id="136198" name="Rectangle 2"/>
          <p:cNvSpPr>
            <a:spLocks noGrp="1" noRot="1" noChangeAspect="1" noChangeArrowheads="1" noTextEdit="1"/>
          </p:cNvSpPr>
          <p:nvPr>
            <p:ph type="sldImg"/>
          </p:nvPr>
        </p:nvSpPr>
        <p:spPr>
          <a:xfrm>
            <a:off x="1114425" y="703263"/>
            <a:ext cx="4629150" cy="3473450"/>
          </a:xfrm>
          <a:ln/>
        </p:spPr>
      </p:sp>
      <p:sp>
        <p:nvSpPr>
          <p:cNvPr id="136199"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hdr" sz="quarter"/>
          </p:nvPr>
        </p:nvSpPr>
        <p:spPr>
          <a:xfrm>
            <a:off x="4008438" y="95250"/>
            <a:ext cx="2205037" cy="215900"/>
          </a:xfrm>
          <a:noFill/>
        </p:spPr>
        <p:txBody>
          <a:bodyPr/>
          <a:lstStyle/>
          <a:p>
            <a:r>
              <a:rPr lang="en-US" smtClean="0">
                <a:latin typeface="Times New Roman" charset="0"/>
              </a:rPr>
              <a:t>doc.: IEEE 802.19-09/xxxxr0</a:t>
            </a:r>
          </a:p>
        </p:txBody>
      </p:sp>
      <p:sp>
        <p:nvSpPr>
          <p:cNvPr id="137219" name="Rectangle 3"/>
          <p:cNvSpPr>
            <a:spLocks noGrp="1" noChangeArrowheads="1"/>
          </p:cNvSpPr>
          <p:nvPr>
            <p:ph type="dt" sz="quarter" idx="1"/>
          </p:nvPr>
        </p:nvSpPr>
        <p:spPr>
          <a:xfrm>
            <a:off x="646113" y="95250"/>
            <a:ext cx="812800" cy="215900"/>
          </a:xfrm>
          <a:noFill/>
        </p:spPr>
        <p:txBody>
          <a:bodyPr/>
          <a:lstStyle/>
          <a:p>
            <a:r>
              <a:rPr lang="en-US" smtClean="0">
                <a:latin typeface="Times New Roman" charset="0"/>
              </a:rPr>
              <a:t>April 2009</a:t>
            </a:r>
          </a:p>
        </p:txBody>
      </p:sp>
      <p:sp>
        <p:nvSpPr>
          <p:cNvPr id="137220" name="Rectangle 6"/>
          <p:cNvSpPr>
            <a:spLocks noGrp="1" noChangeArrowheads="1"/>
          </p:cNvSpPr>
          <p:nvPr>
            <p:ph type="ftr" sz="quarter" idx="4"/>
          </p:nvPr>
        </p:nvSpPr>
        <p:spPr>
          <a:xfrm>
            <a:off x="3571875" y="9001125"/>
            <a:ext cx="2641600" cy="184150"/>
          </a:xfrm>
          <a:noFill/>
        </p:spPr>
        <p:txBody>
          <a:bodyPr/>
          <a:lstStyle/>
          <a:p>
            <a:pPr lvl="4"/>
            <a:r>
              <a:rPr lang="en-US" smtClean="0">
                <a:latin typeface="Times New Roman" charset="0"/>
              </a:rPr>
              <a:t>Rich Kennedy, Research In Motion</a:t>
            </a:r>
          </a:p>
        </p:txBody>
      </p:sp>
      <p:sp>
        <p:nvSpPr>
          <p:cNvPr id="137221" name="Rectangle 7"/>
          <p:cNvSpPr>
            <a:spLocks noGrp="1" noChangeArrowheads="1"/>
          </p:cNvSpPr>
          <p:nvPr>
            <p:ph type="sldNum" sz="quarter" idx="5"/>
          </p:nvPr>
        </p:nvSpPr>
        <p:spPr>
          <a:xfrm>
            <a:off x="3278188" y="9001125"/>
            <a:ext cx="415925" cy="184150"/>
          </a:xfrm>
          <a:noFill/>
        </p:spPr>
        <p:txBody>
          <a:bodyPr/>
          <a:lstStyle/>
          <a:p>
            <a:r>
              <a:rPr lang="en-US" smtClean="0">
                <a:latin typeface="Times New Roman" charset="0"/>
              </a:rPr>
              <a:t>Page </a:t>
            </a:r>
            <a:fld id="{7E5CC5D8-11D2-46B0-8B2D-8F92B01862E7}" type="slidenum">
              <a:rPr lang="en-US" smtClean="0">
                <a:latin typeface="Times New Roman" charset="0"/>
              </a:rPr>
              <a:pPr/>
              <a:t>67</a:t>
            </a:fld>
            <a:endParaRPr lang="en-US" smtClean="0">
              <a:latin typeface="Times New Roman" charset="0"/>
            </a:endParaRPr>
          </a:p>
        </p:txBody>
      </p:sp>
      <p:sp>
        <p:nvSpPr>
          <p:cNvPr id="137222" name="Rectangle 2"/>
          <p:cNvSpPr>
            <a:spLocks noGrp="1" noRot="1" noChangeAspect="1" noChangeArrowheads="1" noTextEdit="1"/>
          </p:cNvSpPr>
          <p:nvPr>
            <p:ph type="sldImg"/>
          </p:nvPr>
        </p:nvSpPr>
        <p:spPr>
          <a:xfrm>
            <a:off x="1114425" y="703263"/>
            <a:ext cx="4629150" cy="3473450"/>
          </a:xfrm>
          <a:ln cap="flat"/>
        </p:spPr>
      </p:sp>
      <p:sp>
        <p:nvSpPr>
          <p:cNvPr id="137223" name="Rectangle 3"/>
          <p:cNvSpPr>
            <a:spLocks noGrp="1" noChangeArrowheads="1"/>
          </p:cNvSpPr>
          <p:nvPr>
            <p:ph type="body" idx="1"/>
          </p:nvPr>
        </p:nvSpPr>
        <p:spPr>
          <a:noFill/>
          <a:ln/>
        </p:spPr>
        <p:txBody>
          <a:bodyPr lIns="95250" rIns="95250"/>
          <a:lstStyle/>
          <a:p>
            <a:endParaRPr lang="en-US" smtClean="0">
              <a:latin typeface="Times New Roman" charset="0"/>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hdr" sz="quarter"/>
          </p:nvPr>
        </p:nvSpPr>
        <p:spPr>
          <a:xfrm>
            <a:off x="4017963" y="95250"/>
            <a:ext cx="2195512" cy="215900"/>
          </a:xfrm>
          <a:noFill/>
        </p:spPr>
        <p:txBody>
          <a:bodyPr/>
          <a:lstStyle/>
          <a:p>
            <a:r>
              <a:rPr lang="en-US" smtClean="0">
                <a:latin typeface="Times New Roman" charset="0"/>
              </a:rPr>
              <a:t>doc.: IEEE 802.11-yy/xxxxr0</a:t>
            </a:r>
          </a:p>
        </p:txBody>
      </p:sp>
      <p:sp>
        <p:nvSpPr>
          <p:cNvPr id="138243" name="Rectangle 3"/>
          <p:cNvSpPr>
            <a:spLocks noGrp="1" noChangeArrowheads="1"/>
          </p:cNvSpPr>
          <p:nvPr>
            <p:ph type="dt" sz="quarter" idx="1"/>
          </p:nvPr>
        </p:nvSpPr>
        <p:spPr>
          <a:xfrm>
            <a:off x="646113" y="95250"/>
            <a:ext cx="1041400" cy="215900"/>
          </a:xfrm>
          <a:noFill/>
        </p:spPr>
        <p:txBody>
          <a:bodyPr/>
          <a:lstStyle/>
          <a:p>
            <a:r>
              <a:rPr lang="en-US" smtClean="0">
                <a:latin typeface="Times New Roman" charset="0"/>
              </a:rPr>
              <a:t>January 2010</a:t>
            </a:r>
          </a:p>
        </p:txBody>
      </p:sp>
      <p:sp>
        <p:nvSpPr>
          <p:cNvPr id="138244" name="Rectangle 6"/>
          <p:cNvSpPr>
            <a:spLocks noGrp="1" noChangeArrowheads="1"/>
          </p:cNvSpPr>
          <p:nvPr>
            <p:ph type="ftr" sz="quarter" idx="4"/>
          </p:nvPr>
        </p:nvSpPr>
        <p:spPr>
          <a:xfrm>
            <a:off x="4059238" y="9001125"/>
            <a:ext cx="2154237" cy="184150"/>
          </a:xfrm>
          <a:noFill/>
        </p:spPr>
        <p:txBody>
          <a:bodyPr/>
          <a:lstStyle/>
          <a:p>
            <a:pPr lvl="4"/>
            <a:r>
              <a:rPr lang="en-US" smtClean="0">
                <a:latin typeface="Times New Roman" charset="0"/>
              </a:rPr>
              <a:t>Michael Montemurro, RIM</a:t>
            </a:r>
          </a:p>
        </p:txBody>
      </p:sp>
      <p:sp>
        <p:nvSpPr>
          <p:cNvPr id="138245" name="Rectangle 7"/>
          <p:cNvSpPr>
            <a:spLocks noGrp="1" noChangeArrowheads="1"/>
          </p:cNvSpPr>
          <p:nvPr>
            <p:ph type="sldNum" sz="quarter" idx="5"/>
          </p:nvPr>
        </p:nvSpPr>
        <p:spPr>
          <a:xfrm>
            <a:off x="3278188" y="9001125"/>
            <a:ext cx="415925" cy="184150"/>
          </a:xfrm>
          <a:noFill/>
        </p:spPr>
        <p:txBody>
          <a:bodyPr/>
          <a:lstStyle/>
          <a:p>
            <a:r>
              <a:rPr lang="en-US" smtClean="0">
                <a:latin typeface="Times New Roman" charset="0"/>
              </a:rPr>
              <a:t>Page </a:t>
            </a:r>
            <a:fld id="{D2F1748A-EEF0-4AAB-A7F3-8622DE6718CA}" type="slidenum">
              <a:rPr lang="en-US" smtClean="0">
                <a:latin typeface="Times New Roman" charset="0"/>
              </a:rPr>
              <a:pPr/>
              <a:t>70</a:t>
            </a:fld>
            <a:endParaRPr lang="en-US" smtClean="0">
              <a:latin typeface="Times New Roman" charset="0"/>
            </a:endParaRPr>
          </a:p>
        </p:txBody>
      </p:sp>
      <p:sp>
        <p:nvSpPr>
          <p:cNvPr id="138246" name="Rectangle 2"/>
          <p:cNvSpPr>
            <a:spLocks noChangeArrowheads="1" noTextEdit="1"/>
          </p:cNvSpPr>
          <p:nvPr>
            <p:ph type="sldImg"/>
          </p:nvPr>
        </p:nvSpPr>
        <p:spPr>
          <a:xfrm>
            <a:off x="1114425" y="703263"/>
            <a:ext cx="4630738" cy="3473450"/>
          </a:xfrm>
          <a:ln/>
        </p:spPr>
      </p:sp>
      <p:sp>
        <p:nvSpPr>
          <p:cNvPr id="138247" name="Rectangle 3"/>
          <p:cNvSpPr>
            <a:spLocks noGrp="1" noChangeArrowheads="1"/>
          </p:cNvSpPr>
          <p:nvPr>
            <p:ph type="body" idx="1"/>
          </p:nvPr>
        </p:nvSpPr>
        <p:spPr>
          <a:noFill/>
          <a:ln/>
        </p:spPr>
        <p:txBody>
          <a:bodyPr/>
          <a:lstStyle/>
          <a:p>
            <a:endParaRPr lang="en-GB" smtClean="0">
              <a:latin typeface="Times New Roman" charset="0"/>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hdr" sz="quarter"/>
          </p:nvPr>
        </p:nvSpPr>
        <p:spPr>
          <a:xfrm>
            <a:off x="4017963" y="95250"/>
            <a:ext cx="2195512" cy="215900"/>
          </a:xfrm>
          <a:noFill/>
        </p:spPr>
        <p:txBody>
          <a:bodyPr/>
          <a:lstStyle/>
          <a:p>
            <a:r>
              <a:rPr lang="en-GB" smtClean="0">
                <a:latin typeface="Times New Roman" charset="0"/>
              </a:rPr>
              <a:t>doc.: IEEE 802.11-10/0402r0</a:t>
            </a:r>
          </a:p>
        </p:txBody>
      </p:sp>
      <p:sp>
        <p:nvSpPr>
          <p:cNvPr id="139267" name="Rectangle 3"/>
          <p:cNvSpPr>
            <a:spLocks noGrp="1" noChangeArrowheads="1"/>
          </p:cNvSpPr>
          <p:nvPr>
            <p:ph type="dt" sz="quarter" idx="1"/>
          </p:nvPr>
        </p:nvSpPr>
        <p:spPr>
          <a:xfrm>
            <a:off x="646113" y="95250"/>
            <a:ext cx="739775" cy="215900"/>
          </a:xfrm>
          <a:noFill/>
        </p:spPr>
        <p:txBody>
          <a:bodyPr/>
          <a:lstStyle/>
          <a:p>
            <a:r>
              <a:rPr lang="en-GB" smtClean="0">
                <a:latin typeface="Times New Roman" charset="0"/>
              </a:rPr>
              <a:t>Mar 2010</a:t>
            </a:r>
          </a:p>
        </p:txBody>
      </p:sp>
      <p:sp>
        <p:nvSpPr>
          <p:cNvPr id="139268" name="Rectangle 6"/>
          <p:cNvSpPr>
            <a:spLocks noGrp="1" noChangeArrowheads="1"/>
          </p:cNvSpPr>
          <p:nvPr>
            <p:ph type="ftr" sz="quarter" idx="4"/>
          </p:nvPr>
        </p:nvSpPr>
        <p:spPr>
          <a:xfrm>
            <a:off x="4403725" y="9001125"/>
            <a:ext cx="1809750" cy="184150"/>
          </a:xfrm>
          <a:noFill/>
        </p:spPr>
        <p:txBody>
          <a:bodyPr/>
          <a:lstStyle/>
          <a:p>
            <a:pPr lvl="4"/>
            <a:r>
              <a:rPr lang="en-GB" smtClean="0">
                <a:latin typeface="Times New Roman" charset="0"/>
              </a:rPr>
              <a:t>Andrew Myles, Cisco</a:t>
            </a:r>
          </a:p>
        </p:txBody>
      </p:sp>
      <p:sp>
        <p:nvSpPr>
          <p:cNvPr id="139269" name="Rectangle 7"/>
          <p:cNvSpPr>
            <a:spLocks noGrp="1" noChangeArrowheads="1"/>
          </p:cNvSpPr>
          <p:nvPr>
            <p:ph type="sldNum" sz="quarter" idx="5"/>
          </p:nvPr>
        </p:nvSpPr>
        <p:spPr>
          <a:xfrm>
            <a:off x="3278188" y="9001125"/>
            <a:ext cx="415925" cy="184150"/>
          </a:xfrm>
          <a:noFill/>
        </p:spPr>
        <p:txBody>
          <a:bodyPr/>
          <a:lstStyle/>
          <a:p>
            <a:r>
              <a:rPr lang="en-GB" smtClean="0">
                <a:latin typeface="Times New Roman" charset="0"/>
              </a:rPr>
              <a:t>Page </a:t>
            </a:r>
            <a:fld id="{E4763344-7BC3-4BA3-A07C-80E22A59A4FE}" type="slidenum">
              <a:rPr lang="en-GB" smtClean="0">
                <a:latin typeface="Times New Roman" charset="0"/>
              </a:rPr>
              <a:pPr/>
              <a:t>73</a:t>
            </a:fld>
            <a:endParaRPr lang="en-GB" smtClean="0">
              <a:latin typeface="Times New Roman" charset="0"/>
            </a:endParaRPr>
          </a:p>
        </p:txBody>
      </p:sp>
      <p:sp>
        <p:nvSpPr>
          <p:cNvPr id="139270" name="Rectangle 2"/>
          <p:cNvSpPr>
            <a:spLocks noChangeArrowheads="1" noTextEdit="1"/>
          </p:cNvSpPr>
          <p:nvPr>
            <p:ph type="sldImg"/>
          </p:nvPr>
        </p:nvSpPr>
        <p:spPr>
          <a:xfrm>
            <a:off x="1112838" y="703263"/>
            <a:ext cx="4632325" cy="3473450"/>
          </a:xfrm>
          <a:ln/>
        </p:spPr>
      </p:sp>
      <p:sp>
        <p:nvSpPr>
          <p:cNvPr id="139271"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hdr" sz="quarter"/>
          </p:nvPr>
        </p:nvSpPr>
        <p:spPr>
          <a:xfrm>
            <a:off x="4017963" y="95250"/>
            <a:ext cx="2195512" cy="215900"/>
          </a:xfrm>
          <a:noFill/>
        </p:spPr>
        <p:txBody>
          <a:bodyPr/>
          <a:lstStyle/>
          <a:p>
            <a:r>
              <a:rPr lang="en-GB" smtClean="0">
                <a:latin typeface="Times New Roman" charset="0"/>
              </a:rPr>
              <a:t>doc.: IEEE 802.11-10/0402r0</a:t>
            </a:r>
          </a:p>
        </p:txBody>
      </p:sp>
      <p:sp>
        <p:nvSpPr>
          <p:cNvPr id="140291" name="Rectangle 3"/>
          <p:cNvSpPr>
            <a:spLocks noGrp="1" noChangeArrowheads="1"/>
          </p:cNvSpPr>
          <p:nvPr>
            <p:ph type="dt" sz="quarter" idx="1"/>
          </p:nvPr>
        </p:nvSpPr>
        <p:spPr>
          <a:xfrm>
            <a:off x="646113" y="95250"/>
            <a:ext cx="739775" cy="215900"/>
          </a:xfrm>
          <a:noFill/>
        </p:spPr>
        <p:txBody>
          <a:bodyPr/>
          <a:lstStyle/>
          <a:p>
            <a:r>
              <a:rPr lang="en-GB" smtClean="0">
                <a:latin typeface="Times New Roman" charset="0"/>
              </a:rPr>
              <a:t>Mar 2010</a:t>
            </a:r>
          </a:p>
        </p:txBody>
      </p:sp>
      <p:sp>
        <p:nvSpPr>
          <p:cNvPr id="140292" name="Rectangle 6"/>
          <p:cNvSpPr>
            <a:spLocks noGrp="1" noChangeArrowheads="1"/>
          </p:cNvSpPr>
          <p:nvPr>
            <p:ph type="ftr" sz="quarter" idx="4"/>
          </p:nvPr>
        </p:nvSpPr>
        <p:spPr>
          <a:xfrm>
            <a:off x="4403725" y="9001125"/>
            <a:ext cx="1809750" cy="184150"/>
          </a:xfrm>
          <a:noFill/>
        </p:spPr>
        <p:txBody>
          <a:bodyPr/>
          <a:lstStyle/>
          <a:p>
            <a:pPr lvl="4"/>
            <a:r>
              <a:rPr lang="en-GB" smtClean="0">
                <a:latin typeface="Times New Roman" charset="0"/>
              </a:rPr>
              <a:t>Andrew Myles, Cisco</a:t>
            </a:r>
          </a:p>
        </p:txBody>
      </p:sp>
      <p:sp>
        <p:nvSpPr>
          <p:cNvPr id="140293" name="Rectangle 7"/>
          <p:cNvSpPr>
            <a:spLocks noGrp="1" noChangeArrowheads="1"/>
          </p:cNvSpPr>
          <p:nvPr>
            <p:ph type="sldNum" sz="quarter" idx="5"/>
          </p:nvPr>
        </p:nvSpPr>
        <p:spPr>
          <a:xfrm>
            <a:off x="3278188" y="9001125"/>
            <a:ext cx="415925" cy="184150"/>
          </a:xfrm>
          <a:noFill/>
        </p:spPr>
        <p:txBody>
          <a:bodyPr/>
          <a:lstStyle/>
          <a:p>
            <a:r>
              <a:rPr lang="en-GB" smtClean="0">
                <a:latin typeface="Times New Roman" charset="0"/>
              </a:rPr>
              <a:t>Page </a:t>
            </a:r>
            <a:fld id="{531E959F-F632-445E-BF57-AB27E1F4E5A2}" type="slidenum">
              <a:rPr lang="en-GB" smtClean="0">
                <a:latin typeface="Times New Roman" charset="0"/>
              </a:rPr>
              <a:pPr/>
              <a:t>74</a:t>
            </a:fld>
            <a:endParaRPr lang="en-GB" smtClean="0">
              <a:latin typeface="Times New Roman" charset="0"/>
            </a:endParaRPr>
          </a:p>
        </p:txBody>
      </p:sp>
      <p:sp>
        <p:nvSpPr>
          <p:cNvPr id="140294" name="Rectangle 2"/>
          <p:cNvSpPr>
            <a:spLocks noChangeArrowheads="1" noTextEdit="1"/>
          </p:cNvSpPr>
          <p:nvPr>
            <p:ph type="sldImg"/>
          </p:nvPr>
        </p:nvSpPr>
        <p:spPr>
          <a:xfrm>
            <a:off x="1112838" y="703263"/>
            <a:ext cx="4632325" cy="3473450"/>
          </a:xfrm>
          <a:ln cap="flat"/>
        </p:spPr>
      </p:sp>
      <p:sp>
        <p:nvSpPr>
          <p:cNvPr id="140295" name="Rectangle 3"/>
          <p:cNvSpPr>
            <a:spLocks noGrp="1" noChangeArrowheads="1"/>
          </p:cNvSpPr>
          <p:nvPr>
            <p:ph type="body" idx="1"/>
          </p:nvPr>
        </p:nvSpPr>
        <p:spPr>
          <a:noFill/>
          <a:ln/>
        </p:spPr>
        <p:txBody>
          <a:bodyPr lIns="95335" rIns="95335"/>
          <a:lstStyle/>
          <a:p>
            <a:endParaRPr lang="en-US" smtClean="0">
              <a:latin typeface="Times New Roman" charset="0"/>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hdr" sz="quarter"/>
          </p:nvPr>
        </p:nvSpPr>
        <p:spPr>
          <a:xfrm>
            <a:off x="4017963" y="95250"/>
            <a:ext cx="2195512" cy="215900"/>
          </a:xfrm>
          <a:noFill/>
        </p:spPr>
        <p:txBody>
          <a:bodyPr/>
          <a:lstStyle/>
          <a:p>
            <a:r>
              <a:rPr lang="en-GB" smtClean="0">
                <a:latin typeface="Times New Roman" charset="0"/>
              </a:rPr>
              <a:t>doc.: IEEE 802.11-10/0402r0</a:t>
            </a:r>
          </a:p>
        </p:txBody>
      </p:sp>
      <p:sp>
        <p:nvSpPr>
          <p:cNvPr id="141315" name="Rectangle 3"/>
          <p:cNvSpPr>
            <a:spLocks noGrp="1" noChangeArrowheads="1"/>
          </p:cNvSpPr>
          <p:nvPr>
            <p:ph type="dt" sz="quarter" idx="1"/>
          </p:nvPr>
        </p:nvSpPr>
        <p:spPr>
          <a:xfrm>
            <a:off x="646113" y="95250"/>
            <a:ext cx="739775" cy="215900"/>
          </a:xfrm>
          <a:noFill/>
        </p:spPr>
        <p:txBody>
          <a:bodyPr/>
          <a:lstStyle/>
          <a:p>
            <a:r>
              <a:rPr lang="en-GB" smtClean="0">
                <a:latin typeface="Times New Roman" charset="0"/>
              </a:rPr>
              <a:t>Mar 2010</a:t>
            </a:r>
          </a:p>
        </p:txBody>
      </p:sp>
      <p:sp>
        <p:nvSpPr>
          <p:cNvPr id="141316" name="Rectangle 6"/>
          <p:cNvSpPr>
            <a:spLocks noGrp="1" noChangeArrowheads="1"/>
          </p:cNvSpPr>
          <p:nvPr>
            <p:ph type="ftr" sz="quarter" idx="4"/>
          </p:nvPr>
        </p:nvSpPr>
        <p:spPr>
          <a:xfrm>
            <a:off x="4403725" y="9001125"/>
            <a:ext cx="1809750" cy="184150"/>
          </a:xfrm>
          <a:noFill/>
        </p:spPr>
        <p:txBody>
          <a:bodyPr/>
          <a:lstStyle/>
          <a:p>
            <a:pPr lvl="4"/>
            <a:r>
              <a:rPr lang="en-GB" smtClean="0">
                <a:latin typeface="Times New Roman" charset="0"/>
              </a:rPr>
              <a:t>Andrew Myles, Cisco</a:t>
            </a:r>
          </a:p>
        </p:txBody>
      </p:sp>
      <p:sp>
        <p:nvSpPr>
          <p:cNvPr id="141317" name="Rectangle 7"/>
          <p:cNvSpPr>
            <a:spLocks noGrp="1" noChangeArrowheads="1"/>
          </p:cNvSpPr>
          <p:nvPr>
            <p:ph type="sldNum" sz="quarter" idx="5"/>
          </p:nvPr>
        </p:nvSpPr>
        <p:spPr>
          <a:xfrm>
            <a:off x="3278188" y="9001125"/>
            <a:ext cx="415925" cy="184150"/>
          </a:xfrm>
          <a:noFill/>
        </p:spPr>
        <p:txBody>
          <a:bodyPr/>
          <a:lstStyle/>
          <a:p>
            <a:r>
              <a:rPr lang="en-GB" smtClean="0">
                <a:latin typeface="Times New Roman" charset="0"/>
              </a:rPr>
              <a:t>Page </a:t>
            </a:r>
            <a:fld id="{383DB413-EA47-45D4-86CE-D68DB696445C}" type="slidenum">
              <a:rPr lang="en-GB" smtClean="0">
                <a:latin typeface="Times New Roman" charset="0"/>
              </a:rPr>
              <a:pPr/>
              <a:t>75</a:t>
            </a:fld>
            <a:endParaRPr lang="en-GB" smtClean="0">
              <a:latin typeface="Times New Roman" charset="0"/>
            </a:endParaRPr>
          </a:p>
        </p:txBody>
      </p:sp>
      <p:sp>
        <p:nvSpPr>
          <p:cNvPr id="141318" name="Rectangle 2"/>
          <p:cNvSpPr>
            <a:spLocks noChangeArrowheads="1" noTextEdit="1"/>
          </p:cNvSpPr>
          <p:nvPr>
            <p:ph type="sldImg"/>
          </p:nvPr>
        </p:nvSpPr>
        <p:spPr>
          <a:ln cap="flat"/>
        </p:spPr>
      </p:sp>
      <p:sp>
        <p:nvSpPr>
          <p:cNvPr id="141319" name="Rectangle 3"/>
          <p:cNvSpPr>
            <a:spLocks noGrp="1" noChangeArrowheads="1"/>
          </p:cNvSpPr>
          <p:nvPr>
            <p:ph type="body" idx="1"/>
          </p:nvPr>
        </p:nvSpPr>
        <p:spPr>
          <a:xfrm>
            <a:off x="912813" y="4416425"/>
            <a:ext cx="5032375" cy="4183063"/>
          </a:xfrm>
          <a:noFill/>
          <a:ln/>
        </p:spPr>
        <p:txBody>
          <a:bodyPr lIns="95230" tIns="46028" rIns="95230" bIns="46028"/>
          <a:lstStyle/>
          <a:p>
            <a:endParaRPr lang="en-US" smtClean="0">
              <a:latin typeface="Times New Roman" charset="0"/>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hdr" sz="quarter"/>
          </p:nvPr>
        </p:nvSpPr>
        <p:spPr>
          <a:xfrm>
            <a:off x="4008438" y="95250"/>
            <a:ext cx="2205037" cy="215900"/>
          </a:xfrm>
          <a:noFill/>
        </p:spPr>
        <p:txBody>
          <a:bodyPr/>
          <a:lstStyle/>
          <a:p>
            <a:r>
              <a:rPr lang="en-US" smtClean="0">
                <a:latin typeface="Times New Roman" charset="0"/>
              </a:rPr>
              <a:t>doc.: IEEE 802.19-09/xxxxr0</a:t>
            </a:r>
          </a:p>
        </p:txBody>
      </p:sp>
      <p:sp>
        <p:nvSpPr>
          <p:cNvPr id="142339" name="Rectangle 3"/>
          <p:cNvSpPr>
            <a:spLocks noGrp="1" noChangeArrowheads="1"/>
          </p:cNvSpPr>
          <p:nvPr>
            <p:ph type="dt" sz="quarter" idx="1"/>
          </p:nvPr>
        </p:nvSpPr>
        <p:spPr>
          <a:xfrm>
            <a:off x="646113" y="95250"/>
            <a:ext cx="812800" cy="215900"/>
          </a:xfrm>
          <a:noFill/>
        </p:spPr>
        <p:txBody>
          <a:bodyPr/>
          <a:lstStyle/>
          <a:p>
            <a:r>
              <a:rPr lang="en-US" smtClean="0">
                <a:latin typeface="Times New Roman" charset="0"/>
              </a:rPr>
              <a:t>April 2009</a:t>
            </a:r>
          </a:p>
        </p:txBody>
      </p:sp>
      <p:sp>
        <p:nvSpPr>
          <p:cNvPr id="142340" name="Rectangle 6"/>
          <p:cNvSpPr>
            <a:spLocks noGrp="1" noChangeArrowheads="1"/>
          </p:cNvSpPr>
          <p:nvPr>
            <p:ph type="ftr" sz="quarter" idx="4"/>
          </p:nvPr>
        </p:nvSpPr>
        <p:spPr>
          <a:xfrm>
            <a:off x="3571875" y="9001125"/>
            <a:ext cx="2641600" cy="184150"/>
          </a:xfrm>
          <a:noFill/>
        </p:spPr>
        <p:txBody>
          <a:bodyPr/>
          <a:lstStyle/>
          <a:p>
            <a:pPr lvl="4"/>
            <a:r>
              <a:rPr lang="en-US" smtClean="0">
                <a:latin typeface="Times New Roman" charset="0"/>
              </a:rPr>
              <a:t>Rich Kennedy, Research In Motion</a:t>
            </a:r>
          </a:p>
        </p:txBody>
      </p:sp>
      <p:sp>
        <p:nvSpPr>
          <p:cNvPr id="142341" name="Rectangle 7"/>
          <p:cNvSpPr>
            <a:spLocks noGrp="1" noChangeArrowheads="1"/>
          </p:cNvSpPr>
          <p:nvPr>
            <p:ph type="sldNum" sz="quarter" idx="5"/>
          </p:nvPr>
        </p:nvSpPr>
        <p:spPr>
          <a:xfrm>
            <a:off x="3278188" y="9001125"/>
            <a:ext cx="415925" cy="184150"/>
          </a:xfrm>
          <a:noFill/>
        </p:spPr>
        <p:txBody>
          <a:bodyPr/>
          <a:lstStyle/>
          <a:p>
            <a:r>
              <a:rPr lang="en-US" smtClean="0">
                <a:latin typeface="Times New Roman" charset="0"/>
              </a:rPr>
              <a:t>Page </a:t>
            </a:r>
            <a:fld id="{782B1160-8059-4BC7-9C7B-94F4F8F275FF}" type="slidenum">
              <a:rPr lang="en-US" smtClean="0">
                <a:latin typeface="Times New Roman" charset="0"/>
              </a:rPr>
              <a:pPr/>
              <a:t>76</a:t>
            </a:fld>
            <a:endParaRPr lang="en-US" smtClean="0">
              <a:latin typeface="Times New Roman" charset="0"/>
            </a:endParaRPr>
          </a:p>
        </p:txBody>
      </p:sp>
      <p:sp>
        <p:nvSpPr>
          <p:cNvPr id="142342" name="Rectangle 2"/>
          <p:cNvSpPr>
            <a:spLocks noChangeArrowheads="1" noTextEdit="1"/>
          </p:cNvSpPr>
          <p:nvPr>
            <p:ph type="sldImg"/>
          </p:nvPr>
        </p:nvSpPr>
        <p:spPr>
          <a:xfrm>
            <a:off x="1114425" y="703263"/>
            <a:ext cx="4629150" cy="3473450"/>
          </a:xfrm>
          <a:ln/>
        </p:spPr>
      </p:sp>
      <p:sp>
        <p:nvSpPr>
          <p:cNvPr id="142343"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hdr" sz="quarter"/>
          </p:nvPr>
        </p:nvSpPr>
        <p:spPr>
          <a:xfrm>
            <a:off x="4008438" y="95250"/>
            <a:ext cx="2205037" cy="215900"/>
          </a:xfrm>
          <a:noFill/>
        </p:spPr>
        <p:txBody>
          <a:bodyPr/>
          <a:lstStyle/>
          <a:p>
            <a:r>
              <a:rPr lang="en-US" smtClean="0">
                <a:latin typeface="Times New Roman" charset="0"/>
              </a:rPr>
              <a:t>doc.: IEEE 802.19-09/xxxxr0</a:t>
            </a:r>
          </a:p>
        </p:txBody>
      </p:sp>
      <p:sp>
        <p:nvSpPr>
          <p:cNvPr id="143363" name="Rectangle 3"/>
          <p:cNvSpPr>
            <a:spLocks noGrp="1" noChangeArrowheads="1"/>
          </p:cNvSpPr>
          <p:nvPr>
            <p:ph type="dt" sz="quarter" idx="1"/>
          </p:nvPr>
        </p:nvSpPr>
        <p:spPr>
          <a:xfrm>
            <a:off x="646113" y="95250"/>
            <a:ext cx="812800" cy="215900"/>
          </a:xfrm>
          <a:noFill/>
        </p:spPr>
        <p:txBody>
          <a:bodyPr/>
          <a:lstStyle/>
          <a:p>
            <a:r>
              <a:rPr lang="en-US" smtClean="0">
                <a:latin typeface="Times New Roman" charset="0"/>
              </a:rPr>
              <a:t>April 2009</a:t>
            </a:r>
          </a:p>
        </p:txBody>
      </p:sp>
      <p:sp>
        <p:nvSpPr>
          <p:cNvPr id="143364" name="Rectangle 6"/>
          <p:cNvSpPr>
            <a:spLocks noGrp="1" noChangeArrowheads="1"/>
          </p:cNvSpPr>
          <p:nvPr>
            <p:ph type="ftr" sz="quarter" idx="4"/>
          </p:nvPr>
        </p:nvSpPr>
        <p:spPr>
          <a:xfrm>
            <a:off x="3571875" y="9001125"/>
            <a:ext cx="2641600" cy="184150"/>
          </a:xfrm>
          <a:noFill/>
        </p:spPr>
        <p:txBody>
          <a:bodyPr/>
          <a:lstStyle/>
          <a:p>
            <a:pPr lvl="4"/>
            <a:r>
              <a:rPr lang="en-US" smtClean="0">
                <a:latin typeface="Times New Roman" charset="0"/>
              </a:rPr>
              <a:t>Rich Kennedy, Research In Motion</a:t>
            </a:r>
          </a:p>
        </p:txBody>
      </p:sp>
      <p:sp>
        <p:nvSpPr>
          <p:cNvPr id="143365" name="Rectangle 7"/>
          <p:cNvSpPr>
            <a:spLocks noGrp="1" noChangeArrowheads="1"/>
          </p:cNvSpPr>
          <p:nvPr>
            <p:ph type="sldNum" sz="quarter" idx="5"/>
          </p:nvPr>
        </p:nvSpPr>
        <p:spPr>
          <a:xfrm>
            <a:off x="3278188" y="9001125"/>
            <a:ext cx="415925" cy="184150"/>
          </a:xfrm>
          <a:noFill/>
        </p:spPr>
        <p:txBody>
          <a:bodyPr/>
          <a:lstStyle/>
          <a:p>
            <a:r>
              <a:rPr lang="en-US" smtClean="0">
                <a:latin typeface="Times New Roman" charset="0"/>
              </a:rPr>
              <a:t>Page </a:t>
            </a:r>
            <a:fld id="{D6420124-24F1-4C7C-9514-A99C3C355AEB}" type="slidenum">
              <a:rPr lang="en-US" smtClean="0">
                <a:latin typeface="Times New Roman" charset="0"/>
              </a:rPr>
              <a:pPr/>
              <a:t>77</a:t>
            </a:fld>
            <a:endParaRPr lang="en-US" smtClean="0">
              <a:latin typeface="Times New Roman" charset="0"/>
            </a:endParaRPr>
          </a:p>
        </p:txBody>
      </p:sp>
      <p:sp>
        <p:nvSpPr>
          <p:cNvPr id="143366" name="Rectangle 2"/>
          <p:cNvSpPr>
            <a:spLocks noChangeArrowheads="1" noTextEdit="1"/>
          </p:cNvSpPr>
          <p:nvPr>
            <p:ph type="sldImg"/>
          </p:nvPr>
        </p:nvSpPr>
        <p:spPr>
          <a:xfrm>
            <a:off x="1114425" y="703263"/>
            <a:ext cx="4629150" cy="3473450"/>
          </a:xfrm>
          <a:ln cap="flat"/>
        </p:spPr>
      </p:sp>
      <p:sp>
        <p:nvSpPr>
          <p:cNvPr id="143367" name="Rectangle 3"/>
          <p:cNvSpPr>
            <a:spLocks noGrp="1" noChangeArrowheads="1"/>
          </p:cNvSpPr>
          <p:nvPr>
            <p:ph type="body" idx="1"/>
          </p:nvPr>
        </p:nvSpPr>
        <p:spPr>
          <a:noFill/>
          <a:ln/>
        </p:spPr>
        <p:txBody>
          <a:bodyPr lIns="95250" rIns="95250"/>
          <a:lstStyle/>
          <a:p>
            <a:endParaRPr lang="en-US" smtClean="0">
              <a:latin typeface="Times New Roman" charset="0"/>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hdr" sz="quarter"/>
          </p:nvPr>
        </p:nvSpPr>
        <p:spPr>
          <a:xfrm>
            <a:off x="4017963" y="95250"/>
            <a:ext cx="2195512" cy="215900"/>
          </a:xfrm>
          <a:noFill/>
        </p:spPr>
        <p:txBody>
          <a:bodyPr/>
          <a:lstStyle/>
          <a:p>
            <a:r>
              <a:rPr lang="en-US" smtClean="0">
                <a:latin typeface="Times New Roman" charset="0"/>
              </a:rPr>
              <a:t>doc.: IEEE 802.11-10/0420r0</a:t>
            </a:r>
          </a:p>
        </p:txBody>
      </p:sp>
      <p:sp>
        <p:nvSpPr>
          <p:cNvPr id="144387" name="Rectangle 3"/>
          <p:cNvSpPr>
            <a:spLocks noGrp="1" noChangeArrowheads="1"/>
          </p:cNvSpPr>
          <p:nvPr>
            <p:ph type="dt" sz="quarter" idx="1"/>
          </p:nvPr>
        </p:nvSpPr>
        <p:spPr>
          <a:xfrm>
            <a:off x="646113" y="95250"/>
            <a:ext cx="515937" cy="215900"/>
          </a:xfrm>
          <a:noFill/>
        </p:spPr>
        <p:txBody>
          <a:bodyPr/>
          <a:lstStyle/>
          <a:p>
            <a:r>
              <a:rPr lang="en-US" smtClean="0">
                <a:latin typeface="Times New Roman" charset="0"/>
              </a:rPr>
              <a:t>March</a:t>
            </a:r>
          </a:p>
        </p:txBody>
      </p:sp>
      <p:sp>
        <p:nvSpPr>
          <p:cNvPr id="144388" name="Rectangle 6"/>
          <p:cNvSpPr>
            <a:spLocks noGrp="1" noChangeArrowheads="1"/>
          </p:cNvSpPr>
          <p:nvPr>
            <p:ph type="ftr" sz="quarter" idx="4"/>
          </p:nvPr>
        </p:nvSpPr>
        <p:spPr>
          <a:xfrm>
            <a:off x="4171950" y="9001125"/>
            <a:ext cx="2041525" cy="184150"/>
          </a:xfrm>
          <a:noFill/>
        </p:spPr>
        <p:txBody>
          <a:bodyPr/>
          <a:lstStyle/>
          <a:p>
            <a:pPr lvl="4"/>
            <a:r>
              <a:rPr lang="en-US" smtClean="0">
                <a:latin typeface="Times New Roman" charset="0"/>
              </a:rPr>
              <a:t>Bruce Kraemer (Marvell)</a:t>
            </a:r>
          </a:p>
        </p:txBody>
      </p:sp>
      <p:sp>
        <p:nvSpPr>
          <p:cNvPr id="144389" name="Rectangle 7"/>
          <p:cNvSpPr>
            <a:spLocks noGrp="1" noChangeArrowheads="1"/>
          </p:cNvSpPr>
          <p:nvPr>
            <p:ph type="sldNum" sz="quarter" idx="5"/>
          </p:nvPr>
        </p:nvSpPr>
        <p:spPr>
          <a:xfrm>
            <a:off x="3278188" y="9001125"/>
            <a:ext cx="415925" cy="184150"/>
          </a:xfrm>
          <a:noFill/>
        </p:spPr>
        <p:txBody>
          <a:bodyPr/>
          <a:lstStyle/>
          <a:p>
            <a:r>
              <a:rPr lang="en-US" smtClean="0">
                <a:latin typeface="Times New Roman" charset="0"/>
              </a:rPr>
              <a:t>Page </a:t>
            </a:r>
            <a:fld id="{6732EBC1-0ECB-427A-88B0-8F78D8CD6AF1}" type="slidenum">
              <a:rPr lang="en-US" smtClean="0">
                <a:latin typeface="Times New Roman" charset="0"/>
              </a:rPr>
              <a:pPr/>
              <a:t>82</a:t>
            </a:fld>
            <a:endParaRPr lang="en-US" smtClean="0">
              <a:latin typeface="Times New Roman" charset="0"/>
            </a:endParaRPr>
          </a:p>
        </p:txBody>
      </p:sp>
      <p:sp>
        <p:nvSpPr>
          <p:cNvPr id="144390" name="Rectangle 2"/>
          <p:cNvSpPr>
            <a:spLocks noChangeArrowheads="1" noTextEdit="1"/>
          </p:cNvSpPr>
          <p:nvPr>
            <p:ph type="sldImg"/>
          </p:nvPr>
        </p:nvSpPr>
        <p:spPr>
          <a:ln/>
        </p:spPr>
      </p:sp>
      <p:sp>
        <p:nvSpPr>
          <p:cNvPr id="144391" name="Rectangle 3"/>
          <p:cNvSpPr>
            <a:spLocks noGrp="1" noChangeArrowheads="1"/>
          </p:cNvSpPr>
          <p:nvPr>
            <p:ph type="body" idx="1"/>
          </p:nvPr>
        </p:nvSpPr>
        <p:spPr>
          <a:noFill/>
          <a:ln/>
        </p:spPr>
        <p:txBody>
          <a:bodyPr/>
          <a:lstStyle/>
          <a:p>
            <a:endParaRPr lang="en-GB" smtClean="0">
              <a:latin typeface="Times New Roman" charset="0"/>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hdr" sz="quarter"/>
          </p:nvPr>
        </p:nvSpPr>
        <p:spPr>
          <a:xfrm>
            <a:off x="4017963" y="95250"/>
            <a:ext cx="2195512" cy="215900"/>
          </a:xfrm>
          <a:noFill/>
        </p:spPr>
        <p:txBody>
          <a:bodyPr/>
          <a:lstStyle/>
          <a:p>
            <a:r>
              <a:rPr lang="en-US" smtClean="0">
                <a:latin typeface="Times New Roman" charset="0"/>
              </a:rPr>
              <a:t>doc.: IEEE 802.11-10/0420r0</a:t>
            </a:r>
          </a:p>
        </p:txBody>
      </p:sp>
      <p:sp>
        <p:nvSpPr>
          <p:cNvPr id="145411" name="Rectangle 3"/>
          <p:cNvSpPr>
            <a:spLocks noGrp="1" noChangeArrowheads="1"/>
          </p:cNvSpPr>
          <p:nvPr>
            <p:ph type="dt" sz="quarter" idx="1"/>
          </p:nvPr>
        </p:nvSpPr>
        <p:spPr>
          <a:xfrm>
            <a:off x="646113" y="95250"/>
            <a:ext cx="515937" cy="215900"/>
          </a:xfrm>
          <a:noFill/>
        </p:spPr>
        <p:txBody>
          <a:bodyPr/>
          <a:lstStyle/>
          <a:p>
            <a:r>
              <a:rPr lang="en-US" smtClean="0">
                <a:latin typeface="Times New Roman" charset="0"/>
              </a:rPr>
              <a:t>March</a:t>
            </a:r>
          </a:p>
        </p:txBody>
      </p:sp>
      <p:sp>
        <p:nvSpPr>
          <p:cNvPr id="145412" name="Rectangle 6"/>
          <p:cNvSpPr>
            <a:spLocks noGrp="1" noChangeArrowheads="1"/>
          </p:cNvSpPr>
          <p:nvPr>
            <p:ph type="ftr" sz="quarter" idx="4"/>
          </p:nvPr>
        </p:nvSpPr>
        <p:spPr>
          <a:xfrm>
            <a:off x="4171950" y="9001125"/>
            <a:ext cx="2041525" cy="184150"/>
          </a:xfrm>
          <a:noFill/>
        </p:spPr>
        <p:txBody>
          <a:bodyPr/>
          <a:lstStyle/>
          <a:p>
            <a:pPr lvl="4"/>
            <a:r>
              <a:rPr lang="en-US" smtClean="0">
                <a:latin typeface="Times New Roman" charset="0"/>
              </a:rPr>
              <a:t>Bruce Kraemer (Marvell)</a:t>
            </a:r>
          </a:p>
        </p:txBody>
      </p:sp>
      <p:sp>
        <p:nvSpPr>
          <p:cNvPr id="145413" name="Rectangle 7"/>
          <p:cNvSpPr>
            <a:spLocks noGrp="1" noChangeArrowheads="1"/>
          </p:cNvSpPr>
          <p:nvPr>
            <p:ph type="sldNum" sz="quarter" idx="5"/>
          </p:nvPr>
        </p:nvSpPr>
        <p:spPr>
          <a:xfrm>
            <a:off x="3278188" y="9001125"/>
            <a:ext cx="415925" cy="184150"/>
          </a:xfrm>
          <a:noFill/>
        </p:spPr>
        <p:txBody>
          <a:bodyPr/>
          <a:lstStyle/>
          <a:p>
            <a:r>
              <a:rPr lang="en-US" smtClean="0">
                <a:latin typeface="Times New Roman" charset="0"/>
              </a:rPr>
              <a:t>Page </a:t>
            </a:r>
            <a:fld id="{AE7A05BE-A7B9-410F-9706-00A6C4A8B9C2}" type="slidenum">
              <a:rPr lang="en-US" smtClean="0">
                <a:latin typeface="Times New Roman" charset="0"/>
              </a:rPr>
              <a:pPr/>
              <a:t>83</a:t>
            </a:fld>
            <a:endParaRPr lang="en-US" smtClean="0">
              <a:latin typeface="Times New Roman" charset="0"/>
            </a:endParaRPr>
          </a:p>
        </p:txBody>
      </p:sp>
      <p:sp>
        <p:nvSpPr>
          <p:cNvPr id="145414" name="Rectangle 2"/>
          <p:cNvSpPr>
            <a:spLocks noChangeArrowheads="1" noTextEdit="1"/>
          </p:cNvSpPr>
          <p:nvPr>
            <p:ph type="sldImg"/>
          </p:nvPr>
        </p:nvSpPr>
        <p:spPr>
          <a:ln/>
        </p:spPr>
      </p:sp>
      <p:sp>
        <p:nvSpPr>
          <p:cNvPr id="145415"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ChangeArrowheads="1" noTextEdit="1"/>
          </p:cNvSpPr>
          <p:nvPr>
            <p:ph type="sldImg"/>
          </p:nvPr>
        </p:nvSpPr>
        <p:spPr>
          <a:xfrm>
            <a:off x="1114425" y="703263"/>
            <a:ext cx="4629150" cy="3473450"/>
          </a:xfrm>
          <a:ln/>
        </p:spPr>
      </p:sp>
      <p:sp>
        <p:nvSpPr>
          <p:cNvPr id="93187" name="Rectangle 3"/>
          <p:cNvSpPr>
            <a:spLocks noGrp="1" noChangeArrowheads="1"/>
          </p:cNvSpPr>
          <p:nvPr>
            <p:ph type="body" idx="1"/>
          </p:nvPr>
        </p:nvSpPr>
        <p:spPr>
          <a:noFill/>
          <a:ln/>
        </p:spPr>
        <p:txBody>
          <a:bodyPr/>
          <a:lstStyle/>
          <a:p>
            <a:endParaRPr lang="en-GB" smtClean="0">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hdr" sz="quarter"/>
          </p:nvPr>
        </p:nvSpPr>
        <p:spPr>
          <a:xfrm>
            <a:off x="4017963" y="95250"/>
            <a:ext cx="2195512" cy="215900"/>
          </a:xfrm>
          <a:noFill/>
        </p:spPr>
        <p:txBody>
          <a:bodyPr/>
          <a:lstStyle/>
          <a:p>
            <a:r>
              <a:rPr lang="en-GB" smtClean="0">
                <a:latin typeface="Times New Roman" charset="0"/>
              </a:rPr>
              <a:t>doc.: IEEE 802.11-10/0418r0</a:t>
            </a:r>
          </a:p>
        </p:txBody>
      </p:sp>
      <p:sp>
        <p:nvSpPr>
          <p:cNvPr id="94211" name="Rectangle 3"/>
          <p:cNvSpPr>
            <a:spLocks noGrp="1" noChangeArrowheads="1"/>
          </p:cNvSpPr>
          <p:nvPr>
            <p:ph type="dt" sz="quarter" idx="1"/>
          </p:nvPr>
        </p:nvSpPr>
        <p:spPr>
          <a:xfrm>
            <a:off x="646113" y="95250"/>
            <a:ext cx="920750" cy="215900"/>
          </a:xfrm>
          <a:noFill/>
        </p:spPr>
        <p:txBody>
          <a:bodyPr/>
          <a:lstStyle/>
          <a:p>
            <a:r>
              <a:rPr lang="en-GB" smtClean="0">
                <a:latin typeface="Times New Roman" charset="0"/>
              </a:rPr>
              <a:t>March 2010</a:t>
            </a:r>
          </a:p>
        </p:txBody>
      </p:sp>
      <p:sp>
        <p:nvSpPr>
          <p:cNvPr id="94212" name="Rectangle 6"/>
          <p:cNvSpPr>
            <a:spLocks noGrp="1" noChangeArrowheads="1"/>
          </p:cNvSpPr>
          <p:nvPr>
            <p:ph type="ftr" sz="quarter" idx="4"/>
          </p:nvPr>
        </p:nvSpPr>
        <p:spPr>
          <a:xfrm>
            <a:off x="3787775" y="9001125"/>
            <a:ext cx="2425700" cy="184150"/>
          </a:xfrm>
          <a:noFill/>
        </p:spPr>
        <p:txBody>
          <a:bodyPr/>
          <a:lstStyle/>
          <a:p>
            <a:pPr lvl="4"/>
            <a:r>
              <a:rPr lang="en-GB" smtClean="0">
                <a:latin typeface="Times New Roman" charset="0"/>
              </a:rPr>
              <a:t>Clint Chaplin, Chair (Samsung)</a:t>
            </a:r>
          </a:p>
        </p:txBody>
      </p:sp>
      <p:sp>
        <p:nvSpPr>
          <p:cNvPr id="94213" name="Rectangle 7"/>
          <p:cNvSpPr>
            <a:spLocks noGrp="1" noChangeArrowheads="1"/>
          </p:cNvSpPr>
          <p:nvPr>
            <p:ph type="sldNum" sz="quarter" idx="5"/>
          </p:nvPr>
        </p:nvSpPr>
        <p:spPr>
          <a:xfrm>
            <a:off x="3278188" y="9001125"/>
            <a:ext cx="415925" cy="184150"/>
          </a:xfrm>
          <a:noFill/>
        </p:spPr>
        <p:txBody>
          <a:bodyPr/>
          <a:lstStyle/>
          <a:p>
            <a:r>
              <a:rPr lang="en-GB" smtClean="0">
                <a:latin typeface="Times New Roman" charset="0"/>
              </a:rPr>
              <a:t>Page </a:t>
            </a:r>
            <a:fld id="{97E51CCC-05D2-4A3B-A45A-6F181A7C9B90}" type="slidenum">
              <a:rPr lang="en-GB" smtClean="0">
                <a:latin typeface="Times New Roman" charset="0"/>
              </a:rPr>
              <a:pPr/>
              <a:t>9</a:t>
            </a:fld>
            <a:endParaRPr lang="en-GB" smtClean="0">
              <a:latin typeface="Times New Roman" charset="0"/>
            </a:endParaRPr>
          </a:p>
        </p:txBody>
      </p:sp>
      <p:sp>
        <p:nvSpPr>
          <p:cNvPr id="94214" name="Rectangle 2"/>
          <p:cNvSpPr>
            <a:spLocks noChangeArrowheads="1" noTextEdit="1"/>
          </p:cNvSpPr>
          <p:nvPr>
            <p:ph type="sldImg"/>
          </p:nvPr>
        </p:nvSpPr>
        <p:spPr>
          <a:xfrm>
            <a:off x="1112838" y="703263"/>
            <a:ext cx="4632325" cy="3473450"/>
          </a:xfrm>
          <a:ln/>
        </p:spPr>
      </p:sp>
      <p:sp>
        <p:nvSpPr>
          <p:cNvPr id="94215"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hdr" sz="quarter"/>
          </p:nvPr>
        </p:nvSpPr>
        <p:spPr>
          <a:xfrm>
            <a:off x="4017963" y="95250"/>
            <a:ext cx="2195512" cy="215900"/>
          </a:xfrm>
          <a:noFill/>
        </p:spPr>
        <p:txBody>
          <a:bodyPr/>
          <a:lstStyle/>
          <a:p>
            <a:r>
              <a:rPr lang="en-GB" smtClean="0">
                <a:latin typeface="Times New Roman" charset="0"/>
              </a:rPr>
              <a:t>doc.: IEEE 802.11-10/0418r0</a:t>
            </a:r>
          </a:p>
        </p:txBody>
      </p:sp>
      <p:sp>
        <p:nvSpPr>
          <p:cNvPr id="95235" name="Rectangle 3"/>
          <p:cNvSpPr>
            <a:spLocks noGrp="1" noChangeArrowheads="1"/>
          </p:cNvSpPr>
          <p:nvPr>
            <p:ph type="dt" sz="quarter" idx="1"/>
          </p:nvPr>
        </p:nvSpPr>
        <p:spPr>
          <a:xfrm>
            <a:off x="646113" y="95250"/>
            <a:ext cx="920750" cy="215900"/>
          </a:xfrm>
          <a:noFill/>
        </p:spPr>
        <p:txBody>
          <a:bodyPr/>
          <a:lstStyle/>
          <a:p>
            <a:r>
              <a:rPr lang="en-GB" smtClean="0">
                <a:latin typeface="Times New Roman" charset="0"/>
              </a:rPr>
              <a:t>March 2010</a:t>
            </a:r>
          </a:p>
        </p:txBody>
      </p:sp>
      <p:sp>
        <p:nvSpPr>
          <p:cNvPr id="95236" name="Rectangle 6"/>
          <p:cNvSpPr>
            <a:spLocks noGrp="1" noChangeArrowheads="1"/>
          </p:cNvSpPr>
          <p:nvPr>
            <p:ph type="ftr" sz="quarter" idx="4"/>
          </p:nvPr>
        </p:nvSpPr>
        <p:spPr>
          <a:xfrm>
            <a:off x="3787775" y="9001125"/>
            <a:ext cx="2425700" cy="184150"/>
          </a:xfrm>
          <a:noFill/>
        </p:spPr>
        <p:txBody>
          <a:bodyPr/>
          <a:lstStyle/>
          <a:p>
            <a:pPr lvl="4"/>
            <a:r>
              <a:rPr lang="en-GB" smtClean="0">
                <a:latin typeface="Times New Roman" charset="0"/>
              </a:rPr>
              <a:t>Clint Chaplin, Chair (Samsung)</a:t>
            </a:r>
          </a:p>
        </p:txBody>
      </p:sp>
      <p:sp>
        <p:nvSpPr>
          <p:cNvPr id="95237" name="Rectangle 7"/>
          <p:cNvSpPr>
            <a:spLocks noGrp="1" noChangeArrowheads="1"/>
          </p:cNvSpPr>
          <p:nvPr>
            <p:ph type="sldNum" sz="quarter" idx="5"/>
          </p:nvPr>
        </p:nvSpPr>
        <p:spPr>
          <a:xfrm>
            <a:off x="3278188" y="9001125"/>
            <a:ext cx="415925" cy="184150"/>
          </a:xfrm>
          <a:noFill/>
        </p:spPr>
        <p:txBody>
          <a:bodyPr/>
          <a:lstStyle/>
          <a:p>
            <a:r>
              <a:rPr lang="en-GB" smtClean="0">
                <a:latin typeface="Times New Roman" charset="0"/>
              </a:rPr>
              <a:t>Page </a:t>
            </a:r>
            <a:fld id="{5C136F1C-8C23-4178-8E62-5CCD7A8A0B71}" type="slidenum">
              <a:rPr lang="en-GB" smtClean="0">
                <a:latin typeface="Times New Roman" charset="0"/>
              </a:rPr>
              <a:pPr/>
              <a:t>10</a:t>
            </a:fld>
            <a:endParaRPr lang="en-GB" smtClean="0">
              <a:latin typeface="Times New Roman" charset="0"/>
            </a:endParaRPr>
          </a:p>
        </p:txBody>
      </p:sp>
      <p:sp>
        <p:nvSpPr>
          <p:cNvPr id="95238" name="Rectangle 2"/>
          <p:cNvSpPr>
            <a:spLocks noChangeArrowheads="1" noTextEdit="1"/>
          </p:cNvSpPr>
          <p:nvPr>
            <p:ph type="sldImg"/>
          </p:nvPr>
        </p:nvSpPr>
        <p:spPr>
          <a:xfrm>
            <a:off x="1112838" y="703263"/>
            <a:ext cx="4632325" cy="3473450"/>
          </a:xfrm>
          <a:ln cap="flat"/>
        </p:spPr>
      </p:sp>
      <p:sp>
        <p:nvSpPr>
          <p:cNvPr id="95239" name="Rectangle 3"/>
          <p:cNvSpPr>
            <a:spLocks noGrp="1" noChangeArrowheads="1"/>
          </p:cNvSpPr>
          <p:nvPr>
            <p:ph type="body" idx="1"/>
          </p:nvPr>
        </p:nvSpPr>
        <p:spPr>
          <a:noFill/>
          <a:ln/>
        </p:spPr>
        <p:txBody>
          <a:bodyPr lIns="95335" rIns="95335"/>
          <a:lstStyle/>
          <a:p>
            <a:endParaRPr lang="en-US" smtClean="0">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hdr" sz="quarter"/>
          </p:nvPr>
        </p:nvSpPr>
        <p:spPr>
          <a:xfrm>
            <a:off x="4017963" y="95250"/>
            <a:ext cx="2195512" cy="215900"/>
          </a:xfrm>
          <a:noFill/>
        </p:spPr>
        <p:txBody>
          <a:bodyPr/>
          <a:lstStyle/>
          <a:p>
            <a:r>
              <a:rPr lang="en-GB" smtClean="0">
                <a:latin typeface="Times New Roman" charset="0"/>
              </a:rPr>
              <a:t>doc.: IEEE 802.11-10/0418r0</a:t>
            </a:r>
          </a:p>
        </p:txBody>
      </p:sp>
      <p:sp>
        <p:nvSpPr>
          <p:cNvPr id="96259" name="Rectangle 3"/>
          <p:cNvSpPr>
            <a:spLocks noGrp="1" noChangeArrowheads="1"/>
          </p:cNvSpPr>
          <p:nvPr>
            <p:ph type="dt" sz="quarter" idx="1"/>
          </p:nvPr>
        </p:nvSpPr>
        <p:spPr>
          <a:xfrm>
            <a:off x="646113" y="95250"/>
            <a:ext cx="920750" cy="215900"/>
          </a:xfrm>
          <a:noFill/>
        </p:spPr>
        <p:txBody>
          <a:bodyPr/>
          <a:lstStyle/>
          <a:p>
            <a:r>
              <a:rPr lang="en-GB" smtClean="0">
                <a:latin typeface="Times New Roman" charset="0"/>
              </a:rPr>
              <a:t>March 2010</a:t>
            </a:r>
          </a:p>
        </p:txBody>
      </p:sp>
      <p:sp>
        <p:nvSpPr>
          <p:cNvPr id="96260" name="Rectangle 6"/>
          <p:cNvSpPr>
            <a:spLocks noGrp="1" noChangeArrowheads="1"/>
          </p:cNvSpPr>
          <p:nvPr>
            <p:ph type="ftr" sz="quarter" idx="4"/>
          </p:nvPr>
        </p:nvSpPr>
        <p:spPr>
          <a:xfrm>
            <a:off x="3787775" y="9001125"/>
            <a:ext cx="2425700" cy="184150"/>
          </a:xfrm>
          <a:noFill/>
        </p:spPr>
        <p:txBody>
          <a:bodyPr/>
          <a:lstStyle/>
          <a:p>
            <a:pPr lvl="4"/>
            <a:r>
              <a:rPr lang="en-GB" smtClean="0">
                <a:latin typeface="Times New Roman" charset="0"/>
              </a:rPr>
              <a:t>Clint Chaplin, Chair (Samsung)</a:t>
            </a:r>
          </a:p>
        </p:txBody>
      </p:sp>
      <p:sp>
        <p:nvSpPr>
          <p:cNvPr id="96261" name="Rectangle 7"/>
          <p:cNvSpPr>
            <a:spLocks noGrp="1" noChangeArrowheads="1"/>
          </p:cNvSpPr>
          <p:nvPr>
            <p:ph type="sldNum" sz="quarter" idx="5"/>
          </p:nvPr>
        </p:nvSpPr>
        <p:spPr>
          <a:xfrm>
            <a:off x="3278188" y="9001125"/>
            <a:ext cx="415925" cy="184150"/>
          </a:xfrm>
          <a:noFill/>
        </p:spPr>
        <p:txBody>
          <a:bodyPr/>
          <a:lstStyle/>
          <a:p>
            <a:r>
              <a:rPr lang="en-GB" smtClean="0">
                <a:latin typeface="Times New Roman" charset="0"/>
              </a:rPr>
              <a:t>Page </a:t>
            </a:r>
            <a:fld id="{EBAF08CD-DB2A-49F7-9ABA-50FDA36BEBDD}" type="slidenum">
              <a:rPr lang="en-GB" smtClean="0">
                <a:latin typeface="Times New Roman" charset="0"/>
              </a:rPr>
              <a:pPr/>
              <a:t>11</a:t>
            </a:fld>
            <a:endParaRPr lang="en-GB" smtClean="0">
              <a:latin typeface="Times New Roman" charset="0"/>
            </a:endParaRPr>
          </a:p>
        </p:txBody>
      </p:sp>
      <p:sp>
        <p:nvSpPr>
          <p:cNvPr id="96262" name="Rectangle 2"/>
          <p:cNvSpPr>
            <a:spLocks noChangeArrowheads="1" noTextEdit="1"/>
          </p:cNvSpPr>
          <p:nvPr>
            <p:ph type="sldImg"/>
          </p:nvPr>
        </p:nvSpPr>
        <p:spPr>
          <a:ln cap="flat"/>
        </p:spPr>
      </p:sp>
      <p:sp>
        <p:nvSpPr>
          <p:cNvPr id="96263" name="Rectangle 3"/>
          <p:cNvSpPr>
            <a:spLocks noGrp="1" noChangeArrowheads="1"/>
          </p:cNvSpPr>
          <p:nvPr>
            <p:ph type="body" idx="1"/>
          </p:nvPr>
        </p:nvSpPr>
        <p:spPr>
          <a:xfrm>
            <a:off x="912813" y="4416425"/>
            <a:ext cx="5032375" cy="4183063"/>
          </a:xfrm>
          <a:noFill/>
          <a:ln/>
        </p:spPr>
        <p:txBody>
          <a:bodyPr lIns="95230" tIns="46028" rIns="95230" bIns="46028"/>
          <a:lstStyle/>
          <a:p>
            <a:endParaRPr lang="en-US" smtClean="0">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B9B3DE5-2F65-4EB3-AC1B-0449F71F0FE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BE944AA-17E2-4DF6-903E-9BFF31CCE29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B338067-BB63-4026-AAFA-5C314EA64B48}"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 2010</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9DC0C5B-4E11-4283-8E99-3CAA6A97D105}"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p:txBody>
          <a:bodyPr/>
          <a:lstStyle>
            <a:lvl1pPr>
              <a:defRPr/>
            </a:lvl1pPr>
          </a:lstStyle>
          <a:p>
            <a:pPr>
              <a:defRPr/>
            </a:pPr>
            <a:r>
              <a:rPr lang="en-US" smtClean="0"/>
              <a:t>Mar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Adrian Stephens, Intel Corporation</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19BDA8CC-BDD5-495B-B091-C92C7F1A031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1207861-B1DB-4F58-ADCE-06E8D04D470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C0781B8-23F6-4572-B714-7AD0954E6A6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 2010</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AB4A43F-28FA-4CE8-BABC-437B8963251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 2010</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837003-AC9D-408E-8C7D-9F4AA946CC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 2010</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E4D9DDAD-598B-4B65-982C-1AC75D1AE2A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 2010</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DC3A781F-83A9-4496-9FDB-1392566AAF1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 2010</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E7BF25-81B5-4A70-9F25-F58A5E41C48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 2010</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CF26562-DA35-4812-B7DF-79EFE00C931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638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atin typeface="Times New Roman" pitchFamily="18" charset="0"/>
              </a:defRPr>
            </a:lvl1pPr>
          </a:lstStyle>
          <a:p>
            <a:pPr>
              <a:defRPr/>
            </a:pPr>
            <a:r>
              <a:rPr lang="en-US" smtClean="0"/>
              <a:t>Mar 2010</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atin typeface="Times New Roman" pitchFamily="18" charset="0"/>
              </a:defRPr>
            </a:lvl1pPr>
          </a:lstStyle>
          <a:p>
            <a:pPr>
              <a:defRPr/>
            </a:pPr>
            <a:r>
              <a:rPr lang="en-US"/>
              <a:t>Adrian Stephens, Intel Corporation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atin typeface="Times New Roman" pitchFamily="18" charset="0"/>
              </a:defRPr>
            </a:lvl1pPr>
          </a:lstStyle>
          <a:p>
            <a:pPr>
              <a:defRPr/>
            </a:pPr>
            <a:r>
              <a:rPr lang="en-US"/>
              <a:t>Slide </a:t>
            </a:r>
            <a:fld id="{6AF489F1-A859-4273-B4B7-D61C984F0B8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dirty="0">
                <a:latin typeface="Times New Roman" pitchFamily="18" charset="0"/>
              </a:rPr>
              <a:t>doc.: IEEE </a:t>
            </a:r>
            <a:r>
              <a:rPr lang="en-US" sz="1800" dirty="0" smtClean="0">
                <a:latin typeface="Times New Roman" pitchFamily="18" charset="0"/>
              </a:rPr>
              <a:t>802.11-10/0282r1</a:t>
            </a:r>
            <a:endParaRPr lang="en-US" sz="1800" dirty="0">
              <a:latin typeface="Times New Roman" pitchFamily="18"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GB">
              <a:latin typeface="Times New Roman" pitchFamily="18" charset="0"/>
            </a:endParaRPr>
          </a:p>
        </p:txBody>
      </p:sp>
      <p:sp>
        <p:nvSpPr>
          <p:cNvPr id="1033" name="Rectangle 9"/>
          <p:cNvSpPr>
            <a:spLocks noChangeArrowheads="1"/>
          </p:cNvSpPr>
          <p:nvPr/>
        </p:nvSpPr>
        <p:spPr bwMode="auto">
          <a:xfrm>
            <a:off x="685800" y="6475413"/>
            <a:ext cx="420688" cy="184150"/>
          </a:xfrm>
          <a:prstGeom prst="rect">
            <a:avLst/>
          </a:prstGeom>
          <a:noFill/>
          <a:ln w="9525">
            <a:noFill/>
            <a:miter lim="800000"/>
            <a:headEnd/>
            <a:tailEnd/>
          </a:ln>
          <a:effectLst/>
        </p:spPr>
        <p:txBody>
          <a:bodyPr wrap="none" lIns="0" tIns="0" rIns="0" bIns="0">
            <a:spAutoFit/>
          </a:bodyPr>
          <a:lstStyle/>
          <a:p>
            <a:pPr>
              <a:defRPr/>
            </a:pPr>
            <a:r>
              <a:rPr lang="en-US" sz="1200" b="0" dirty="0">
                <a:latin typeface="Times New Roman" pitchFamily="18" charset="0"/>
              </a:rPr>
              <a:t>Report</a:t>
            </a:r>
            <a:endParaRPr lang="en-US" sz="1200" b="0"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GB">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Microsoft_Office_Word_97_-_2003_Document4.doc"/></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flickr.com/photos/tasa_m/3274018735/"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Microsoft_Office_Word_97_-_2003_Document5.doc"/></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Microsoft_Office_Word_97_-_2003_Document2.doc"/></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Microsoft_Office_Word_97_-_2003_Document6.doc"/></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oleObject" Target="../embeddings/Microsoft_Office_Word_97_-_2003_Document7.doc"/></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mailto:pecclesi@cisco.com" TargetMode="External"/><Relationship Id="rId3" Type="http://schemas.openxmlformats.org/officeDocument/2006/relationships/hyperlink" Target="mailto:mwentink@qualcomm.com" TargetMode="External"/><Relationship Id="rId7" Type="http://schemas.openxmlformats.org/officeDocument/2006/relationships/hyperlink" Target="mailto:ncamwing@cisco.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wtm@research.att.com" TargetMode="External"/><Relationship Id="rId5" Type="http://schemas.openxmlformats.org/officeDocument/2006/relationships/hyperlink" Target="mailto:joekwak@sbcglobal.net" TargetMode="External"/><Relationship Id="rId4" Type="http://schemas.openxmlformats.org/officeDocument/2006/relationships/hyperlink" Target="mailto:adrian.p.stephens@intel.com"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oleObject" Target="../embeddings/Microsoft_Office_Word_97_-_2003_Document8.doc"/></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oleObject" Target="../embeddings/Microsoft_Office_Word_97_-_2003_Document9.doc"/></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oleObject" Target="../embeddings/Microsoft_Office_Word_97_-_2003_Document10.doc"/></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oleObject" Target="../embeddings/Microsoft_Office_Word_97_-_2003_Document11.doc"/></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oleObject" Target="../embeddings/Microsoft_Office_Word_97_-_2003_Document12.doc"/></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10/11-10-0093-05-00ae-tgae-requirements-and-use-cases.doc"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 Id="rId5" Type="http://schemas.openxmlformats.org/officeDocument/2006/relationships/hyperlink" Target="https://mentor.ieee.org/802.11/dcn/10/11-10-0365-03-00ae-proposal-for-prioritization-of-management-frames.doc" TargetMode="External"/><Relationship Id="rId4" Type="http://schemas.openxmlformats.org/officeDocument/2006/relationships/hyperlink" Target="https://mentor.ieee.org/802.11/dcn/10/11-10-0028-08-000m-lb-160-security-and-mac-management.xls" TargetMode="Externa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notesSlide" Target="../notesSlides/notesSlide50.xml"/><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oleObject" Target="../embeddings/Microsoft_Office_Word_97_-_2003_Document13.doc"/></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notesSlide" Target="../notesSlides/notesSlide53.xml"/><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oleObject" Target="../embeddings/Microsoft_Office_Word_97_-_2003_Document14.doc"/></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notesSlide" Target="../notesSlides/notesSlide56.xml"/><Relationship Id="rId2" Type="http://schemas.openxmlformats.org/officeDocument/2006/relationships/slideLayout" Target="../slideLayouts/slideLayout2.xml"/><Relationship Id="rId1" Type="http://schemas.openxmlformats.org/officeDocument/2006/relationships/vmlDrawing" Target="../drawings/vmlDrawing15.vml"/><Relationship Id="rId4" Type="http://schemas.openxmlformats.org/officeDocument/2006/relationships/oleObject" Target="../embeddings/Microsoft_Office_Word_97_-_2003_Document15.doc"/></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8" Type="http://schemas.openxmlformats.org/officeDocument/2006/relationships/hyperlink" Target="http://www.ofcom.org.uk/consult/condocs/600mhz_geographic/600condoc.pdf" TargetMode="External"/><Relationship Id="rId13" Type="http://schemas.openxmlformats.org/officeDocument/2006/relationships/hyperlink" Target="https://mentor.ieee.org/802.18/dcn/10/18-10-0023-01-0000-ofcom-600mhz-consultation-questions.ppt" TargetMode="External"/><Relationship Id="rId3" Type="http://schemas.openxmlformats.org/officeDocument/2006/relationships/hyperlink" Target="http://www.ic.gc.ca/eic/site/smt-gst.nsf/eng/sf09821.html" TargetMode="External"/><Relationship Id="rId7" Type="http://schemas.openxmlformats.org/officeDocument/2006/relationships/hyperlink" Target="http://www.ofcom.org.uk/consult/condocs/bandmngr/condoc.pdf" TargetMode="External"/><Relationship Id="rId12" Type="http://schemas.openxmlformats.org/officeDocument/2006/relationships/hyperlink" Target="http://docbox.etsi.org/ERM/ERMTG11/05-CONTRIBUTIONS/2010/ERMTG11(10)0009r3_Working_draft_EN_300_328_v_1.8.1_Outcome_mtg24.zip" TargetMode="External"/><Relationship Id="rId2" Type="http://schemas.openxmlformats.org/officeDocument/2006/relationships/hyperlink" Target="https://mentor.ieee.org/802.11/dcn/10/11-10-0279-00-0reg-march-4th-teleconference-minutes.doc" TargetMode="External"/><Relationship Id="rId1" Type="http://schemas.openxmlformats.org/officeDocument/2006/relationships/slideLayout" Target="../slideLayouts/slideLayout2.xml"/><Relationship Id="rId6" Type="http://schemas.openxmlformats.org/officeDocument/2006/relationships/hyperlink" Target="http://www.ofcom.org.uk/consult/condocs/ddrinterleaved/interleaved.pdf" TargetMode="External"/><Relationship Id="rId11" Type="http://schemas.openxmlformats.org/officeDocument/2006/relationships/hyperlink" Target="http://www.broadband.gov/download-plan" TargetMode="External"/><Relationship Id="rId5" Type="http://schemas.openxmlformats.org/officeDocument/2006/relationships/hyperlink" Target="http://www.ofcom.org.uk/consult/condocs/clearedaward/condoc.pdf" TargetMode="External"/><Relationship Id="rId10" Type="http://schemas.openxmlformats.org/officeDocument/2006/relationships/hyperlink" Target="http://hraunfoss.fcc.gov/edocs_public/attachmatch/DOC-296858A1.pdf" TargetMode="External"/><Relationship Id="rId4" Type="http://schemas.openxmlformats.org/officeDocument/2006/relationships/hyperlink" Target="http://www.ic.gc.ca/eic/site/smt-gst.nsf/eng/sf09822.html" TargetMode="External"/><Relationship Id="rId9" Type="http://schemas.openxmlformats.org/officeDocument/2006/relationships/hyperlink" Target="http://hraunfoss.fcc.gov/edocs_public/attachmatch/DOC-296859A1.pdf" TargetMode="Externa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hyperlink" Target="http://collaborate.nist.gov/twiki-sggrid/pub/SmartGrid/PAP02Wireless/PAP2modeling.ppt" TargetMode="External"/><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www.connectivityweek.com/2010/" TargetMode="External"/><Relationship Id="rId2" Type="http://schemas.openxmlformats.org/officeDocument/2006/relationships/hyperlink" Target="http://collaborate.nist.gov/twiki-sggrid/bin/view/SmartGrid/SGIP"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Microsoft_Office_Word_97_-_2003_Document3.doc"/></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
        <p:nvSpPr>
          <p:cNvPr id="1028"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1029" name="Slide Number Placeholder 5"/>
          <p:cNvSpPr>
            <a:spLocks noGrp="1"/>
          </p:cNvSpPr>
          <p:nvPr>
            <p:ph type="sldNum" sz="quarter" idx="12"/>
          </p:nvPr>
        </p:nvSpPr>
        <p:spPr>
          <a:noFill/>
        </p:spPr>
        <p:txBody>
          <a:bodyPr/>
          <a:lstStyle/>
          <a:p>
            <a:r>
              <a:rPr lang="en-US" smtClean="0">
                <a:latin typeface="Times New Roman" charset="0"/>
              </a:rPr>
              <a:t>Slide </a:t>
            </a:r>
            <a:fld id="{7B9484DB-5CA6-4BC1-84F7-8DA946435222}" type="slidenum">
              <a:rPr lang="en-US" smtClean="0">
                <a:latin typeface="Times New Roman" charset="0"/>
              </a:rPr>
              <a:pPr/>
              <a:t>1</a:t>
            </a:fld>
            <a:endParaRPr lang="en-US" smtClean="0">
              <a:latin typeface="Times New Roman" charset="0"/>
            </a:endParaRPr>
          </a:p>
        </p:txBody>
      </p:sp>
      <p:sp>
        <p:nvSpPr>
          <p:cNvPr id="1030" name="Rectangle 2"/>
          <p:cNvSpPr>
            <a:spLocks noGrp="1" noChangeArrowheads="1"/>
          </p:cNvSpPr>
          <p:nvPr>
            <p:ph type="title"/>
          </p:nvPr>
        </p:nvSpPr>
        <p:spPr>
          <a:noFill/>
        </p:spPr>
        <p:txBody>
          <a:bodyPr/>
          <a:lstStyle/>
          <a:p>
            <a:r>
              <a:rPr lang="en-US" dirty="0" smtClean="0"/>
              <a:t>802.11 Mar 2010 Closing Plenary Reports</a:t>
            </a:r>
          </a:p>
        </p:txBody>
      </p:sp>
      <p:sp>
        <p:nvSpPr>
          <p:cNvPr id="1031"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smtClean="0"/>
              <a:t>Date:</a:t>
            </a:r>
            <a:r>
              <a:rPr lang="en-US" sz="2000" b="0" smtClean="0"/>
              <a:t> 2010-03-19</a:t>
            </a:r>
          </a:p>
        </p:txBody>
      </p:sp>
      <p:graphicFrame>
        <p:nvGraphicFramePr>
          <p:cNvPr id="1026" name="Object 11"/>
          <p:cNvGraphicFramePr>
            <a:graphicFrameLocks noChangeAspect="1"/>
          </p:cNvGraphicFramePr>
          <p:nvPr/>
        </p:nvGraphicFramePr>
        <p:xfrm>
          <a:off x="523875" y="2276475"/>
          <a:ext cx="7772400" cy="2609850"/>
        </p:xfrm>
        <a:graphic>
          <a:graphicData uri="http://schemas.openxmlformats.org/presentationml/2006/ole">
            <p:oleObj spid="_x0000_s1026" name="Document" r:id="rId4" imgW="8274368" imgH="2780300" progId="Word.Document.8">
              <p:embed/>
            </p:oleObj>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a:t>Authors:</a:t>
            </a:r>
            <a:endParaRPr 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a:noFill/>
        </p:spPr>
        <p:txBody>
          <a:bodyPr/>
          <a:lstStyle/>
          <a:p>
            <a:r>
              <a:rPr lang="en-GB" smtClean="0">
                <a:latin typeface="Times New Roman" charset="0"/>
              </a:rPr>
              <a:t>Adrian Stephens, Intel Corporation</a:t>
            </a:r>
          </a:p>
        </p:txBody>
      </p:sp>
      <p:sp>
        <p:nvSpPr>
          <p:cNvPr id="24579" name="Slide Number Placeholder 5"/>
          <p:cNvSpPr>
            <a:spLocks noGrp="1"/>
          </p:cNvSpPr>
          <p:nvPr>
            <p:ph type="sldNum" sz="quarter" idx="12"/>
          </p:nvPr>
        </p:nvSpPr>
        <p:spPr>
          <a:noFill/>
        </p:spPr>
        <p:txBody>
          <a:bodyPr/>
          <a:lstStyle/>
          <a:p>
            <a:r>
              <a:rPr lang="en-GB" smtClean="0">
                <a:latin typeface="Times New Roman" charset="0"/>
              </a:rPr>
              <a:t>Slide </a:t>
            </a:r>
            <a:fld id="{1F46E8B2-DD31-4FBE-BAE5-F970C6759A9A}" type="slidenum">
              <a:rPr lang="en-GB" smtClean="0">
                <a:latin typeface="Times New Roman" charset="0"/>
              </a:rPr>
              <a:pPr/>
              <a:t>10</a:t>
            </a:fld>
            <a:endParaRPr lang="en-GB" smtClean="0">
              <a:latin typeface="Times New Roman" charset="0"/>
            </a:endParaRPr>
          </a:p>
        </p:txBody>
      </p:sp>
      <p:sp>
        <p:nvSpPr>
          <p:cNvPr id="24580" name="Rectangle 2"/>
          <p:cNvSpPr>
            <a:spLocks noGrp="1" noChangeArrowheads="1"/>
          </p:cNvSpPr>
          <p:nvPr>
            <p:ph type="title"/>
          </p:nvPr>
        </p:nvSpPr>
        <p:spPr>
          <a:noFill/>
        </p:spPr>
        <p:txBody>
          <a:bodyPr/>
          <a:lstStyle/>
          <a:p>
            <a:r>
              <a:rPr lang="en-GB" dirty="0" smtClean="0"/>
              <a:t>Abstract</a:t>
            </a:r>
          </a:p>
        </p:txBody>
      </p:sp>
      <p:sp>
        <p:nvSpPr>
          <p:cNvPr id="24581" name="Rectangle 3"/>
          <p:cNvSpPr>
            <a:spLocks noGrp="1" noChangeArrowheads="1"/>
          </p:cNvSpPr>
          <p:nvPr>
            <p:ph type="body" idx="1"/>
          </p:nvPr>
        </p:nvSpPr>
        <p:spPr>
          <a:noFill/>
        </p:spPr>
        <p:txBody>
          <a:bodyPr/>
          <a:lstStyle/>
          <a:p>
            <a:pPr algn="ctr">
              <a:buFontTx/>
              <a:buNone/>
            </a:pPr>
            <a:r>
              <a:rPr lang="en-GB" sz="3200" smtClean="0"/>
              <a:t> Closing report for WNG SC for March 2010, Orlando, Florida, USA</a:t>
            </a:r>
          </a:p>
        </p:txBody>
      </p:sp>
      <p:sp>
        <p:nvSpPr>
          <p:cNvPr id="24582"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2/3 of 11-10/0418r0 by Clint Chaplin, Chair (Samsung)</a:t>
            </a:r>
          </a:p>
        </p:txBody>
      </p:sp>
      <p:sp>
        <p:nvSpPr>
          <p:cNvPr id="24583"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4"/>
          <p:cNvSpPr>
            <a:spLocks noGrp="1"/>
          </p:cNvSpPr>
          <p:nvPr>
            <p:ph type="ftr" sz="quarter" idx="11"/>
          </p:nvPr>
        </p:nvSpPr>
        <p:spPr>
          <a:noFill/>
        </p:spPr>
        <p:txBody>
          <a:bodyPr/>
          <a:lstStyle/>
          <a:p>
            <a:r>
              <a:rPr lang="en-GB" smtClean="0">
                <a:latin typeface="Times New Roman" charset="0"/>
              </a:rPr>
              <a:t>Adrian Stephens, Intel Corporation</a:t>
            </a:r>
          </a:p>
        </p:txBody>
      </p:sp>
      <p:sp>
        <p:nvSpPr>
          <p:cNvPr id="25603" name="Slide Number Placeholder 5"/>
          <p:cNvSpPr>
            <a:spLocks noGrp="1"/>
          </p:cNvSpPr>
          <p:nvPr>
            <p:ph type="sldNum" sz="quarter" idx="12"/>
          </p:nvPr>
        </p:nvSpPr>
        <p:spPr>
          <a:noFill/>
        </p:spPr>
        <p:txBody>
          <a:bodyPr/>
          <a:lstStyle/>
          <a:p>
            <a:r>
              <a:rPr lang="en-GB" smtClean="0">
                <a:latin typeface="Times New Roman" charset="0"/>
              </a:rPr>
              <a:t>Slide </a:t>
            </a:r>
            <a:fld id="{BAA3FA96-0833-4BD8-B821-21C1B96CF5B8}" type="slidenum">
              <a:rPr lang="en-GB" smtClean="0">
                <a:latin typeface="Times New Roman" charset="0"/>
              </a:rPr>
              <a:pPr/>
              <a:t>11</a:t>
            </a:fld>
            <a:endParaRPr lang="en-GB" smtClean="0">
              <a:latin typeface="Times New Roman" charset="0"/>
            </a:endParaRPr>
          </a:p>
        </p:txBody>
      </p:sp>
      <p:sp>
        <p:nvSpPr>
          <p:cNvPr id="25604" name="Rectangle 2"/>
          <p:cNvSpPr>
            <a:spLocks noGrp="1" noChangeArrowheads="1"/>
          </p:cNvSpPr>
          <p:nvPr>
            <p:ph type="body" idx="1"/>
          </p:nvPr>
        </p:nvSpPr>
        <p:spPr>
          <a:xfrm>
            <a:off x="468313" y="836613"/>
            <a:ext cx="8153400" cy="5495925"/>
          </a:xfrm>
          <a:noFill/>
        </p:spPr>
        <p:txBody>
          <a:bodyPr/>
          <a:lstStyle/>
          <a:p>
            <a:pPr eaLnBrk="1" hangingPunct="1"/>
            <a:r>
              <a:rPr lang="en-US" sz="1800" smtClean="0"/>
              <a:t>Five presentations at this meeting</a:t>
            </a:r>
          </a:p>
          <a:p>
            <a:pPr lvl="1"/>
            <a:r>
              <a:rPr lang="en-US" sz="1800" smtClean="0"/>
              <a:t>Heterogeneous Wireless LAN Mesh Interworking (11-10-0296-01-0wng-heterogeneous-wireless-mesh-network-interworking.pptx) - Taejin Lee</a:t>
            </a:r>
          </a:p>
          <a:p>
            <a:pPr lvl="1"/>
            <a:r>
              <a:rPr lang="en-US" sz="1800" smtClean="0"/>
              <a:t>Towards Carrier-Grade 802.11 at Disney Theme Parks (11-10-0287-03-0wng-towards-carrier-grade-802-11-at-disney-theme-parks.pptx) – Stefan Mangold</a:t>
            </a:r>
          </a:p>
          <a:p>
            <a:pPr lvl="1"/>
            <a:r>
              <a:rPr lang="en-US" sz="1800" smtClean="0"/>
              <a:t>Comments on Sub 1 GHz license-exempt operation (11-10-0204-01-0wng-commentsonsub1ghz.ppt) – Dave Halasz</a:t>
            </a:r>
          </a:p>
          <a:p>
            <a:pPr lvl="1"/>
            <a:r>
              <a:rPr lang="en-US" sz="1800" smtClean="0"/>
              <a:t>Fast Initial Authentication (11-10-0361-00-0000-fast-initial-authentication.ppt) - Hiroki Nakano</a:t>
            </a:r>
          </a:p>
          <a:p>
            <a:pPr lvl="1"/>
            <a:r>
              <a:rPr lang="en-US" sz="1800" smtClean="0"/>
              <a:t>Heterogeneous Wireless Networks Management (11-10-0368-00-0wng-heterogeneous-wireless-networks-management.ppt) - 802.21 Network Management Study Group</a:t>
            </a:r>
          </a:p>
          <a:p>
            <a:r>
              <a:rPr lang="en-GB" sz="1800" smtClean="0"/>
              <a:t>Minutes</a:t>
            </a:r>
          </a:p>
          <a:p>
            <a:pPr lvl="1"/>
            <a:r>
              <a:rPr lang="en-GB" sz="1800" smtClean="0"/>
              <a:t>11-10-364r0</a:t>
            </a:r>
          </a:p>
          <a:p>
            <a:r>
              <a:rPr lang="en-GB" altLang="ko-KR" sz="1800" smtClean="0">
                <a:ea typeface="Gulim" pitchFamily="34" charset="-127"/>
              </a:rPr>
              <a:t>Plans for May 2010</a:t>
            </a:r>
          </a:p>
          <a:p>
            <a:pPr lvl="1"/>
            <a:r>
              <a:rPr lang="en-US" sz="1800" smtClean="0"/>
              <a:t>2 2 hour sessions</a:t>
            </a:r>
            <a:endParaRPr lang="en-GB" sz="1800" smtClean="0"/>
          </a:p>
        </p:txBody>
      </p:sp>
      <p:sp>
        <p:nvSpPr>
          <p:cNvPr id="25605" name="Rectangle 5"/>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3/3 of 11-10/0418r0 by Clint Chaplin, Chair (Samsung)</a:t>
            </a:r>
          </a:p>
        </p:txBody>
      </p:sp>
      <p:sp>
        <p:nvSpPr>
          <p:cNvPr id="25606"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noFill/>
        </p:spPr>
        <p:txBody>
          <a:bodyPr/>
          <a:lstStyle/>
          <a:p>
            <a:r>
              <a:rPr lang="en-US" smtClean="0"/>
              <a:t>Mar 2010</a:t>
            </a:r>
            <a:endParaRPr lang="en-US"/>
          </a:p>
        </p:txBody>
      </p:sp>
      <p:sp>
        <p:nvSpPr>
          <p:cNvPr id="2051" name="Footer Placeholder 2"/>
          <p:cNvSpPr>
            <a:spLocks noGrp="1"/>
          </p:cNvSpPr>
          <p:nvPr>
            <p:ph type="ftr" sz="quarter" idx="11"/>
          </p:nvPr>
        </p:nvSpPr>
        <p:spPr>
          <a:noFill/>
        </p:spPr>
        <p:txBody>
          <a:bodyPr/>
          <a:lstStyle/>
          <a:p>
            <a:r>
              <a:rPr lang="en-US" smtClean="0"/>
              <a:t>Adrian Stephens, Intel Corporation</a:t>
            </a:r>
            <a:endParaRPr lang="en-US"/>
          </a:p>
        </p:txBody>
      </p:sp>
      <p:sp>
        <p:nvSpPr>
          <p:cNvPr id="2052" name="Slide Number Placeholder 3"/>
          <p:cNvSpPr>
            <a:spLocks noGrp="1"/>
          </p:cNvSpPr>
          <p:nvPr>
            <p:ph type="sldNum" sz="quarter" idx="12"/>
          </p:nvPr>
        </p:nvSpPr>
        <p:spPr>
          <a:noFill/>
        </p:spPr>
        <p:txBody>
          <a:bodyPr/>
          <a:lstStyle/>
          <a:p>
            <a:r>
              <a:rPr lang="en-US" smtClean="0">
                <a:latin typeface="Times New Roman" charset="0"/>
              </a:rPr>
              <a:t>Slide </a:t>
            </a:r>
            <a:fld id="{739757E2-D148-46BF-8571-E70556F665F1}" type="slidenum">
              <a:rPr lang="en-US" smtClean="0">
                <a:latin typeface="Times New Roman" charset="0"/>
              </a:rPr>
              <a:pPr/>
              <a:t>12</a:t>
            </a:fld>
            <a:endParaRPr lang="en-US" smtClean="0">
              <a:latin typeface="Times New Roman" charset="0"/>
            </a:endParaRPr>
          </a:p>
        </p:txBody>
      </p:sp>
      <p:sp>
        <p:nvSpPr>
          <p:cNvPr id="2056" name="Rectangle 8"/>
          <p:cNvSpPr>
            <a:spLocks noGrp="1" noChangeArrowheads="1"/>
          </p:cNvSpPr>
          <p:nvPr>
            <p:ph type="title" idx="4294967295"/>
          </p:nvPr>
        </p:nvSpPr>
        <p:spPr/>
        <p:txBody>
          <a:bodyPr/>
          <a:lstStyle/>
          <a:p>
            <a:r>
              <a:rPr lang="en-US" dirty="0" smtClean="0"/>
              <a:t>IEEE 802.11 ARC SC –  March 2010</a:t>
            </a:r>
          </a:p>
        </p:txBody>
      </p:sp>
      <p:sp>
        <p:nvSpPr>
          <p:cNvPr id="2057" name="Rectangle 9"/>
          <p:cNvSpPr>
            <a:spLocks noGrp="1" noChangeArrowheads="1"/>
          </p:cNvSpPr>
          <p:nvPr>
            <p:ph type="body" idx="4294967295"/>
          </p:nvPr>
        </p:nvSpPr>
        <p:spPr/>
        <p:txBody>
          <a:bodyPr/>
          <a:lstStyle/>
          <a:p>
            <a:pPr>
              <a:lnSpc>
                <a:spcPct val="90000"/>
              </a:lnSpc>
            </a:pPr>
            <a:r>
              <a:rPr lang="en-US" smtClean="0"/>
              <a:t>Topics for March 802 Plenary</a:t>
            </a:r>
          </a:p>
          <a:p>
            <a:pPr lvl="1">
              <a:lnSpc>
                <a:spcPct val="90000"/>
              </a:lnSpc>
            </a:pPr>
            <a:r>
              <a:rPr lang="en-US" smtClean="0"/>
              <a:t>802.1 architecture document revision effort</a:t>
            </a:r>
          </a:p>
          <a:p>
            <a:pPr lvl="2">
              <a:lnSpc>
                <a:spcPct val="90000"/>
              </a:lnSpc>
            </a:pPr>
            <a:r>
              <a:rPr lang="en-US" smtClean="0"/>
              <a:t>Impacts to .11</a:t>
            </a:r>
          </a:p>
          <a:p>
            <a:pPr lvl="2">
              <a:lnSpc>
                <a:spcPct val="90000"/>
              </a:lnSpc>
            </a:pPr>
            <a:r>
              <a:rPr lang="en-US" smtClean="0"/>
              <a:t>Interface approach</a:t>
            </a:r>
          </a:p>
          <a:p>
            <a:pPr lvl="2">
              <a:lnSpc>
                <a:spcPct val="90000"/>
              </a:lnSpc>
            </a:pPr>
            <a:r>
              <a:rPr lang="en-US" smtClean="0"/>
              <a:t>Interested .11 Members</a:t>
            </a:r>
          </a:p>
          <a:p>
            <a:pPr>
              <a:lnSpc>
                <a:spcPct val="90000"/>
              </a:lnSpc>
            </a:pPr>
            <a:endParaRPr lang="en-US" smtClean="0"/>
          </a:p>
          <a:p>
            <a:pPr>
              <a:lnSpc>
                <a:spcPct val="90000"/>
              </a:lnSpc>
            </a:pPr>
            <a:r>
              <a:rPr lang="en-US" smtClean="0"/>
              <a:t>.11 ARC Chair attended 802 OA session as .1 liaison</a:t>
            </a:r>
          </a:p>
          <a:p>
            <a:pPr>
              <a:lnSpc>
                <a:spcPct val="90000"/>
              </a:lnSpc>
            </a:pPr>
            <a:endParaRPr lang="en-US" smtClean="0"/>
          </a:p>
          <a:p>
            <a:pPr>
              <a:lnSpc>
                <a:spcPct val="90000"/>
              </a:lnSpc>
            </a:pPr>
            <a:r>
              <a:rPr lang="en-US" smtClean="0"/>
              <a:t>.11 ARC did not meet this week </a:t>
            </a:r>
          </a:p>
          <a:p>
            <a:pPr lvl="1">
              <a:lnSpc>
                <a:spcPct val="90000"/>
              </a:lnSpc>
            </a:pPr>
            <a:r>
              <a:rPr lang="en-US" smtClean="0"/>
              <a:t>Chair was off-line with food poisoning</a:t>
            </a:r>
          </a:p>
          <a:p>
            <a:pPr lvl="2">
              <a:lnSpc>
                <a:spcPct val="90000"/>
              </a:lnSpc>
            </a:pPr>
            <a:r>
              <a:rPr lang="en-US" smtClean="0"/>
              <a:t>Stay away from the hotel café meatloaf special….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dirty="0" smtClean="0"/>
              <a:t>802 OA project status</a:t>
            </a:r>
            <a:endParaRPr lang="en-US" dirty="0" smtClean="0"/>
          </a:p>
        </p:txBody>
      </p:sp>
      <p:sp>
        <p:nvSpPr>
          <p:cNvPr id="19459" name="Rectangle 3"/>
          <p:cNvSpPr>
            <a:spLocks noGrp="1" noChangeArrowheads="1"/>
          </p:cNvSpPr>
          <p:nvPr>
            <p:ph idx="1"/>
          </p:nvPr>
        </p:nvSpPr>
        <p:spPr/>
        <p:txBody>
          <a:bodyPr/>
          <a:lstStyle/>
          <a:p>
            <a:pPr>
              <a:lnSpc>
                <a:spcPct val="90000"/>
              </a:lnSpc>
            </a:pPr>
            <a:r>
              <a:rPr lang="en-US" sz="2000" smtClean="0"/>
              <a:t>Revision of 802 OA is a currently authorized project</a:t>
            </a:r>
          </a:p>
          <a:p>
            <a:pPr lvl="1">
              <a:lnSpc>
                <a:spcPct val="90000"/>
              </a:lnSpc>
            </a:pPr>
            <a:r>
              <a:rPr lang="en-US" sz="1800" smtClean="0"/>
              <a:t>Par approved 27/feb/2007</a:t>
            </a:r>
          </a:p>
          <a:p>
            <a:pPr lvl="1">
              <a:lnSpc>
                <a:spcPct val="90000"/>
              </a:lnSpc>
            </a:pPr>
            <a:r>
              <a:rPr lang="en-US" sz="1800" smtClean="0"/>
              <a:t>Expires end of 2011</a:t>
            </a:r>
          </a:p>
          <a:p>
            <a:pPr>
              <a:lnSpc>
                <a:spcPct val="90000"/>
              </a:lnSpc>
            </a:pPr>
            <a:r>
              <a:rPr lang="en-US" sz="2000" smtClean="0"/>
              <a:t>PAR was created for revision (instead of reaffirmation).</a:t>
            </a:r>
          </a:p>
          <a:p>
            <a:pPr>
              <a:lnSpc>
                <a:spcPct val="90000"/>
              </a:lnSpc>
            </a:pPr>
            <a:r>
              <a:rPr lang="en-US" sz="2000" smtClean="0"/>
              <a:t>802 Chair recently reorganized project</a:t>
            </a:r>
          </a:p>
          <a:p>
            <a:pPr lvl="1">
              <a:lnSpc>
                <a:spcPct val="90000"/>
              </a:lnSpc>
            </a:pPr>
            <a:r>
              <a:rPr lang="en-US" sz="1800" smtClean="0"/>
              <a:t>New project chair, 1 designated member from each “dot” group.</a:t>
            </a:r>
          </a:p>
          <a:p>
            <a:pPr>
              <a:lnSpc>
                <a:spcPct val="90000"/>
              </a:lnSpc>
            </a:pPr>
            <a:r>
              <a:rPr lang="en-US" sz="2000" smtClean="0"/>
              <a:t>Status:</a:t>
            </a:r>
          </a:p>
          <a:p>
            <a:pPr lvl="1">
              <a:lnSpc>
                <a:spcPct val="90000"/>
              </a:lnSpc>
            </a:pPr>
            <a:r>
              <a:rPr lang="en-US" sz="1800" smtClean="0"/>
              <a:t>There is a d0 draft, it had a internal TG review in .1; </a:t>
            </a:r>
          </a:p>
          <a:p>
            <a:pPr lvl="1">
              <a:lnSpc>
                <a:spcPct val="90000"/>
              </a:lnSpc>
            </a:pPr>
            <a:r>
              <a:rPr lang="en-US" sz="1800" smtClean="0"/>
              <a:t>Review closed 2/2009, comments not processed.</a:t>
            </a:r>
          </a:p>
          <a:p>
            <a:pPr>
              <a:lnSpc>
                <a:spcPct val="90000"/>
              </a:lnSpc>
            </a:pPr>
            <a:r>
              <a:rPr lang="en-US" sz="2000" smtClean="0"/>
              <a:t>802 OA base doc is vintage 2001 for content </a:t>
            </a:r>
          </a:p>
          <a:p>
            <a:pPr lvl="1">
              <a:lnSpc>
                <a:spcPct val="90000"/>
              </a:lnSpc>
            </a:pPr>
            <a:r>
              <a:rPr lang="en-US" sz="1800" smtClean="0"/>
              <a:t>2001 was rev of original 1990 doc</a:t>
            </a:r>
          </a:p>
          <a:p>
            <a:pPr lvl="1">
              <a:lnSpc>
                <a:spcPct val="90000"/>
              </a:lnSpc>
            </a:pPr>
            <a:r>
              <a:rPr lang="en-US" sz="1800" smtClean="0"/>
              <a:t>There are 2 amendments to 2001 doc</a:t>
            </a:r>
          </a:p>
          <a:p>
            <a:pPr lvl="2">
              <a:lnSpc>
                <a:spcPct val="90000"/>
              </a:lnSpc>
            </a:pPr>
            <a:r>
              <a:rPr lang="en-US" sz="1600" smtClean="0"/>
              <a:t>A (2003) for ethertypes &amp; B (2004) Registration of object ids. </a:t>
            </a:r>
            <a:endParaRPr lang="en-US" sz="1600" smtClean="0"/>
          </a:p>
        </p:txBody>
      </p:sp>
      <p:sp>
        <p:nvSpPr>
          <p:cNvPr id="6" name="Date Placeholder 5"/>
          <p:cNvSpPr>
            <a:spLocks noGrp="1"/>
          </p:cNvSpPr>
          <p:nvPr>
            <p:ph type="dt" sz="half" idx="10"/>
          </p:nvPr>
        </p:nvSpPr>
        <p:spPr/>
        <p:txBody>
          <a:bodyPr/>
          <a:lstStyle/>
          <a:p>
            <a:pPr>
              <a:defRPr/>
            </a:pPr>
            <a:r>
              <a:rPr lang="en-US" smtClean="0"/>
              <a:t>Mar 2010</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D1207861-B1DB-4F58-ADCE-06E8D04D4702}" type="slidenum">
              <a:rPr lang="en-US" smtClean="0"/>
              <a:pPr>
                <a:defRPr/>
              </a:pPr>
              <a:t>13</a:t>
            </a:fld>
            <a:endParaRPr lang="en-US"/>
          </a:p>
        </p:txBody>
      </p:sp>
      <p:sp>
        <p:nvSpPr>
          <p:cNvPr id="8" name="Footer Placeholder 7"/>
          <p:cNvSpPr>
            <a:spLocks noGrp="1"/>
          </p:cNvSpPr>
          <p:nvPr>
            <p:ph type="ftr" sz="quarter" idx="11"/>
          </p:nvPr>
        </p:nvSpPr>
        <p:spPr/>
        <p:txBody>
          <a:bodyPr/>
          <a:lstStyle/>
          <a:p>
            <a:pPr>
              <a:defRPr/>
            </a:pPr>
            <a:r>
              <a:rPr lang="en-US" smtClean="0"/>
              <a:t>Adrian Stephens, Intel Corporation</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dirty="0" smtClean="0"/>
              <a:t>802 OA March 2010 Discussion Notes</a:t>
            </a:r>
          </a:p>
        </p:txBody>
      </p:sp>
      <p:sp>
        <p:nvSpPr>
          <p:cNvPr id="20483" name="Rectangle 3"/>
          <p:cNvSpPr>
            <a:spLocks noGrp="1" noChangeArrowheads="1"/>
          </p:cNvSpPr>
          <p:nvPr>
            <p:ph type="body" idx="1"/>
          </p:nvPr>
        </p:nvSpPr>
        <p:spPr/>
        <p:txBody>
          <a:bodyPr/>
          <a:lstStyle/>
          <a:p>
            <a:r>
              <a:rPr lang="en-US" sz="2000" smtClean="0"/>
              <a:t>Goals for project:</a:t>
            </a:r>
          </a:p>
          <a:p>
            <a:pPr lvl="1"/>
            <a:r>
              <a:rPr lang="en-US" sz="1800" smtClean="0"/>
              <a:t>Update to reflect current usage</a:t>
            </a:r>
          </a:p>
          <a:p>
            <a:pPr lvl="1"/>
            <a:r>
              <a:rPr lang="en-US" sz="1800" smtClean="0"/>
              <a:t>Insure it is relevant to all 802 groups.</a:t>
            </a:r>
          </a:p>
          <a:p>
            <a:r>
              <a:rPr lang="en-US" sz="2000" smtClean="0"/>
              <a:t>Missing topics: </a:t>
            </a:r>
          </a:p>
          <a:p>
            <a:pPr lvl="1"/>
            <a:r>
              <a:rPr lang="en-US" sz="1800" smtClean="0"/>
              <a:t>wireless, </a:t>
            </a:r>
          </a:p>
          <a:p>
            <a:pPr lvl="1"/>
            <a:r>
              <a:rPr lang="en-US" sz="1800" smtClean="0"/>
              <a:t>.17, </a:t>
            </a:r>
          </a:p>
          <a:p>
            <a:pPr lvl="1"/>
            <a:r>
              <a:rPr lang="en-US" sz="1800" smtClean="0"/>
              <a:t>should probably take out token ring and maybe FDDI.</a:t>
            </a:r>
          </a:p>
          <a:p>
            <a:r>
              <a:rPr lang="en-US" sz="2000" smtClean="0"/>
              <a:t>Issue: we have stds that don’t have macs &amp; phys (ex: 21 &amp; 23)</a:t>
            </a:r>
          </a:p>
          <a:p>
            <a:pPr lvl="1"/>
            <a:r>
              <a:rPr lang="en-US" sz="1800" smtClean="0"/>
              <a:t>how to fit them into this Framework? How does .19 fit?</a:t>
            </a:r>
          </a:p>
          <a:p>
            <a:r>
              <a:rPr lang="en-US" sz="2000" smtClean="0"/>
              <a:t>AI for .11 (and other groups) review 802 OA, see how “dot” standard fits (or doesn’t) with layer pics in 802 OA, start discussion / proposal for 802 OA changes.</a:t>
            </a:r>
          </a:p>
        </p:txBody>
      </p:sp>
      <p:sp>
        <p:nvSpPr>
          <p:cNvPr id="4" name="Date Placeholder 3"/>
          <p:cNvSpPr>
            <a:spLocks noGrp="1"/>
          </p:cNvSpPr>
          <p:nvPr>
            <p:ph type="dt" sz="half" idx="10"/>
          </p:nvPr>
        </p:nvSpPr>
        <p:spPr/>
        <p:txBody>
          <a:bodyPr/>
          <a:lstStyle/>
          <a:p>
            <a:pPr>
              <a:defRPr/>
            </a:pPr>
            <a:r>
              <a:rPr lang="en-US" smtClean="0"/>
              <a:t>Mar 2010</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D1207861-B1DB-4F58-ADCE-06E8D04D4702}" type="slidenum">
              <a:rPr lang="en-US" smtClean="0"/>
              <a:pPr>
                <a:defRPr/>
              </a:pPr>
              <a:t>14</a:t>
            </a:fld>
            <a:endParaRPr lang="en-US"/>
          </a:p>
        </p:txBody>
      </p:sp>
      <p:sp>
        <p:nvSpPr>
          <p:cNvPr id="6" name="Footer Placeholder 5"/>
          <p:cNvSpPr>
            <a:spLocks noGrp="1"/>
          </p:cNvSpPr>
          <p:nvPr>
            <p:ph type="ftr" sz="quarter" idx="11"/>
          </p:nvPr>
        </p:nvSpPr>
        <p:spPr/>
        <p:txBody>
          <a:bodyPr/>
          <a:lstStyle/>
          <a:p>
            <a:pPr>
              <a:defRPr/>
            </a:pPr>
            <a:r>
              <a:rPr lang="en-US" smtClean="0"/>
              <a:t>Adrian Stephens, Intel Corporation</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4100" name="Slide Number Placeholder 5"/>
          <p:cNvSpPr>
            <a:spLocks noGrp="1"/>
          </p:cNvSpPr>
          <p:nvPr>
            <p:ph type="sldNum" sz="quarter" idx="12"/>
          </p:nvPr>
        </p:nvSpPr>
        <p:spPr>
          <a:noFill/>
        </p:spPr>
        <p:txBody>
          <a:bodyPr/>
          <a:lstStyle/>
          <a:p>
            <a:r>
              <a:rPr lang="en-US" smtClean="0">
                <a:latin typeface="Times New Roman" charset="0"/>
              </a:rPr>
              <a:t>Slide </a:t>
            </a:r>
            <a:fld id="{C106D659-E1A6-4740-A25E-03FD1B1FF59E}" type="slidenum">
              <a:rPr lang="en-US" smtClean="0">
                <a:latin typeface="Times New Roman" charset="0"/>
              </a:rPr>
              <a:pPr/>
              <a:t>15</a:t>
            </a:fld>
            <a:endParaRPr lang="en-US" smtClean="0">
              <a:latin typeface="Times New Roman" charset="0"/>
            </a:endParaRPr>
          </a:p>
        </p:txBody>
      </p:sp>
      <p:sp>
        <p:nvSpPr>
          <p:cNvPr id="4101" name="Rectangle 2"/>
          <p:cNvSpPr>
            <a:spLocks noGrp="1" noChangeArrowheads="1"/>
          </p:cNvSpPr>
          <p:nvPr>
            <p:ph type="title"/>
          </p:nvPr>
        </p:nvSpPr>
        <p:spPr>
          <a:noFill/>
        </p:spPr>
        <p:txBody>
          <a:bodyPr/>
          <a:lstStyle/>
          <a:p>
            <a:r>
              <a:rPr lang="en-US" dirty="0" smtClean="0"/>
              <a:t>March 2010 </a:t>
            </a:r>
            <a:r>
              <a:rPr lang="en-US" dirty="0" err="1" smtClean="0"/>
              <a:t>TGmb</a:t>
            </a:r>
            <a:r>
              <a:rPr lang="en-US" dirty="0" smtClean="0"/>
              <a:t> Closing Report</a:t>
            </a:r>
          </a:p>
        </p:txBody>
      </p:sp>
      <p:sp>
        <p:nvSpPr>
          <p:cNvPr id="4102" name="Rectangle 6"/>
          <p:cNvSpPr>
            <a:spLocks noGrp="1" noChangeArrowheads="1"/>
          </p:cNvSpPr>
          <p:nvPr>
            <p:ph type="body" idx="1"/>
          </p:nvPr>
        </p:nvSpPr>
        <p:spPr>
          <a:xfrm>
            <a:off x="685800" y="1524000"/>
            <a:ext cx="7772400" cy="381000"/>
          </a:xfrm>
          <a:noFill/>
        </p:spPr>
        <p:txBody>
          <a:bodyPr/>
          <a:lstStyle/>
          <a:p>
            <a:pPr algn="ctr">
              <a:buFontTx/>
              <a:buNone/>
            </a:pPr>
            <a:r>
              <a:rPr lang="en-US" sz="2000" smtClean="0"/>
              <a:t>Date:</a:t>
            </a:r>
            <a:r>
              <a:rPr lang="en-US" sz="2000" b="0" smtClean="0"/>
              <a:t> 2010-03-18</a:t>
            </a:r>
          </a:p>
        </p:txBody>
      </p:sp>
      <p:graphicFrame>
        <p:nvGraphicFramePr>
          <p:cNvPr id="4098" name="Object 11"/>
          <p:cNvGraphicFramePr>
            <a:graphicFrameLocks noChangeAspect="1"/>
          </p:cNvGraphicFramePr>
          <p:nvPr/>
        </p:nvGraphicFramePr>
        <p:xfrm>
          <a:off x="511175" y="2286000"/>
          <a:ext cx="8121650" cy="2501900"/>
        </p:xfrm>
        <a:graphic>
          <a:graphicData uri="http://schemas.openxmlformats.org/presentationml/2006/ole">
            <p:oleObj spid="_x0000_s4098" name="Document" r:id="rId4" imgW="8238789" imgH="2534136" progId="Word.Document.8">
              <p:embed/>
            </p:oleObj>
          </a:graphicData>
        </a:graphic>
      </p:graphicFrame>
      <p:sp>
        <p:nvSpPr>
          <p:cNvPr id="4103"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a:t>Authors:</a:t>
            </a:r>
          </a:p>
        </p:txBody>
      </p:sp>
      <p:sp>
        <p:nvSpPr>
          <p:cNvPr id="4104" name="Rectangle 8"/>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1/6 of 11-10/0346r0 by Matthew Gast, Trapeze Networks</a:t>
            </a:r>
          </a:p>
        </p:txBody>
      </p:sp>
      <p:sp>
        <p:nvSpPr>
          <p:cNvPr id="4105"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26627" name="Slide Number Placeholder 5"/>
          <p:cNvSpPr>
            <a:spLocks noGrp="1"/>
          </p:cNvSpPr>
          <p:nvPr>
            <p:ph type="sldNum" sz="quarter" idx="12"/>
          </p:nvPr>
        </p:nvSpPr>
        <p:spPr>
          <a:noFill/>
        </p:spPr>
        <p:txBody>
          <a:bodyPr/>
          <a:lstStyle/>
          <a:p>
            <a:r>
              <a:rPr lang="en-US" smtClean="0">
                <a:latin typeface="Times New Roman" charset="0"/>
              </a:rPr>
              <a:t>Slide </a:t>
            </a:r>
            <a:fld id="{83221AB0-EFB3-4F1E-B381-34584AD26F4A}" type="slidenum">
              <a:rPr lang="en-US" smtClean="0">
                <a:latin typeface="Times New Roman" charset="0"/>
              </a:rPr>
              <a:pPr/>
              <a:t>16</a:t>
            </a:fld>
            <a:endParaRPr lang="en-US" smtClean="0">
              <a:latin typeface="Times New Roman" charset="0"/>
            </a:endParaRPr>
          </a:p>
        </p:txBody>
      </p:sp>
      <p:sp>
        <p:nvSpPr>
          <p:cNvPr id="26628" name="Rectangle 2"/>
          <p:cNvSpPr>
            <a:spLocks noGrp="1" noChangeArrowheads="1"/>
          </p:cNvSpPr>
          <p:nvPr>
            <p:ph type="title"/>
          </p:nvPr>
        </p:nvSpPr>
        <p:spPr>
          <a:noFill/>
        </p:spPr>
        <p:txBody>
          <a:bodyPr/>
          <a:lstStyle/>
          <a:p>
            <a:r>
              <a:rPr lang="en-US" dirty="0" smtClean="0"/>
              <a:t>Abstract</a:t>
            </a:r>
          </a:p>
        </p:txBody>
      </p:sp>
      <p:sp>
        <p:nvSpPr>
          <p:cNvPr id="26629" name="Rectangle 3"/>
          <p:cNvSpPr>
            <a:spLocks noGrp="1" noChangeArrowheads="1"/>
          </p:cNvSpPr>
          <p:nvPr>
            <p:ph type="body" idx="1"/>
          </p:nvPr>
        </p:nvSpPr>
        <p:spPr>
          <a:noFill/>
        </p:spPr>
        <p:txBody>
          <a:bodyPr/>
          <a:lstStyle/>
          <a:p>
            <a:pPr>
              <a:buFontTx/>
              <a:buNone/>
            </a:pPr>
            <a:r>
              <a:rPr lang="en-US" smtClean="0"/>
              <a:t>Closing report for TGmb for March 2010 interim meeting in Orlando, Florida, USA.</a:t>
            </a:r>
          </a:p>
        </p:txBody>
      </p:sp>
      <p:sp>
        <p:nvSpPr>
          <p:cNvPr id="26630"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2/6 of 11-10/0346r0 by Matthew Gast, Trapeze Networks</a:t>
            </a:r>
          </a:p>
        </p:txBody>
      </p:sp>
      <p:sp>
        <p:nvSpPr>
          <p:cNvPr id="26631"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27651" name="Slide Number Placeholder 5"/>
          <p:cNvSpPr>
            <a:spLocks noGrp="1"/>
          </p:cNvSpPr>
          <p:nvPr>
            <p:ph type="sldNum" sz="quarter" idx="12"/>
          </p:nvPr>
        </p:nvSpPr>
        <p:spPr>
          <a:noFill/>
        </p:spPr>
        <p:txBody>
          <a:bodyPr/>
          <a:lstStyle/>
          <a:p>
            <a:r>
              <a:rPr lang="en-US" smtClean="0">
                <a:latin typeface="Times New Roman" charset="0"/>
              </a:rPr>
              <a:t>Slide </a:t>
            </a:r>
            <a:fld id="{C6EA4E1D-3DBE-4F1A-9399-00034037CCEA}" type="slidenum">
              <a:rPr lang="en-US" smtClean="0">
                <a:latin typeface="Times New Roman" charset="0"/>
              </a:rPr>
              <a:pPr/>
              <a:t>17</a:t>
            </a:fld>
            <a:endParaRPr lang="en-US" smtClean="0">
              <a:latin typeface="Times New Roman" charset="0"/>
            </a:endParaRPr>
          </a:p>
        </p:txBody>
      </p:sp>
      <p:sp>
        <p:nvSpPr>
          <p:cNvPr id="27652" name="Rectangle 2"/>
          <p:cNvSpPr>
            <a:spLocks noGrp="1" noChangeArrowheads="1"/>
          </p:cNvSpPr>
          <p:nvPr>
            <p:ph type="title"/>
          </p:nvPr>
        </p:nvSpPr>
        <p:spPr>
          <a:xfrm>
            <a:off x="685800" y="685800"/>
            <a:ext cx="7772400" cy="609600"/>
          </a:xfrm>
        </p:spPr>
        <p:txBody>
          <a:bodyPr/>
          <a:lstStyle/>
          <a:p>
            <a:r>
              <a:rPr lang="en-US" dirty="0" err="1" smtClean="0"/>
              <a:t>TGmb</a:t>
            </a:r>
            <a:r>
              <a:rPr lang="en-US" dirty="0" smtClean="0"/>
              <a:t> Status</a:t>
            </a:r>
          </a:p>
        </p:txBody>
      </p:sp>
      <p:sp>
        <p:nvSpPr>
          <p:cNvPr id="27653" name="Text Box 3"/>
          <p:cNvSpPr txBox="1">
            <a:spLocks noChangeArrowheads="1"/>
          </p:cNvSpPr>
          <p:nvPr/>
        </p:nvSpPr>
        <p:spPr bwMode="auto">
          <a:xfrm>
            <a:off x="4808538" y="1219200"/>
            <a:ext cx="3192462" cy="274638"/>
          </a:xfrm>
          <a:prstGeom prst="rect">
            <a:avLst/>
          </a:prstGeom>
          <a:noFill/>
          <a:ln w="12700">
            <a:noFill/>
            <a:miter lim="800000"/>
            <a:headEnd type="none" w="sm" len="sm"/>
            <a:tailEnd type="none" w="sm" len="sm"/>
          </a:ln>
        </p:spPr>
        <p:txBody>
          <a:bodyPr wrap="none">
            <a:spAutoFit/>
          </a:bodyPr>
          <a:lstStyle/>
          <a:p>
            <a:r>
              <a:rPr lang="en-US"/>
              <a:t>All aboard, full steam ahead on the recirculation!</a:t>
            </a:r>
          </a:p>
        </p:txBody>
      </p:sp>
      <p:sp>
        <p:nvSpPr>
          <p:cNvPr id="27654" name="Rectangle 5"/>
          <p:cNvSpPr>
            <a:spLocks noChangeArrowheads="1"/>
          </p:cNvSpPr>
          <p:nvPr/>
        </p:nvSpPr>
        <p:spPr bwMode="auto">
          <a:xfrm>
            <a:off x="685800" y="5943600"/>
            <a:ext cx="7772400" cy="685800"/>
          </a:xfrm>
          <a:prstGeom prst="rect">
            <a:avLst/>
          </a:prstGeom>
          <a:noFill/>
          <a:ln w="9525">
            <a:noFill/>
            <a:miter lim="800000"/>
            <a:headEnd/>
            <a:tailEnd/>
          </a:ln>
        </p:spPr>
        <p:txBody>
          <a:bodyPr lIns="92075" tIns="46038" rIns="92075" bIns="46038"/>
          <a:lstStyle/>
          <a:p>
            <a:pPr marL="342900" indent="-342900">
              <a:spcBef>
                <a:spcPct val="20000"/>
              </a:spcBef>
            </a:pPr>
            <a:r>
              <a:rPr lang="en-US" sz="1400"/>
              <a:t>Photo credit: Tasa_M on Flickr; used with permission (Creative Commons license)</a:t>
            </a:r>
          </a:p>
          <a:p>
            <a:pPr marL="342900" indent="-342900">
              <a:spcBef>
                <a:spcPct val="20000"/>
              </a:spcBef>
            </a:pPr>
            <a:r>
              <a:rPr lang="en-US" sz="1400">
                <a:hlinkClick r:id="rId3"/>
              </a:rPr>
              <a:t>http://www.flickr.com/photos/tasa_m/3274018735/</a:t>
            </a:r>
            <a:endParaRPr lang="en-US" sz="1400"/>
          </a:p>
        </p:txBody>
      </p:sp>
      <p:pic>
        <p:nvPicPr>
          <p:cNvPr id="27655" name="Picture 6" descr="3274018735_4813c07165_b"/>
          <p:cNvPicPr>
            <a:picLocks noChangeAspect="1" noChangeArrowheads="1"/>
          </p:cNvPicPr>
          <p:nvPr/>
        </p:nvPicPr>
        <p:blipFill>
          <a:blip r:embed="rId4" cstate="print"/>
          <a:srcRect/>
          <a:stretch>
            <a:fillRect/>
          </a:stretch>
        </p:blipFill>
        <p:spPr bwMode="auto">
          <a:xfrm>
            <a:off x="1219200" y="1447800"/>
            <a:ext cx="6705600" cy="4497388"/>
          </a:xfrm>
          <a:prstGeom prst="rect">
            <a:avLst/>
          </a:prstGeom>
          <a:noFill/>
          <a:ln w="9525">
            <a:noFill/>
            <a:miter lim="800000"/>
            <a:headEnd/>
            <a:tailEnd/>
          </a:ln>
        </p:spPr>
      </p:pic>
      <p:sp>
        <p:nvSpPr>
          <p:cNvPr id="27656" name="Rectangle 8"/>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3/6 of 11-10/0346r0 by Matthew Gast, Trapeze Networks</a:t>
            </a:r>
          </a:p>
        </p:txBody>
      </p:sp>
      <p:sp>
        <p:nvSpPr>
          <p:cNvPr id="27657"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28675" name="Slide Number Placeholder 5"/>
          <p:cNvSpPr>
            <a:spLocks noGrp="1"/>
          </p:cNvSpPr>
          <p:nvPr>
            <p:ph type="sldNum" sz="quarter" idx="12"/>
          </p:nvPr>
        </p:nvSpPr>
        <p:spPr>
          <a:noFill/>
        </p:spPr>
        <p:txBody>
          <a:bodyPr/>
          <a:lstStyle/>
          <a:p>
            <a:r>
              <a:rPr lang="en-US" smtClean="0">
                <a:latin typeface="Times New Roman" charset="0"/>
              </a:rPr>
              <a:t>Slide </a:t>
            </a:r>
            <a:fld id="{42D32DD8-6733-4F53-BB39-F3B90C8120BB}" type="slidenum">
              <a:rPr lang="en-US" smtClean="0">
                <a:latin typeface="Times New Roman" charset="0"/>
              </a:rPr>
              <a:pPr/>
              <a:t>18</a:t>
            </a:fld>
            <a:endParaRPr lang="en-US" smtClean="0">
              <a:latin typeface="Times New Roman" charset="0"/>
            </a:endParaRPr>
          </a:p>
        </p:txBody>
      </p:sp>
      <p:sp>
        <p:nvSpPr>
          <p:cNvPr id="28676" name="Rectangle 2"/>
          <p:cNvSpPr>
            <a:spLocks noGrp="1" noChangeArrowheads="1"/>
          </p:cNvSpPr>
          <p:nvPr>
            <p:ph type="title"/>
          </p:nvPr>
        </p:nvSpPr>
        <p:spPr/>
        <p:txBody>
          <a:bodyPr/>
          <a:lstStyle/>
          <a:p>
            <a:r>
              <a:rPr lang="en-US" dirty="0" smtClean="0"/>
              <a:t>Accomplishments</a:t>
            </a:r>
          </a:p>
        </p:txBody>
      </p:sp>
      <p:sp>
        <p:nvSpPr>
          <p:cNvPr id="28677" name="Rectangle 3"/>
          <p:cNvSpPr>
            <a:spLocks noGrp="1" noChangeArrowheads="1"/>
          </p:cNvSpPr>
          <p:nvPr>
            <p:ph type="body" idx="1"/>
          </p:nvPr>
        </p:nvSpPr>
        <p:spPr/>
        <p:txBody>
          <a:bodyPr/>
          <a:lstStyle/>
          <a:p>
            <a:r>
              <a:rPr lang="en-US" smtClean="0"/>
              <a:t>No interpretation requests received</a:t>
            </a:r>
          </a:p>
          <a:p>
            <a:r>
              <a:rPr lang="en-US" smtClean="0"/>
              <a:t>Completed comment processing from LB160; recirculation ballot will be requested later</a:t>
            </a:r>
          </a:p>
          <a:p>
            <a:pPr lvl="1"/>
            <a:r>
              <a:rPr lang="en-US" smtClean="0"/>
              <a:t>One teleconference to resolve comments: May 7</a:t>
            </a:r>
          </a:p>
          <a:p>
            <a:r>
              <a:rPr lang="en-US" smtClean="0"/>
              <a:t>Major technical presentations</a:t>
            </a:r>
          </a:p>
          <a:p>
            <a:pPr lvl="1"/>
            <a:r>
              <a:rPr lang="en-US" smtClean="0"/>
              <a:t>Clause 11.3 comment resolution</a:t>
            </a:r>
          </a:p>
          <a:p>
            <a:pPr lvl="1"/>
            <a:r>
              <a:rPr lang="en-US" smtClean="0"/>
              <a:t>Extensive debate on key caching clarifications</a:t>
            </a:r>
          </a:p>
          <a:p>
            <a:pPr lvl="1"/>
            <a:r>
              <a:rPr lang="en-US" smtClean="0"/>
              <a:t>Regulatory framework</a:t>
            </a:r>
          </a:p>
          <a:p>
            <a:r>
              <a:rPr lang="en-US" smtClean="0"/>
              <a:t>No change to plan of record</a:t>
            </a:r>
          </a:p>
        </p:txBody>
      </p:sp>
      <p:sp>
        <p:nvSpPr>
          <p:cNvPr id="28678"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4/6 of 11-10/0346r0 by Matthew Gast, Trapeze Networks</a:t>
            </a:r>
          </a:p>
        </p:txBody>
      </p:sp>
      <p:sp>
        <p:nvSpPr>
          <p:cNvPr id="28679"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29699" name="Slide Number Placeholder 5"/>
          <p:cNvSpPr>
            <a:spLocks noGrp="1"/>
          </p:cNvSpPr>
          <p:nvPr>
            <p:ph type="sldNum" sz="quarter" idx="12"/>
          </p:nvPr>
        </p:nvSpPr>
        <p:spPr>
          <a:noFill/>
        </p:spPr>
        <p:txBody>
          <a:bodyPr/>
          <a:lstStyle/>
          <a:p>
            <a:r>
              <a:rPr lang="en-US" smtClean="0">
                <a:latin typeface="Times New Roman" charset="0"/>
              </a:rPr>
              <a:t>Slide </a:t>
            </a:r>
            <a:fld id="{27B96CCF-AF14-4990-BF84-FC7E276236EB}" type="slidenum">
              <a:rPr lang="en-US" smtClean="0">
                <a:latin typeface="Times New Roman" charset="0"/>
              </a:rPr>
              <a:pPr/>
              <a:t>19</a:t>
            </a:fld>
            <a:endParaRPr lang="en-US" smtClean="0">
              <a:latin typeface="Times New Roman" charset="0"/>
            </a:endParaRPr>
          </a:p>
        </p:txBody>
      </p:sp>
      <p:sp>
        <p:nvSpPr>
          <p:cNvPr id="29700" name="Rectangle 2"/>
          <p:cNvSpPr>
            <a:spLocks noGrp="1" noChangeArrowheads="1"/>
          </p:cNvSpPr>
          <p:nvPr>
            <p:ph type="title"/>
          </p:nvPr>
        </p:nvSpPr>
        <p:spPr>
          <a:xfrm>
            <a:off x="685800" y="457200"/>
            <a:ext cx="7772400" cy="1066800"/>
          </a:xfrm>
        </p:spPr>
        <p:txBody>
          <a:bodyPr/>
          <a:lstStyle/>
          <a:p>
            <a:r>
              <a:rPr lang="en-US" dirty="0" smtClean="0"/>
              <a:t>Current </a:t>
            </a:r>
            <a:r>
              <a:rPr lang="en-US" dirty="0" err="1" smtClean="0"/>
              <a:t>TGmb</a:t>
            </a:r>
            <a:r>
              <a:rPr lang="en-US" dirty="0" smtClean="0"/>
              <a:t> Plan of Record</a:t>
            </a:r>
            <a:endParaRPr lang="en-US" sz="2000" dirty="0" smtClean="0">
              <a:solidFill>
                <a:srgbClr val="FF0000"/>
              </a:solidFill>
            </a:endParaRPr>
          </a:p>
        </p:txBody>
      </p:sp>
      <p:sp>
        <p:nvSpPr>
          <p:cNvPr id="29701" name="Rectangle 3"/>
          <p:cNvSpPr>
            <a:spLocks noGrp="1" noChangeArrowheads="1"/>
          </p:cNvSpPr>
          <p:nvPr>
            <p:ph type="body" idx="1"/>
          </p:nvPr>
        </p:nvSpPr>
        <p:spPr>
          <a:xfrm>
            <a:off x="685800" y="1447800"/>
            <a:ext cx="7772400" cy="4876800"/>
          </a:xfrm>
        </p:spPr>
        <p:txBody>
          <a:bodyPr/>
          <a:lstStyle/>
          <a:p>
            <a:pPr>
              <a:lnSpc>
                <a:spcPct val="80000"/>
              </a:lnSpc>
              <a:buFont typeface="Wingdings" charset="2"/>
              <a:buChar char="ü"/>
            </a:pPr>
            <a:r>
              <a:rPr lang="en-US" sz="2000" smtClean="0"/>
              <a:t>May 2008 – Issue Call for Comment/Input</a:t>
            </a:r>
          </a:p>
          <a:p>
            <a:pPr>
              <a:lnSpc>
                <a:spcPct val="80000"/>
              </a:lnSpc>
              <a:buFont typeface="Wingdings" charset="2"/>
              <a:buChar char="ü"/>
            </a:pPr>
            <a:r>
              <a:rPr lang="en-US" sz="2000" smtClean="0"/>
              <a:t>July 2008 – begin process input and old Interpretation requests </a:t>
            </a:r>
          </a:p>
          <a:p>
            <a:pPr lvl="1">
              <a:lnSpc>
                <a:spcPct val="80000"/>
              </a:lnSpc>
              <a:buFontTx/>
              <a:buNone/>
            </a:pPr>
            <a:r>
              <a:rPr lang="en-US" sz="1800" smtClean="0"/>
              <a:t>	Acknowledge previous Task Group referrals</a:t>
            </a:r>
          </a:p>
          <a:p>
            <a:pPr>
              <a:lnSpc>
                <a:spcPct val="80000"/>
              </a:lnSpc>
              <a:buFont typeface="Wingdings" charset="2"/>
              <a:buChar char="ü"/>
            </a:pPr>
            <a:r>
              <a:rPr lang="en-US" sz="2000" smtClean="0"/>
              <a:t>Sept 2008 – PAR revision process started</a:t>
            </a:r>
          </a:p>
          <a:p>
            <a:pPr>
              <a:lnSpc>
                <a:spcPct val="80000"/>
              </a:lnSpc>
              <a:buFont typeface="Wingdings" charset="2"/>
              <a:buChar char="ü"/>
            </a:pPr>
            <a:r>
              <a:rPr lang="en-US" sz="2000" smtClean="0"/>
              <a:t>Nov 2008 – close receipt of new input</a:t>
            </a:r>
          </a:p>
          <a:p>
            <a:pPr>
              <a:lnSpc>
                <a:spcPct val="80000"/>
              </a:lnSpc>
              <a:buFont typeface="Wingdings" charset="2"/>
              <a:buChar char="ü"/>
            </a:pPr>
            <a:r>
              <a:rPr lang="en-US" sz="2000" smtClean="0"/>
              <a:t>Nov 2008 – WG/EC approval of PAR Revision</a:t>
            </a:r>
          </a:p>
          <a:p>
            <a:pPr>
              <a:lnSpc>
                <a:spcPct val="80000"/>
              </a:lnSpc>
              <a:buFont typeface="Wingdings" charset="2"/>
              <a:buChar char="ü"/>
            </a:pPr>
            <a:r>
              <a:rPr lang="en-US" sz="2000" smtClean="0"/>
              <a:t>Dec 2008 – NesCom/SASB approval PAR Revision</a:t>
            </a:r>
          </a:p>
          <a:p>
            <a:pPr>
              <a:lnSpc>
                <a:spcPct val="80000"/>
              </a:lnSpc>
              <a:buFont typeface="Wingdings" charset="2"/>
              <a:buChar char="ü"/>
            </a:pPr>
            <a:r>
              <a:rPr lang="en-US" sz="2000" smtClean="0"/>
              <a:t>May 2009 – First WG Letter ballot  </a:t>
            </a:r>
          </a:p>
          <a:p>
            <a:pPr lvl="1">
              <a:lnSpc>
                <a:spcPct val="80000"/>
              </a:lnSpc>
            </a:pPr>
            <a:r>
              <a:rPr lang="en-US" sz="1800" smtClean="0"/>
              <a:t>(includes All published Amendments as of May 2009)</a:t>
            </a:r>
          </a:p>
          <a:p>
            <a:pPr>
              <a:lnSpc>
                <a:spcPct val="80000"/>
              </a:lnSpc>
              <a:buFont typeface="Wingdings" charset="2"/>
              <a:buChar char="ü"/>
            </a:pPr>
            <a:r>
              <a:rPr lang="en-US" sz="2000" smtClean="0"/>
              <a:t>Nov 2009 – Recirc start</a:t>
            </a:r>
          </a:p>
          <a:p>
            <a:pPr>
              <a:lnSpc>
                <a:spcPct val="80000"/>
              </a:lnSpc>
            </a:pPr>
            <a:r>
              <a:rPr lang="en-US" sz="2000" smtClean="0"/>
              <a:t>May 2010 – Form Sponsor Pool (45 days)</a:t>
            </a:r>
          </a:p>
          <a:p>
            <a:pPr>
              <a:lnSpc>
                <a:spcPct val="80000"/>
              </a:lnSpc>
            </a:pPr>
            <a:r>
              <a:rPr lang="en-US" sz="2000" smtClean="0"/>
              <a:t>July 2010 – Sponsor Ballot Start</a:t>
            </a:r>
          </a:p>
          <a:p>
            <a:pPr lvl="1">
              <a:lnSpc>
                <a:spcPct val="80000"/>
              </a:lnSpc>
            </a:pPr>
            <a:r>
              <a:rPr lang="en-US" sz="1800" smtClean="0"/>
              <a:t>(Include all published amendments as of July 2010)</a:t>
            </a:r>
          </a:p>
          <a:p>
            <a:pPr>
              <a:lnSpc>
                <a:spcPct val="80000"/>
              </a:lnSpc>
            </a:pPr>
            <a:r>
              <a:rPr lang="en-US" sz="2000" smtClean="0"/>
              <a:t>November 2010 – Sponsor Recirc</a:t>
            </a:r>
          </a:p>
          <a:p>
            <a:pPr>
              <a:lnSpc>
                <a:spcPct val="80000"/>
              </a:lnSpc>
            </a:pPr>
            <a:r>
              <a:rPr lang="en-US" sz="2000" smtClean="0"/>
              <a:t>March 2011 – WG/EC Final Approval</a:t>
            </a:r>
          </a:p>
          <a:p>
            <a:pPr>
              <a:lnSpc>
                <a:spcPct val="80000"/>
              </a:lnSpc>
            </a:pPr>
            <a:r>
              <a:rPr lang="en-US" sz="2000" smtClean="0"/>
              <a:t>June 2011 – RevCom/SASB Approval</a:t>
            </a:r>
          </a:p>
        </p:txBody>
      </p:sp>
      <p:sp>
        <p:nvSpPr>
          <p:cNvPr id="29702"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5/6 of 11-10/0346r0 by Matthew Gast, Trapeze Networks</a:t>
            </a:r>
          </a:p>
        </p:txBody>
      </p:sp>
      <p:sp>
        <p:nvSpPr>
          <p:cNvPr id="29703"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
        <p:nvSpPr>
          <p:cNvPr id="18435"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18436" name="Slide Number Placeholder 5"/>
          <p:cNvSpPr>
            <a:spLocks noGrp="1"/>
          </p:cNvSpPr>
          <p:nvPr>
            <p:ph type="sldNum" sz="quarter" idx="12"/>
          </p:nvPr>
        </p:nvSpPr>
        <p:spPr>
          <a:noFill/>
        </p:spPr>
        <p:txBody>
          <a:bodyPr/>
          <a:lstStyle/>
          <a:p>
            <a:r>
              <a:rPr lang="en-US" smtClean="0">
                <a:latin typeface="Times New Roman" charset="0"/>
              </a:rPr>
              <a:t>Slide </a:t>
            </a:r>
            <a:fld id="{744716A1-2647-4100-AD0E-462C65B1EC9B}" type="slidenum">
              <a:rPr lang="en-US" smtClean="0">
                <a:latin typeface="Times New Roman" charset="0"/>
              </a:rPr>
              <a:pPr/>
              <a:t>2</a:t>
            </a:fld>
            <a:endParaRPr lang="en-US" smtClean="0">
              <a:latin typeface="Times New Roman" charset="0"/>
            </a:endParaRPr>
          </a:p>
        </p:txBody>
      </p:sp>
      <p:sp>
        <p:nvSpPr>
          <p:cNvPr id="18437" name="Rectangle 2"/>
          <p:cNvSpPr>
            <a:spLocks noGrp="1" noChangeArrowheads="1"/>
          </p:cNvSpPr>
          <p:nvPr>
            <p:ph type="title"/>
          </p:nvPr>
        </p:nvSpPr>
        <p:spPr/>
        <p:txBody>
          <a:bodyPr/>
          <a:lstStyle/>
          <a:p>
            <a:r>
              <a:rPr lang="en-US" smtClean="0"/>
              <a:t>Abstract</a:t>
            </a:r>
          </a:p>
        </p:txBody>
      </p:sp>
      <p:sp>
        <p:nvSpPr>
          <p:cNvPr id="18438" name="Rectangle 3"/>
          <p:cNvSpPr>
            <a:spLocks noGrp="1" noChangeArrowheads="1"/>
          </p:cNvSpPr>
          <p:nvPr>
            <p:ph type="body" idx="1"/>
          </p:nvPr>
        </p:nvSpPr>
        <p:spPr/>
        <p:txBody>
          <a:bodyPr/>
          <a:lstStyle/>
          <a:p>
            <a:r>
              <a:rPr lang="en-GB" smtClean="0"/>
              <a:t>This document is a digest of the closing reports of all 802.11 sub-groups for presentation at the March 2010 closing plenary meeting.</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30723" name="Slide Number Placeholder 5"/>
          <p:cNvSpPr>
            <a:spLocks noGrp="1"/>
          </p:cNvSpPr>
          <p:nvPr>
            <p:ph type="sldNum" sz="quarter" idx="12"/>
          </p:nvPr>
        </p:nvSpPr>
        <p:spPr>
          <a:noFill/>
        </p:spPr>
        <p:txBody>
          <a:bodyPr/>
          <a:lstStyle/>
          <a:p>
            <a:r>
              <a:rPr lang="en-US" smtClean="0">
                <a:latin typeface="Times New Roman" charset="0"/>
              </a:rPr>
              <a:t>Slide </a:t>
            </a:r>
            <a:fld id="{780D7717-9416-4EC9-BD40-8BC71069A788}" type="slidenum">
              <a:rPr lang="en-US" smtClean="0">
                <a:latin typeface="Times New Roman" charset="0"/>
              </a:rPr>
              <a:pPr/>
              <a:t>20</a:t>
            </a:fld>
            <a:endParaRPr lang="en-US" smtClean="0">
              <a:latin typeface="Times New Roman" charset="0"/>
            </a:endParaRPr>
          </a:p>
        </p:txBody>
      </p:sp>
      <p:sp>
        <p:nvSpPr>
          <p:cNvPr id="30724" name="Rectangle 2"/>
          <p:cNvSpPr>
            <a:spLocks noGrp="1" noChangeArrowheads="1"/>
          </p:cNvSpPr>
          <p:nvPr>
            <p:ph type="title"/>
          </p:nvPr>
        </p:nvSpPr>
        <p:spPr/>
        <p:txBody>
          <a:bodyPr/>
          <a:lstStyle/>
          <a:p>
            <a:r>
              <a:rPr lang="en-GB" dirty="0" smtClean="0"/>
              <a:t>References</a:t>
            </a:r>
          </a:p>
        </p:txBody>
      </p:sp>
      <p:sp>
        <p:nvSpPr>
          <p:cNvPr id="30725" name="Rectangle 3"/>
          <p:cNvSpPr>
            <a:spLocks noGrp="1" noChangeArrowheads="1"/>
          </p:cNvSpPr>
          <p:nvPr>
            <p:ph type="body" idx="1"/>
          </p:nvPr>
        </p:nvSpPr>
        <p:spPr/>
        <p:txBody>
          <a:bodyPr/>
          <a:lstStyle/>
          <a:p>
            <a:r>
              <a:rPr lang="en-GB" smtClean="0"/>
              <a:t>Agenda: 11-10/0290r5</a:t>
            </a:r>
          </a:p>
          <a:p>
            <a:r>
              <a:rPr lang="en-GB" smtClean="0"/>
              <a:t>Minutes: 11-10/0348r0</a:t>
            </a:r>
          </a:p>
          <a:p>
            <a:pPr>
              <a:buFontTx/>
              <a:buNone/>
            </a:pPr>
            <a:endParaRPr lang="en-US" smtClean="0"/>
          </a:p>
          <a:p>
            <a:endParaRPr lang="en-US" smtClean="0"/>
          </a:p>
        </p:txBody>
      </p:sp>
      <p:sp>
        <p:nvSpPr>
          <p:cNvPr id="30726"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6/6 of 11-10/0346r0 by Matthew Gast, Trapeze Networks</a:t>
            </a:r>
          </a:p>
        </p:txBody>
      </p:sp>
      <p:sp>
        <p:nvSpPr>
          <p:cNvPr id="30727"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a:xfrm>
            <a:off x="5232400" y="6475413"/>
            <a:ext cx="3311525" cy="184150"/>
          </a:xfrm>
          <a:noFill/>
        </p:spPr>
        <p:txBody>
          <a:bodyPr/>
          <a:lstStyle/>
          <a:p>
            <a:r>
              <a:rPr lang="en-US" smtClean="0">
                <a:latin typeface="Times New Roman" charset="0"/>
              </a:rPr>
              <a:t>Adrian Stephens, Intel Corporation</a:t>
            </a:r>
          </a:p>
        </p:txBody>
      </p:sp>
      <p:sp>
        <p:nvSpPr>
          <p:cNvPr id="5124" name="Slide Number Placeholder 5"/>
          <p:cNvSpPr>
            <a:spLocks noGrp="1"/>
          </p:cNvSpPr>
          <p:nvPr>
            <p:ph type="sldNum" sz="quarter" idx="12"/>
          </p:nvPr>
        </p:nvSpPr>
        <p:spPr>
          <a:noFill/>
        </p:spPr>
        <p:txBody>
          <a:bodyPr/>
          <a:lstStyle/>
          <a:p>
            <a:r>
              <a:rPr lang="en-US" smtClean="0">
                <a:latin typeface="Times New Roman" charset="0"/>
              </a:rPr>
              <a:t>Slide </a:t>
            </a:r>
            <a:fld id="{0542496B-2676-4B20-9118-C9ABE800C7A5}" type="slidenum">
              <a:rPr lang="en-US" smtClean="0">
                <a:latin typeface="Times New Roman" charset="0"/>
              </a:rPr>
              <a:pPr/>
              <a:t>21</a:t>
            </a:fld>
            <a:endParaRPr lang="en-US" smtClean="0">
              <a:latin typeface="Times New Roman" charset="0"/>
            </a:endParaRPr>
          </a:p>
        </p:txBody>
      </p:sp>
      <p:sp>
        <p:nvSpPr>
          <p:cNvPr id="5125" name="Rectangle 2"/>
          <p:cNvSpPr>
            <a:spLocks noGrp="1" noChangeArrowheads="1"/>
          </p:cNvSpPr>
          <p:nvPr>
            <p:ph type="title"/>
          </p:nvPr>
        </p:nvSpPr>
        <p:spPr>
          <a:noFill/>
        </p:spPr>
        <p:txBody>
          <a:bodyPr/>
          <a:lstStyle/>
          <a:p>
            <a:r>
              <a:rPr lang="en-US" dirty="0" err="1" smtClean="0"/>
              <a:t>TGp</a:t>
            </a:r>
            <a:r>
              <a:rPr lang="en-US" dirty="0" smtClean="0"/>
              <a:t> Closing Report</a:t>
            </a:r>
          </a:p>
        </p:txBody>
      </p:sp>
      <p:sp>
        <p:nvSpPr>
          <p:cNvPr id="5126" name="Rectangle 6"/>
          <p:cNvSpPr>
            <a:spLocks noGrp="1" noChangeArrowheads="1"/>
          </p:cNvSpPr>
          <p:nvPr>
            <p:ph type="body" idx="1"/>
          </p:nvPr>
        </p:nvSpPr>
        <p:spPr>
          <a:xfrm>
            <a:off x="685800" y="1524000"/>
            <a:ext cx="7772400" cy="381000"/>
          </a:xfrm>
          <a:noFill/>
        </p:spPr>
        <p:txBody>
          <a:bodyPr/>
          <a:lstStyle/>
          <a:p>
            <a:pPr algn="ctr">
              <a:buFontTx/>
              <a:buNone/>
            </a:pPr>
            <a:r>
              <a:rPr lang="en-US" sz="2000" smtClean="0"/>
              <a:t>Date:</a:t>
            </a:r>
            <a:r>
              <a:rPr lang="en-US" sz="2000" b="0" smtClean="0"/>
              <a:t> 2010-03-17</a:t>
            </a:r>
          </a:p>
        </p:txBody>
      </p:sp>
      <p:graphicFrame>
        <p:nvGraphicFramePr>
          <p:cNvPr id="5122" name="Object 11"/>
          <p:cNvGraphicFramePr>
            <a:graphicFrameLocks noChangeAspect="1"/>
          </p:cNvGraphicFramePr>
          <p:nvPr/>
        </p:nvGraphicFramePr>
        <p:xfrm>
          <a:off x="533400" y="2209800"/>
          <a:ext cx="8143875" cy="2501900"/>
        </p:xfrm>
        <a:graphic>
          <a:graphicData uri="http://schemas.openxmlformats.org/presentationml/2006/ole">
            <p:oleObj spid="_x0000_s5122" name="Document" r:id="rId4" imgW="8238789" imgH="2534136" progId="Word.Document.8">
              <p:embed/>
            </p:oleObj>
          </a:graphicData>
        </a:graphic>
      </p:graphicFrame>
      <p:sp>
        <p:nvSpPr>
          <p:cNvPr id="5127"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a:t>Author:</a:t>
            </a:r>
          </a:p>
        </p:txBody>
      </p:sp>
      <p:sp>
        <p:nvSpPr>
          <p:cNvPr id="5128" name="Rectangle 8"/>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1/4 of 11-10/0386r0 by Lee Armstrong (Armstrong Consulting, Inc ./US DoT</a:t>
            </a:r>
          </a:p>
        </p:txBody>
      </p:sp>
      <p:sp>
        <p:nvSpPr>
          <p:cNvPr id="5129"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31747" name="Slide Number Placeholder 5"/>
          <p:cNvSpPr>
            <a:spLocks noGrp="1"/>
          </p:cNvSpPr>
          <p:nvPr>
            <p:ph type="sldNum" sz="quarter" idx="12"/>
          </p:nvPr>
        </p:nvSpPr>
        <p:spPr>
          <a:noFill/>
        </p:spPr>
        <p:txBody>
          <a:bodyPr/>
          <a:lstStyle/>
          <a:p>
            <a:r>
              <a:rPr lang="en-US" smtClean="0">
                <a:latin typeface="Times New Roman" charset="0"/>
              </a:rPr>
              <a:t>Slide </a:t>
            </a:r>
            <a:fld id="{F0AD78EF-5C47-4024-BFFB-7F31CBD81990}" type="slidenum">
              <a:rPr lang="en-US" smtClean="0">
                <a:latin typeface="Times New Roman" charset="0"/>
              </a:rPr>
              <a:pPr/>
              <a:t>22</a:t>
            </a:fld>
            <a:endParaRPr lang="en-US" smtClean="0">
              <a:latin typeface="Times New Roman" charset="0"/>
            </a:endParaRPr>
          </a:p>
        </p:txBody>
      </p:sp>
      <p:sp>
        <p:nvSpPr>
          <p:cNvPr id="31748" name="Rectangle 2"/>
          <p:cNvSpPr>
            <a:spLocks noGrp="1" noChangeArrowheads="1"/>
          </p:cNvSpPr>
          <p:nvPr>
            <p:ph type="title"/>
          </p:nvPr>
        </p:nvSpPr>
        <p:spPr>
          <a:noFill/>
        </p:spPr>
        <p:txBody>
          <a:bodyPr/>
          <a:lstStyle/>
          <a:p>
            <a:r>
              <a:rPr lang="en-US" dirty="0" smtClean="0"/>
              <a:t>Abstract</a:t>
            </a:r>
          </a:p>
        </p:txBody>
      </p:sp>
      <p:sp>
        <p:nvSpPr>
          <p:cNvPr id="31749" name="Rectangle 3"/>
          <p:cNvSpPr>
            <a:spLocks noGrp="1" noChangeArrowheads="1"/>
          </p:cNvSpPr>
          <p:nvPr>
            <p:ph type="body" idx="1"/>
          </p:nvPr>
        </p:nvSpPr>
        <p:spPr>
          <a:noFill/>
        </p:spPr>
        <p:txBody>
          <a:bodyPr/>
          <a:lstStyle/>
          <a:p>
            <a:pPr>
              <a:buFontTx/>
              <a:buNone/>
            </a:pPr>
            <a:r>
              <a:rPr lang="en-US" smtClean="0"/>
              <a:t>TGp (acting as P802.11p CRC) closing report for March meetings</a:t>
            </a:r>
          </a:p>
        </p:txBody>
      </p:sp>
      <p:sp>
        <p:nvSpPr>
          <p:cNvPr id="31750"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2/4 of 11-10/0386r0 by Lee Armstrong (Armstrong Consulting, Inc ./US DoT)</a:t>
            </a:r>
          </a:p>
        </p:txBody>
      </p:sp>
      <p:sp>
        <p:nvSpPr>
          <p:cNvPr id="31751"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32771" name="Slide Number Placeholder 5"/>
          <p:cNvSpPr>
            <a:spLocks noGrp="1"/>
          </p:cNvSpPr>
          <p:nvPr>
            <p:ph type="sldNum" sz="quarter" idx="12"/>
          </p:nvPr>
        </p:nvSpPr>
        <p:spPr>
          <a:noFill/>
        </p:spPr>
        <p:txBody>
          <a:bodyPr/>
          <a:lstStyle/>
          <a:p>
            <a:r>
              <a:rPr lang="en-US" smtClean="0">
                <a:latin typeface="Times New Roman" charset="0"/>
              </a:rPr>
              <a:t>Slide </a:t>
            </a:r>
            <a:fld id="{380C1E24-6D94-40E6-AB2A-7EA616A06E9A}" type="slidenum">
              <a:rPr lang="en-US" smtClean="0">
                <a:latin typeface="Times New Roman" charset="0"/>
              </a:rPr>
              <a:pPr/>
              <a:t>23</a:t>
            </a:fld>
            <a:endParaRPr lang="en-US" smtClean="0">
              <a:latin typeface="Times New Roman" charset="0"/>
            </a:endParaRPr>
          </a:p>
        </p:txBody>
      </p:sp>
      <p:sp>
        <p:nvSpPr>
          <p:cNvPr id="32772" name="Rectangle 2"/>
          <p:cNvSpPr>
            <a:spLocks noGrp="1" noChangeArrowheads="1"/>
          </p:cNvSpPr>
          <p:nvPr>
            <p:ph type="title"/>
          </p:nvPr>
        </p:nvSpPr>
        <p:spPr/>
        <p:txBody>
          <a:bodyPr/>
          <a:lstStyle/>
          <a:p>
            <a:r>
              <a:rPr lang="en-US" dirty="0" smtClean="0"/>
              <a:t>March Meetings Summary</a:t>
            </a:r>
          </a:p>
        </p:txBody>
      </p:sp>
      <p:sp>
        <p:nvSpPr>
          <p:cNvPr id="32773" name="Rectangle 3"/>
          <p:cNvSpPr>
            <a:spLocks noGrp="1" noChangeArrowheads="1"/>
          </p:cNvSpPr>
          <p:nvPr>
            <p:ph type="body" idx="1"/>
          </p:nvPr>
        </p:nvSpPr>
        <p:spPr>
          <a:xfrm>
            <a:off x="685800" y="1828800"/>
            <a:ext cx="7772400" cy="3200400"/>
          </a:xfrm>
        </p:spPr>
        <p:txBody>
          <a:bodyPr/>
          <a:lstStyle/>
          <a:p>
            <a:r>
              <a:rPr lang="en-US" sz="2000" smtClean="0"/>
              <a:t>Sponsor Ballot #1 closed on 16 February, 96 % affirmative</a:t>
            </a:r>
          </a:p>
          <a:p>
            <a:pPr marL="342900" lvl="1" indent="-342900">
              <a:buFont typeface="Arial" charset="0"/>
              <a:buChar char="•"/>
            </a:pPr>
            <a:r>
              <a:rPr lang="en-US" b="1" smtClean="0"/>
              <a:t>3  time slots during the week</a:t>
            </a:r>
          </a:p>
          <a:p>
            <a:pPr marL="342900" lvl="1" indent="-342900">
              <a:buFont typeface="Arial" charset="0"/>
              <a:buChar char="•"/>
            </a:pPr>
            <a:r>
              <a:rPr lang="en-US" b="1" smtClean="0"/>
              <a:t>Completed resolution of all comments (21) prior to and during the week, resolution document is 11-10-0239-02-000p sb1 tgp comment resolutions master</a:t>
            </a:r>
          </a:p>
          <a:p>
            <a:pPr marL="342900" lvl="1" indent="-342900">
              <a:buFont typeface="Arial" charset="0"/>
              <a:buChar char="•"/>
            </a:pPr>
            <a:r>
              <a:rPr lang="en-US" b="1" smtClean="0"/>
              <a:t>All SB#1 commenters have indicated that they are satisfied with these resolutions</a:t>
            </a:r>
          </a:p>
          <a:p>
            <a:pPr marL="342900" lvl="1" indent="-342900">
              <a:buFont typeface="Arial" charset="0"/>
              <a:buChar char="•"/>
            </a:pPr>
            <a:r>
              <a:rPr lang="en-US" b="1" smtClean="0"/>
              <a:t>Voted to go to recirculation ballot as soon as possible</a:t>
            </a:r>
          </a:p>
          <a:p>
            <a:pPr marL="342900" lvl="1" indent="-342900">
              <a:buFont typeface="Arial" charset="0"/>
              <a:buChar char="•"/>
            </a:pPr>
            <a:r>
              <a:rPr lang="en-US" b="1" smtClean="0"/>
              <a:t>Voted to request EC for conditional approval to forward to June RevCom meeting</a:t>
            </a:r>
            <a:endParaRPr lang="en-US" smtClean="0"/>
          </a:p>
          <a:p>
            <a:pPr>
              <a:buFontTx/>
              <a:buNone/>
            </a:pPr>
            <a:endParaRPr lang="en-US" sz="2000" smtClean="0"/>
          </a:p>
        </p:txBody>
      </p:sp>
      <p:sp>
        <p:nvSpPr>
          <p:cNvPr id="32774"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3/4 of 11-10/0386r0 by Lee Armstrong (Armstrong Consulting, Inc ./US DoT)</a:t>
            </a:r>
          </a:p>
        </p:txBody>
      </p:sp>
      <p:sp>
        <p:nvSpPr>
          <p:cNvPr id="32775"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33795" name="Slide Number Placeholder 5"/>
          <p:cNvSpPr>
            <a:spLocks noGrp="1"/>
          </p:cNvSpPr>
          <p:nvPr>
            <p:ph type="sldNum" sz="quarter" idx="12"/>
          </p:nvPr>
        </p:nvSpPr>
        <p:spPr>
          <a:noFill/>
        </p:spPr>
        <p:txBody>
          <a:bodyPr/>
          <a:lstStyle/>
          <a:p>
            <a:r>
              <a:rPr lang="en-US" smtClean="0">
                <a:latin typeface="Times New Roman" charset="0"/>
              </a:rPr>
              <a:t>Slide </a:t>
            </a:r>
            <a:fld id="{A99ACF9C-15BC-47EB-A09F-90FDD3873316}" type="slidenum">
              <a:rPr lang="en-US" smtClean="0">
                <a:latin typeface="Times New Roman" charset="0"/>
              </a:rPr>
              <a:pPr/>
              <a:t>24</a:t>
            </a:fld>
            <a:endParaRPr lang="en-US" smtClean="0">
              <a:latin typeface="Times New Roman" charset="0"/>
            </a:endParaRPr>
          </a:p>
        </p:txBody>
      </p:sp>
      <p:sp>
        <p:nvSpPr>
          <p:cNvPr id="33796" name="Rectangle 2"/>
          <p:cNvSpPr>
            <a:spLocks noGrp="1" noChangeArrowheads="1"/>
          </p:cNvSpPr>
          <p:nvPr>
            <p:ph type="title"/>
          </p:nvPr>
        </p:nvSpPr>
        <p:spPr/>
        <p:txBody>
          <a:bodyPr/>
          <a:lstStyle/>
          <a:p>
            <a:r>
              <a:rPr lang="en-US" dirty="0" smtClean="0"/>
              <a:t>Status</a:t>
            </a:r>
          </a:p>
        </p:txBody>
      </p:sp>
      <p:sp>
        <p:nvSpPr>
          <p:cNvPr id="33797" name="Rectangle 3"/>
          <p:cNvSpPr>
            <a:spLocks noGrp="1" noChangeArrowheads="1"/>
          </p:cNvSpPr>
          <p:nvPr>
            <p:ph type="body" idx="1"/>
          </p:nvPr>
        </p:nvSpPr>
        <p:spPr/>
        <p:txBody>
          <a:bodyPr/>
          <a:lstStyle/>
          <a:p>
            <a:r>
              <a:rPr lang="en-US" smtClean="0"/>
              <a:t>D11.0 will be going to recirculation ballot </a:t>
            </a:r>
          </a:p>
          <a:p>
            <a:r>
              <a:rPr lang="en-US" smtClean="0"/>
              <a:t>All disapprove voters have been satisfied with one exception that did not vote on last ballot</a:t>
            </a:r>
          </a:p>
          <a:p>
            <a:pPr>
              <a:spcBef>
                <a:spcPct val="0"/>
              </a:spcBef>
            </a:pPr>
            <a:r>
              <a:rPr lang="en-US" smtClean="0"/>
              <a:t>Weekly teleconferences planned for every Thursday @ 1500 Piscataway time (resuming after recirculation ballot is complete)</a:t>
            </a:r>
          </a:p>
          <a:p>
            <a:pPr>
              <a:spcBef>
                <a:spcPct val="0"/>
              </a:spcBef>
            </a:pPr>
            <a:r>
              <a:rPr lang="en-US" smtClean="0"/>
              <a:t>Plan is to complete sponsor balloting and present to June RevCom meeting</a:t>
            </a:r>
          </a:p>
          <a:p>
            <a:pPr>
              <a:spcBef>
                <a:spcPct val="0"/>
              </a:spcBef>
              <a:buFontTx/>
              <a:buNone/>
            </a:pPr>
            <a:endParaRPr lang="en-US" smtClean="0"/>
          </a:p>
        </p:txBody>
      </p:sp>
      <p:sp>
        <p:nvSpPr>
          <p:cNvPr id="33798"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4/4 of 11-10/0386r0 by Lee Armstrong (Armstrong Consulting, Inc ./US DoT)</a:t>
            </a:r>
          </a:p>
        </p:txBody>
      </p:sp>
      <p:sp>
        <p:nvSpPr>
          <p:cNvPr id="33799"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oter Placeholder 4"/>
          <p:cNvSpPr>
            <a:spLocks noGrp="1"/>
          </p:cNvSpPr>
          <p:nvPr>
            <p:ph type="ftr" sz="quarter" idx="11"/>
          </p:nvPr>
        </p:nvSpPr>
        <p:spPr>
          <a:noFill/>
        </p:spPr>
        <p:txBody>
          <a:bodyPr/>
          <a:lstStyle/>
          <a:p>
            <a:r>
              <a:rPr lang="en-US" smtClean="0">
                <a:latin typeface="Times New Roman" charset="0"/>
                <a:ea typeface="ＭＳ Ｐゴシック" charset="-128"/>
              </a:rPr>
              <a:t>Adrian Stephens, Intel Corporation</a:t>
            </a:r>
          </a:p>
        </p:txBody>
      </p:sp>
      <p:sp>
        <p:nvSpPr>
          <p:cNvPr id="34819" name="Slide Number Placeholder 5"/>
          <p:cNvSpPr>
            <a:spLocks noGrp="1"/>
          </p:cNvSpPr>
          <p:nvPr>
            <p:ph type="sldNum" sz="quarter" idx="12"/>
          </p:nvPr>
        </p:nvSpPr>
        <p:spPr>
          <a:noFill/>
        </p:spPr>
        <p:txBody>
          <a:bodyPr/>
          <a:lstStyle/>
          <a:p>
            <a:r>
              <a:rPr lang="en-US" smtClean="0">
                <a:latin typeface="Times New Roman" charset="0"/>
                <a:ea typeface="ＭＳ Ｐゴシック" charset="-128"/>
              </a:rPr>
              <a:t>Slide </a:t>
            </a:r>
            <a:fld id="{6AE91A62-365C-4841-9E24-9CC2975BBFB5}" type="slidenum">
              <a:rPr lang="en-US" smtClean="0">
                <a:latin typeface="Times New Roman" charset="0"/>
                <a:ea typeface="ＭＳ Ｐゴシック" charset="-128"/>
              </a:rPr>
              <a:pPr/>
              <a:t>25</a:t>
            </a:fld>
            <a:endParaRPr lang="en-US" smtClean="0">
              <a:latin typeface="Times New Roman" charset="0"/>
              <a:ea typeface="ＭＳ Ｐゴシック" charset="-128"/>
            </a:endParaRPr>
          </a:p>
        </p:txBody>
      </p:sp>
      <p:sp>
        <p:nvSpPr>
          <p:cNvPr id="34820" name="Rectangle 2"/>
          <p:cNvSpPr>
            <a:spLocks noGrp="1" noChangeArrowheads="1"/>
          </p:cNvSpPr>
          <p:nvPr>
            <p:ph type="title"/>
          </p:nvPr>
        </p:nvSpPr>
        <p:spPr>
          <a:noFill/>
        </p:spPr>
        <p:txBody>
          <a:bodyPr/>
          <a:lstStyle/>
          <a:p>
            <a:r>
              <a:rPr lang="en-US" dirty="0" smtClean="0">
                <a:ea typeface="ＭＳ Ｐゴシック" charset="-128"/>
              </a:rPr>
              <a:t>TGs Orlando Closing Report</a:t>
            </a:r>
          </a:p>
        </p:txBody>
      </p:sp>
      <p:sp>
        <p:nvSpPr>
          <p:cNvPr id="34821" name="Rectangle 6"/>
          <p:cNvSpPr>
            <a:spLocks noGrp="1" noChangeArrowheads="1"/>
          </p:cNvSpPr>
          <p:nvPr>
            <p:ph type="body" idx="1"/>
          </p:nvPr>
        </p:nvSpPr>
        <p:spPr>
          <a:xfrm>
            <a:off x="685800" y="1524000"/>
            <a:ext cx="7772400" cy="381000"/>
          </a:xfrm>
          <a:noFill/>
        </p:spPr>
        <p:txBody>
          <a:bodyPr/>
          <a:lstStyle/>
          <a:p>
            <a:pPr algn="ctr">
              <a:buFontTx/>
              <a:buNone/>
            </a:pPr>
            <a:r>
              <a:rPr lang="en-US" sz="2000" smtClean="0">
                <a:ea typeface="ＭＳ Ｐゴシック" charset="-128"/>
              </a:rPr>
              <a:t>Date:</a:t>
            </a:r>
            <a:r>
              <a:rPr lang="en-US" sz="2000" b="0" smtClean="0">
                <a:ea typeface="ＭＳ Ｐゴシック" charset="-128"/>
              </a:rPr>
              <a:t> 2010-03-19</a:t>
            </a:r>
          </a:p>
        </p:txBody>
      </p:sp>
      <p:sp>
        <p:nvSpPr>
          <p:cNvPr id="3482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a:t>Author:</a:t>
            </a:r>
          </a:p>
        </p:txBody>
      </p:sp>
      <p:graphicFrame>
        <p:nvGraphicFramePr>
          <p:cNvPr id="13" name="Group 34"/>
          <p:cNvGraphicFramePr>
            <a:graphicFrameLocks/>
          </p:cNvGraphicFramePr>
          <p:nvPr/>
        </p:nvGraphicFramePr>
        <p:xfrm>
          <a:off x="685800" y="2438400"/>
          <a:ext cx="7772400" cy="1076008"/>
        </p:xfrm>
        <a:graphic>
          <a:graphicData uri="http://schemas.openxmlformats.org/drawingml/2006/table">
            <a:tbl>
              <a:tblPr/>
              <a:tblGrid>
                <a:gridCol w="1295400"/>
                <a:gridCol w="1981200"/>
                <a:gridCol w="1524000"/>
                <a:gridCol w="1143000"/>
                <a:gridCol w="18288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128"/>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charset="0"/>
                          <a:ea typeface="ＭＳ Ｐゴシック" charset="-128"/>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128"/>
                        </a:rPr>
                        <a:t>Affiliation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charset="0"/>
                          <a:ea typeface="ＭＳ Ｐゴシック" charset="-128"/>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charset="0"/>
                          <a:ea typeface="ＭＳ Ｐゴシック" charset="-128"/>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Times New Roman" charset="0"/>
                          <a:ea typeface="ＭＳ Ｐゴシック" charset="-128"/>
                          <a:cs typeface="+mn-cs"/>
                        </a:rPr>
                        <a:t>Dee Denteneer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kern="1200" cap="none" normalizeH="0" baseline="0" dirty="0" smtClean="0">
                          <a:ln>
                            <a:noFill/>
                          </a:ln>
                          <a:solidFill>
                            <a:schemeClr val="tx1"/>
                          </a:solidFill>
                          <a:effectLst/>
                          <a:latin typeface="Times New Roman" charset="0"/>
                          <a:ea typeface="ＭＳ Ｐゴシック" charset="-128"/>
                          <a:cs typeface="+mn-cs"/>
                        </a:rPr>
                        <a:t>HTC 37; 5656 AE Eindhoven; The Netherlands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Times New Roman" charset="0"/>
                          <a:ea typeface="ＭＳ Ｐゴシック" charset="-128"/>
                          <a:cs typeface="+mn-cs"/>
                        </a:rPr>
                        <a:t>Philips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Times New Roman" charset="0"/>
                          <a:ea typeface="ＭＳ Ｐゴシック" charset="-128"/>
                          <a:cs typeface="+mn-cs"/>
                        </a:rPr>
                        <a:t>+31 40 2749743</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smtClean="0">
                          <a:ln>
                            <a:noFill/>
                          </a:ln>
                          <a:solidFill>
                            <a:schemeClr val="tx1"/>
                          </a:solidFill>
                          <a:effectLst/>
                          <a:latin typeface="Times New Roman" charset="0"/>
                          <a:ea typeface="ＭＳ Ｐゴシック" charset="-128"/>
                        </a:rPr>
                        <a:t>Dee.Denteneer@philips.com</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34843" name="Rectangle 8"/>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1/6 of 11-10/0421r0 by Dee Denteneer</a:t>
            </a:r>
          </a:p>
        </p:txBody>
      </p:sp>
      <p:sp>
        <p:nvSpPr>
          <p:cNvPr id="34844"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oter Placeholder 4"/>
          <p:cNvSpPr>
            <a:spLocks noGrp="1"/>
          </p:cNvSpPr>
          <p:nvPr>
            <p:ph type="ftr" sz="quarter" idx="11"/>
          </p:nvPr>
        </p:nvSpPr>
        <p:spPr>
          <a:noFill/>
        </p:spPr>
        <p:txBody>
          <a:bodyPr/>
          <a:lstStyle/>
          <a:p>
            <a:r>
              <a:rPr lang="en-US" smtClean="0">
                <a:latin typeface="Times New Roman" charset="0"/>
                <a:ea typeface="ＭＳ Ｐゴシック" charset="-128"/>
              </a:rPr>
              <a:t>Adrian Stephens, Intel Corporation</a:t>
            </a:r>
          </a:p>
        </p:txBody>
      </p:sp>
      <p:sp>
        <p:nvSpPr>
          <p:cNvPr id="35843" name="Slide Number Placeholder 5"/>
          <p:cNvSpPr>
            <a:spLocks noGrp="1"/>
          </p:cNvSpPr>
          <p:nvPr>
            <p:ph type="sldNum" sz="quarter" idx="12"/>
          </p:nvPr>
        </p:nvSpPr>
        <p:spPr>
          <a:noFill/>
        </p:spPr>
        <p:txBody>
          <a:bodyPr/>
          <a:lstStyle/>
          <a:p>
            <a:r>
              <a:rPr lang="en-US" smtClean="0">
                <a:latin typeface="Times New Roman" charset="0"/>
                <a:ea typeface="ＭＳ Ｐゴシック" charset="-128"/>
              </a:rPr>
              <a:t>Slide </a:t>
            </a:r>
            <a:fld id="{0F1731CD-CFCE-4FE7-B799-4064377502F6}" type="slidenum">
              <a:rPr lang="en-US" smtClean="0">
                <a:latin typeface="Times New Roman" charset="0"/>
                <a:ea typeface="ＭＳ Ｐゴシック" charset="-128"/>
              </a:rPr>
              <a:pPr/>
              <a:t>26</a:t>
            </a:fld>
            <a:endParaRPr lang="en-US" smtClean="0">
              <a:latin typeface="Times New Roman" charset="0"/>
              <a:ea typeface="ＭＳ Ｐゴシック" charset="-128"/>
            </a:endParaRPr>
          </a:p>
        </p:txBody>
      </p:sp>
      <p:sp>
        <p:nvSpPr>
          <p:cNvPr id="35844" name="Rectangle 2"/>
          <p:cNvSpPr>
            <a:spLocks noGrp="1" noChangeArrowheads="1"/>
          </p:cNvSpPr>
          <p:nvPr>
            <p:ph type="title"/>
          </p:nvPr>
        </p:nvSpPr>
        <p:spPr>
          <a:noFill/>
        </p:spPr>
        <p:txBody>
          <a:bodyPr/>
          <a:lstStyle/>
          <a:p>
            <a:r>
              <a:rPr lang="en-US" dirty="0" smtClean="0">
                <a:ea typeface="ＭＳ Ｐゴシック" charset="-128"/>
              </a:rPr>
              <a:t>Abstract</a:t>
            </a:r>
          </a:p>
        </p:txBody>
      </p:sp>
      <p:sp>
        <p:nvSpPr>
          <p:cNvPr id="35845" name="Rectangle 3"/>
          <p:cNvSpPr>
            <a:spLocks noGrp="1" noChangeArrowheads="1"/>
          </p:cNvSpPr>
          <p:nvPr>
            <p:ph type="body" idx="1"/>
          </p:nvPr>
        </p:nvSpPr>
        <p:spPr>
          <a:xfrm>
            <a:off x="609600" y="1905000"/>
            <a:ext cx="7772400" cy="4114800"/>
          </a:xfrm>
          <a:noFill/>
        </p:spPr>
        <p:txBody>
          <a:bodyPr/>
          <a:lstStyle/>
          <a:p>
            <a:pPr algn="ctr">
              <a:buFontTx/>
              <a:buNone/>
            </a:pPr>
            <a:r>
              <a:rPr lang="en-US" smtClean="0">
                <a:ea typeface="ＭＳ Ｐゴシック" charset="-128"/>
              </a:rPr>
              <a:t>TGs closing report for the March 2010meeting.</a:t>
            </a:r>
          </a:p>
          <a:p>
            <a:pPr algn="ctr">
              <a:buFontTx/>
              <a:buNone/>
            </a:pPr>
            <a:r>
              <a:rPr lang="en-US" smtClean="0">
                <a:ea typeface="ＭＳ Ｐゴシック" charset="-128"/>
              </a:rPr>
              <a:t>Resolved outstanding comments and ready to go to recirculation.</a:t>
            </a:r>
          </a:p>
        </p:txBody>
      </p:sp>
      <p:sp>
        <p:nvSpPr>
          <p:cNvPr id="35846"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2/6 of 11-10/0421r0 by Dee Denteneer</a:t>
            </a:r>
          </a:p>
        </p:txBody>
      </p:sp>
      <p:sp>
        <p:nvSpPr>
          <p:cNvPr id="35847"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Footer Placeholder 4"/>
          <p:cNvSpPr>
            <a:spLocks noGrp="1"/>
          </p:cNvSpPr>
          <p:nvPr>
            <p:ph type="ftr" sz="quarter" idx="11"/>
          </p:nvPr>
        </p:nvSpPr>
        <p:spPr>
          <a:noFill/>
        </p:spPr>
        <p:txBody>
          <a:bodyPr/>
          <a:lstStyle/>
          <a:p>
            <a:r>
              <a:rPr lang="en-US" smtClean="0">
                <a:latin typeface="Times New Roman" charset="0"/>
                <a:ea typeface="ＭＳ Ｐゴシック" charset="-128"/>
              </a:rPr>
              <a:t>Adrian Stephens, Intel Corporation</a:t>
            </a:r>
          </a:p>
        </p:txBody>
      </p:sp>
      <p:sp>
        <p:nvSpPr>
          <p:cNvPr id="36867" name="Slide Number Placeholder 5"/>
          <p:cNvSpPr>
            <a:spLocks noGrp="1"/>
          </p:cNvSpPr>
          <p:nvPr>
            <p:ph type="sldNum" sz="quarter" idx="12"/>
          </p:nvPr>
        </p:nvSpPr>
        <p:spPr>
          <a:noFill/>
        </p:spPr>
        <p:txBody>
          <a:bodyPr/>
          <a:lstStyle/>
          <a:p>
            <a:r>
              <a:rPr lang="en-US" smtClean="0">
                <a:latin typeface="Times New Roman" charset="0"/>
                <a:ea typeface="ＭＳ Ｐゴシック" charset="-128"/>
              </a:rPr>
              <a:t>Slide </a:t>
            </a:r>
            <a:fld id="{05A46530-71C7-4C4E-8F56-726F4D44CDBB}" type="slidenum">
              <a:rPr lang="en-US" smtClean="0">
                <a:latin typeface="Times New Roman" charset="0"/>
                <a:ea typeface="ＭＳ Ｐゴシック" charset="-128"/>
              </a:rPr>
              <a:pPr/>
              <a:t>27</a:t>
            </a:fld>
            <a:endParaRPr lang="en-US" smtClean="0">
              <a:latin typeface="Times New Roman" charset="0"/>
              <a:ea typeface="ＭＳ Ｐゴシック" charset="-128"/>
            </a:endParaRPr>
          </a:p>
        </p:txBody>
      </p:sp>
      <p:sp>
        <p:nvSpPr>
          <p:cNvPr id="36868" name="Rectangle 2"/>
          <p:cNvSpPr>
            <a:spLocks noGrp="1" noChangeArrowheads="1"/>
          </p:cNvSpPr>
          <p:nvPr>
            <p:ph type="title"/>
          </p:nvPr>
        </p:nvSpPr>
        <p:spPr/>
        <p:txBody>
          <a:bodyPr/>
          <a:lstStyle/>
          <a:p>
            <a:r>
              <a:rPr lang="en-US" dirty="0" smtClean="0">
                <a:solidFill>
                  <a:schemeClr val="tx1"/>
                </a:solidFill>
                <a:ea typeface="ＭＳ Ｐゴシック" charset="-128"/>
              </a:rPr>
              <a:t>Status</a:t>
            </a:r>
          </a:p>
        </p:txBody>
      </p:sp>
      <p:sp>
        <p:nvSpPr>
          <p:cNvPr id="36869" name="Rectangle 3"/>
          <p:cNvSpPr txBox="1">
            <a:spLocks noChangeArrowheads="1"/>
          </p:cNvSpPr>
          <p:nvPr/>
        </p:nvSpPr>
        <p:spPr bwMode="auto">
          <a:xfrm>
            <a:off x="685800" y="1524000"/>
            <a:ext cx="7772400" cy="4572000"/>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a:t>TGs passed LB 159 with 85% approval rate (January 2010)</a:t>
            </a:r>
          </a:p>
          <a:p>
            <a:pPr marL="342900" indent="-342900">
              <a:spcBef>
                <a:spcPct val="20000"/>
              </a:spcBef>
              <a:buFontTx/>
              <a:buChar char="•"/>
            </a:pPr>
            <a:r>
              <a:rPr lang="en-US"/>
              <a:t>Before the meeting: </a:t>
            </a:r>
          </a:p>
          <a:p>
            <a:pPr marL="800100" lvl="1" indent="-342900">
              <a:spcBef>
                <a:spcPct val="20000"/>
              </a:spcBef>
              <a:buFontTx/>
              <a:buChar char="•"/>
            </a:pPr>
            <a:r>
              <a:rPr lang="en-US"/>
              <a:t>Comment resolution spreadsheet 11-10/0032r5 with 349 comments open</a:t>
            </a:r>
          </a:p>
          <a:p>
            <a:pPr marL="800100" lvl="1" indent="-342900">
              <a:spcBef>
                <a:spcPct val="20000"/>
              </a:spcBef>
              <a:buFontTx/>
              <a:buChar char="•"/>
            </a:pPr>
            <a:r>
              <a:rPr lang="en-US"/>
              <a:t>Most recent TGs Draft is D4.01</a:t>
            </a:r>
          </a:p>
          <a:p>
            <a:pPr marL="342900" indent="-342900">
              <a:spcBef>
                <a:spcPct val="20000"/>
              </a:spcBef>
              <a:buFontTx/>
              <a:buChar char="•"/>
            </a:pPr>
            <a:r>
              <a:rPr lang="en-US"/>
              <a:t>After meeting</a:t>
            </a:r>
            <a:endParaRPr lang="en-GB"/>
          </a:p>
          <a:p>
            <a:pPr marL="800100" lvl="1" indent="-342900">
              <a:spcBef>
                <a:spcPct val="20000"/>
              </a:spcBef>
              <a:buFontTx/>
              <a:buChar char="•"/>
            </a:pPr>
            <a:r>
              <a:rPr lang="en-GB"/>
              <a:t>Most recent TGs comment resolution spread sheet is 11-10/0032r11, with resolutions to all comments</a:t>
            </a:r>
          </a:p>
          <a:p>
            <a:pPr marL="342900" indent="-342900">
              <a:spcBef>
                <a:spcPct val="20000"/>
              </a:spcBef>
              <a:buFontTx/>
              <a:buChar char="•"/>
            </a:pPr>
            <a:r>
              <a:rPr lang="en-GB"/>
              <a:t>An annotated agenda for TGs at this meeting in 11-10/0241r6</a:t>
            </a:r>
          </a:p>
          <a:p>
            <a:pPr marL="342900" indent="-342900">
              <a:spcBef>
                <a:spcPct val="20000"/>
              </a:spcBef>
              <a:buFontTx/>
              <a:buChar char="•"/>
            </a:pPr>
            <a:r>
              <a:rPr lang="en-GB"/>
              <a:t>The TGs draft minutes will be uploaded as 11-10/0381r1</a:t>
            </a:r>
          </a:p>
          <a:p>
            <a:pPr marL="342900" indent="-342900">
              <a:spcBef>
                <a:spcPct val="20000"/>
              </a:spcBef>
              <a:buFontTx/>
              <a:buChar char="•"/>
            </a:pPr>
            <a:endParaRPr lang="en-US"/>
          </a:p>
        </p:txBody>
      </p:sp>
      <p:sp>
        <p:nvSpPr>
          <p:cNvPr id="36870"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3/6 of 11-10/0421r0 by Dee Denteneer</a:t>
            </a:r>
          </a:p>
        </p:txBody>
      </p:sp>
      <p:sp>
        <p:nvSpPr>
          <p:cNvPr id="36871"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a:noFill/>
        </p:spPr>
        <p:txBody>
          <a:bodyPr/>
          <a:lstStyle/>
          <a:p>
            <a:r>
              <a:rPr lang="en-US" smtClean="0">
                <a:latin typeface="Times New Roman" charset="0"/>
                <a:ea typeface="ＭＳ Ｐゴシック" charset="-128"/>
              </a:rPr>
              <a:t>Adrian Stephens, Intel Corporation</a:t>
            </a:r>
          </a:p>
        </p:txBody>
      </p:sp>
      <p:sp>
        <p:nvSpPr>
          <p:cNvPr id="37891" name="Slide Number Placeholder 5"/>
          <p:cNvSpPr>
            <a:spLocks noGrp="1"/>
          </p:cNvSpPr>
          <p:nvPr>
            <p:ph type="sldNum" sz="quarter" idx="12"/>
          </p:nvPr>
        </p:nvSpPr>
        <p:spPr>
          <a:noFill/>
        </p:spPr>
        <p:txBody>
          <a:bodyPr/>
          <a:lstStyle/>
          <a:p>
            <a:r>
              <a:rPr lang="en-US" smtClean="0">
                <a:latin typeface="Times New Roman" charset="0"/>
                <a:ea typeface="ＭＳ Ｐゴシック" charset="-128"/>
              </a:rPr>
              <a:t>Slide </a:t>
            </a:r>
            <a:fld id="{DD1A9DA9-AAC2-4709-A6D5-701DF229B7DB}" type="slidenum">
              <a:rPr lang="en-US" smtClean="0">
                <a:latin typeface="Times New Roman" charset="0"/>
                <a:ea typeface="ＭＳ Ｐゴシック" charset="-128"/>
              </a:rPr>
              <a:pPr/>
              <a:t>28</a:t>
            </a:fld>
            <a:endParaRPr lang="en-US" smtClean="0">
              <a:latin typeface="Times New Roman" charset="0"/>
              <a:ea typeface="ＭＳ Ｐゴシック" charset="-128"/>
            </a:endParaRPr>
          </a:p>
        </p:txBody>
      </p:sp>
      <p:sp>
        <p:nvSpPr>
          <p:cNvPr id="37892" name="Rectangle 2"/>
          <p:cNvSpPr>
            <a:spLocks noGrp="1" noChangeArrowheads="1"/>
          </p:cNvSpPr>
          <p:nvPr>
            <p:ph type="title"/>
          </p:nvPr>
        </p:nvSpPr>
        <p:spPr/>
        <p:txBody>
          <a:bodyPr/>
          <a:lstStyle/>
          <a:p>
            <a:r>
              <a:rPr lang="en-US" dirty="0" smtClean="0">
                <a:solidFill>
                  <a:schemeClr val="tx1"/>
                </a:solidFill>
                <a:ea typeface="ＭＳ Ｐゴシック" charset="-128"/>
              </a:rPr>
              <a:t>Next Steps</a:t>
            </a:r>
            <a:endParaRPr lang="en-US" dirty="0" smtClean="0">
              <a:solidFill>
                <a:schemeClr val="accent2"/>
              </a:solidFill>
              <a:latin typeface="Arial" charset="0"/>
              <a:ea typeface="ＭＳ Ｐゴシック" charset="-128"/>
            </a:endParaRPr>
          </a:p>
        </p:txBody>
      </p:sp>
      <p:sp>
        <p:nvSpPr>
          <p:cNvPr id="37893" name="Rectangle 3"/>
          <p:cNvSpPr txBox="1">
            <a:spLocks noChangeArrowheads="1"/>
          </p:cNvSpPr>
          <p:nvPr/>
        </p:nvSpPr>
        <p:spPr bwMode="auto">
          <a:xfrm>
            <a:off x="685800" y="1600200"/>
            <a:ext cx="7772400" cy="4572000"/>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GB"/>
              <a:t>Produce Draft 5.0 and go to recirculation</a:t>
            </a:r>
          </a:p>
          <a:p>
            <a:pPr marL="342900" indent="-342900">
              <a:spcBef>
                <a:spcPct val="20000"/>
              </a:spcBef>
              <a:buFontTx/>
              <a:buChar char="•"/>
            </a:pPr>
            <a:r>
              <a:rPr lang="en-GB"/>
              <a:t>TGs is holding teleconferences on </a:t>
            </a:r>
            <a:r>
              <a:rPr lang="en-US"/>
              <a:t>Thursdays April 1 and May 6, 13 and Wednesday April 28 at 11:00 ET for a maximum duration of 90 minutes</a:t>
            </a:r>
          </a:p>
          <a:p>
            <a:pPr marL="342900" indent="-342900">
              <a:spcBef>
                <a:spcPct val="20000"/>
              </a:spcBef>
              <a:buFontTx/>
              <a:buChar char="•"/>
            </a:pPr>
            <a:r>
              <a:rPr lang="en-US"/>
              <a:t>TGs has planned an ad hoc meeting in Tokyo May 13-15 just before the May meeting in Beijing.</a:t>
            </a:r>
          </a:p>
          <a:p>
            <a:pPr marL="342900" indent="-342900">
              <a:spcBef>
                <a:spcPct val="20000"/>
              </a:spcBef>
              <a:buFontTx/>
              <a:buChar char="•"/>
            </a:pPr>
            <a:r>
              <a:rPr lang="en-US"/>
              <a:t>Goal for the May 2010 TGs meeting in Beijing, China:</a:t>
            </a:r>
          </a:p>
          <a:p>
            <a:pPr marL="742950" lvl="1" indent="-285750">
              <a:spcBef>
                <a:spcPct val="20000"/>
              </a:spcBef>
              <a:buFontTx/>
              <a:buChar char="–"/>
            </a:pPr>
            <a:r>
              <a:rPr lang="en-US"/>
              <a:t>Start resolving comments received in recirculation, aiming for a rapid recirculation</a:t>
            </a:r>
          </a:p>
        </p:txBody>
      </p:sp>
      <p:sp>
        <p:nvSpPr>
          <p:cNvPr id="37894"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4/6 of 11-10/0421r0 by Dee Denteneer</a:t>
            </a:r>
          </a:p>
        </p:txBody>
      </p:sp>
      <p:sp>
        <p:nvSpPr>
          <p:cNvPr id="37895"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oter Placeholder 4"/>
          <p:cNvSpPr>
            <a:spLocks noGrp="1"/>
          </p:cNvSpPr>
          <p:nvPr>
            <p:ph type="ftr" sz="quarter" idx="11"/>
          </p:nvPr>
        </p:nvSpPr>
        <p:spPr>
          <a:noFill/>
        </p:spPr>
        <p:txBody>
          <a:bodyPr/>
          <a:lstStyle/>
          <a:p>
            <a:r>
              <a:rPr lang="en-US" smtClean="0">
                <a:latin typeface="Times New Roman" charset="0"/>
                <a:ea typeface="ＭＳ Ｐゴシック" charset="-128"/>
              </a:rPr>
              <a:t>Adrian Stephens, Intel Corporation</a:t>
            </a:r>
          </a:p>
        </p:txBody>
      </p:sp>
      <p:sp>
        <p:nvSpPr>
          <p:cNvPr id="38915" name="Slide Number Placeholder 5"/>
          <p:cNvSpPr>
            <a:spLocks noGrp="1"/>
          </p:cNvSpPr>
          <p:nvPr>
            <p:ph type="sldNum" sz="quarter" idx="12"/>
          </p:nvPr>
        </p:nvSpPr>
        <p:spPr>
          <a:noFill/>
        </p:spPr>
        <p:txBody>
          <a:bodyPr/>
          <a:lstStyle/>
          <a:p>
            <a:r>
              <a:rPr lang="en-US" smtClean="0">
                <a:latin typeface="Times New Roman" charset="0"/>
                <a:ea typeface="ＭＳ Ｐゴシック" charset="-128"/>
              </a:rPr>
              <a:t>Slide </a:t>
            </a:r>
            <a:fld id="{696FA29C-A9CD-4554-986B-E886D508A279}" type="slidenum">
              <a:rPr lang="en-US" smtClean="0">
                <a:latin typeface="Times New Roman" charset="0"/>
                <a:ea typeface="ＭＳ Ｐゴシック" charset="-128"/>
              </a:rPr>
              <a:pPr/>
              <a:t>29</a:t>
            </a:fld>
            <a:endParaRPr lang="en-US" smtClean="0">
              <a:latin typeface="Times New Roman" charset="0"/>
              <a:ea typeface="ＭＳ Ｐゴシック" charset="-128"/>
            </a:endParaRPr>
          </a:p>
        </p:txBody>
      </p:sp>
      <p:sp>
        <p:nvSpPr>
          <p:cNvPr id="6" name="Rectangle 3"/>
          <p:cNvSpPr txBox="1">
            <a:spLocks noChangeArrowheads="1"/>
          </p:cNvSpPr>
          <p:nvPr/>
        </p:nvSpPr>
        <p:spPr bwMode="auto">
          <a:xfrm>
            <a:off x="685800" y="1219200"/>
            <a:ext cx="7924800" cy="4495800"/>
          </a:xfrm>
          <a:prstGeom prst="rect">
            <a:avLst/>
          </a:prstGeom>
          <a:noFill/>
          <a:ln w="9525">
            <a:noFill/>
            <a:miter lim="800000"/>
            <a:headEnd/>
            <a:tailEnd/>
          </a:ln>
        </p:spPr>
        <p:txBody>
          <a:bodyPr lIns="92075" tIns="46038" rIns="92075" bIns="46038"/>
          <a:lstStyle/>
          <a:p>
            <a:pPr marL="342900" indent="-342900">
              <a:spcBef>
                <a:spcPct val="20000"/>
              </a:spcBef>
              <a:buFontTx/>
              <a:buChar char="•"/>
              <a:defRPr/>
            </a:pPr>
            <a:r>
              <a:rPr lang="en-GB" kern="0">
                <a:latin typeface="+mn-lt"/>
              </a:rPr>
              <a:t>Motion:</a:t>
            </a:r>
            <a:endParaRPr lang="en-US" kern="0">
              <a:latin typeface="+mn-lt"/>
            </a:endParaRPr>
          </a:p>
          <a:p>
            <a:pPr marL="742950" lvl="1" indent="-285750">
              <a:spcBef>
                <a:spcPct val="20000"/>
              </a:spcBef>
              <a:buFontTx/>
              <a:buChar char="–"/>
              <a:defRPr/>
            </a:pPr>
            <a:r>
              <a:rPr lang="en-US" sz="2000" kern="0">
                <a:latin typeface="+mn-lt"/>
              </a:rPr>
              <a:t>Having approved comment resolutions for all of the comments received from LB#159 on P802.11s Draft 4.0 as contained in document 11-10/32r12,</a:t>
            </a:r>
          </a:p>
          <a:p>
            <a:pPr marL="742950" lvl="1" indent="-285750">
              <a:spcBef>
                <a:spcPct val="20000"/>
              </a:spcBef>
              <a:buFontTx/>
              <a:buChar char="–"/>
              <a:defRPr/>
            </a:pPr>
            <a:r>
              <a:rPr lang="en-US" sz="2000" kern="0">
                <a:latin typeface="+mn-lt"/>
              </a:rPr>
              <a:t>Instruct the editor to prepare Draft 5.0 incorporating these resolutions and,</a:t>
            </a:r>
          </a:p>
          <a:p>
            <a:pPr marL="742950" lvl="1" indent="-285750">
              <a:spcBef>
                <a:spcPct val="20000"/>
              </a:spcBef>
              <a:buFontTx/>
              <a:buChar char="–"/>
              <a:defRPr/>
            </a:pPr>
            <a:r>
              <a:rPr lang="en-US" sz="2000" kern="0">
                <a:latin typeface="+mn-lt"/>
              </a:rPr>
              <a:t>Approve a 15 day Working Group Recirculation Ballot asking the question “Should P802.11s Draft 5.0 be forwarded to Sponsor Ballot?”</a:t>
            </a:r>
          </a:p>
          <a:p>
            <a:pPr marL="342900" indent="-342900">
              <a:spcBef>
                <a:spcPct val="20000"/>
              </a:spcBef>
              <a:buFontTx/>
              <a:buChar char="•"/>
              <a:defRPr/>
            </a:pPr>
            <a:r>
              <a:rPr lang="en-GB" kern="0">
                <a:latin typeface="+mn-lt"/>
              </a:rPr>
              <a:t>Moved by Theodorus Denteneer on behalf of TGs</a:t>
            </a:r>
            <a:endParaRPr lang="en-US" kern="0">
              <a:latin typeface="+mn-lt"/>
            </a:endParaRPr>
          </a:p>
          <a:p>
            <a:pPr marL="342900" indent="-342900">
              <a:spcBef>
                <a:spcPct val="20000"/>
              </a:spcBef>
              <a:buFontTx/>
              <a:buChar char="•"/>
              <a:defRPr/>
            </a:pPr>
            <a:r>
              <a:rPr lang="en-GB" kern="0">
                <a:latin typeface="+mn-lt"/>
              </a:rPr>
              <a:t>TGs vote: </a:t>
            </a:r>
            <a:endParaRPr lang="en-US" kern="0">
              <a:latin typeface="+mn-lt"/>
            </a:endParaRPr>
          </a:p>
          <a:p>
            <a:pPr marL="742950" lvl="1" indent="-285750">
              <a:spcBef>
                <a:spcPct val="20000"/>
              </a:spcBef>
              <a:buFontTx/>
              <a:buChar char="–"/>
              <a:defRPr/>
            </a:pPr>
            <a:r>
              <a:rPr lang="en-GB" sz="2000" kern="0">
                <a:latin typeface="+mn-lt"/>
              </a:rPr>
              <a:t>Moved: Dave Halasz: Seconded: Michael Bahr Result: 10-0-0</a:t>
            </a:r>
            <a:endParaRPr lang="en-US" sz="2000" kern="0" dirty="0">
              <a:latin typeface="+mn-lt"/>
            </a:endParaRPr>
          </a:p>
        </p:txBody>
      </p:sp>
      <p:sp>
        <p:nvSpPr>
          <p:cNvPr id="38917"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5/6 of 11-10/0421r0 by Dee Denteneer</a:t>
            </a:r>
          </a:p>
        </p:txBody>
      </p:sp>
      <p:sp>
        <p:nvSpPr>
          <p:cNvPr id="38918"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Slide Number Placeholder 5"/>
          <p:cNvSpPr>
            <a:spLocks noGrp="1"/>
          </p:cNvSpPr>
          <p:nvPr>
            <p:ph type="sldNum" sz="quarter" idx="12"/>
          </p:nvPr>
        </p:nvSpPr>
        <p:spPr>
          <a:noFill/>
        </p:spPr>
        <p:txBody>
          <a:bodyPr/>
          <a:lstStyle/>
          <a:p>
            <a:r>
              <a:rPr lang="en-US" smtClean="0">
                <a:latin typeface="Times New Roman" charset="0"/>
              </a:rPr>
              <a:t>Slide </a:t>
            </a:r>
            <a:fld id="{8B8BBEBE-D475-4B45-BA74-70A10AEF9DBD}" type="slidenum">
              <a:rPr lang="en-US" smtClean="0">
                <a:latin typeface="Times New Roman" charset="0"/>
              </a:rPr>
              <a:pPr/>
              <a:t>3</a:t>
            </a:fld>
            <a:endParaRPr lang="en-US" smtClean="0">
              <a:latin typeface="Times New Roman" charset="0"/>
            </a:endParaRPr>
          </a:p>
        </p:txBody>
      </p:sp>
      <p:sp>
        <p:nvSpPr>
          <p:cNvPr id="2052" name="Rectangle 2"/>
          <p:cNvSpPr>
            <a:spLocks noGrp="1" noChangeArrowheads="1"/>
          </p:cNvSpPr>
          <p:nvPr>
            <p:ph type="title"/>
          </p:nvPr>
        </p:nvSpPr>
        <p:spPr>
          <a:xfrm>
            <a:off x="685800" y="685800"/>
            <a:ext cx="7772400" cy="914400"/>
          </a:xfrm>
          <a:noFill/>
        </p:spPr>
        <p:txBody>
          <a:bodyPr/>
          <a:lstStyle/>
          <a:p>
            <a:r>
              <a:rPr lang="en-US" smtClean="0"/>
              <a:t>802.11 WG Editor’s Meeting (Mar ‘10)</a:t>
            </a:r>
          </a:p>
        </p:txBody>
      </p:sp>
      <p:sp>
        <p:nvSpPr>
          <p:cNvPr id="2053" name="Rectangle 3"/>
          <p:cNvSpPr>
            <a:spLocks noGrp="1" noChangeArrowheads="1"/>
          </p:cNvSpPr>
          <p:nvPr>
            <p:ph type="body" idx="1"/>
          </p:nvPr>
        </p:nvSpPr>
        <p:spPr>
          <a:xfrm>
            <a:off x="685800" y="1703388"/>
            <a:ext cx="7772400" cy="381000"/>
          </a:xfrm>
          <a:noFill/>
        </p:spPr>
        <p:txBody>
          <a:bodyPr/>
          <a:lstStyle/>
          <a:p>
            <a:pPr algn="ctr">
              <a:lnSpc>
                <a:spcPct val="90000"/>
              </a:lnSpc>
              <a:buFontTx/>
              <a:buNone/>
            </a:pPr>
            <a:r>
              <a:rPr lang="en-US" sz="2000" smtClean="0"/>
              <a:t>Date:</a:t>
            </a:r>
            <a:r>
              <a:rPr lang="en-US" sz="2000" b="0" smtClean="0"/>
              <a:t> 2010-03-16</a:t>
            </a:r>
          </a:p>
        </p:txBody>
      </p:sp>
      <p:graphicFrame>
        <p:nvGraphicFramePr>
          <p:cNvPr id="2050" name="Object 4"/>
          <p:cNvGraphicFramePr>
            <a:graphicFrameLocks noChangeAspect="1"/>
          </p:cNvGraphicFramePr>
          <p:nvPr/>
        </p:nvGraphicFramePr>
        <p:xfrm>
          <a:off x="533400" y="2514600"/>
          <a:ext cx="8162925" cy="2647950"/>
        </p:xfrm>
        <a:graphic>
          <a:graphicData uri="http://schemas.openxmlformats.org/presentationml/2006/ole">
            <p:oleObj spid="_x0000_s2050" name="Document" r:id="rId4" imgW="8613548" imgH="2797454" progId="Word.Document.8">
              <p:embed/>
            </p:oleObj>
          </a:graphicData>
        </a:graphic>
      </p:graphicFrame>
      <p:sp>
        <p:nvSpPr>
          <p:cNvPr id="2054"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a:t>Authors:</a:t>
            </a:r>
          </a:p>
        </p:txBody>
      </p:sp>
      <p:sp>
        <p:nvSpPr>
          <p:cNvPr id="2055" name="Footer Placeholder 7"/>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2056" name="Rectangle 7"/>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1/7 of 11-10/0321r3 by Peter Ecclesine (Cisco Systems)</a:t>
            </a:r>
          </a:p>
        </p:txBody>
      </p:sp>
      <p:sp>
        <p:nvSpPr>
          <p:cNvPr id="2057"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oter Placeholder 4"/>
          <p:cNvSpPr>
            <a:spLocks noGrp="1"/>
          </p:cNvSpPr>
          <p:nvPr>
            <p:ph type="ftr" sz="quarter" idx="11"/>
          </p:nvPr>
        </p:nvSpPr>
        <p:spPr>
          <a:noFill/>
        </p:spPr>
        <p:txBody>
          <a:bodyPr/>
          <a:lstStyle/>
          <a:p>
            <a:r>
              <a:rPr lang="en-US" smtClean="0">
                <a:latin typeface="Times New Roman" charset="0"/>
                <a:ea typeface="ＭＳ Ｐゴシック" charset="-128"/>
              </a:rPr>
              <a:t>Adrian Stephens, Intel Corporation</a:t>
            </a:r>
          </a:p>
        </p:txBody>
      </p:sp>
      <p:sp>
        <p:nvSpPr>
          <p:cNvPr id="39939" name="Slide Number Placeholder 5"/>
          <p:cNvSpPr>
            <a:spLocks noGrp="1"/>
          </p:cNvSpPr>
          <p:nvPr>
            <p:ph type="sldNum" sz="quarter" idx="12"/>
          </p:nvPr>
        </p:nvSpPr>
        <p:spPr>
          <a:noFill/>
        </p:spPr>
        <p:txBody>
          <a:bodyPr/>
          <a:lstStyle/>
          <a:p>
            <a:r>
              <a:rPr lang="en-US" smtClean="0">
                <a:latin typeface="Times New Roman" charset="0"/>
                <a:ea typeface="ＭＳ Ｐゴシック" charset="-128"/>
              </a:rPr>
              <a:t>Slide </a:t>
            </a:r>
            <a:fld id="{E7DE9189-B48B-4664-ACD1-0596F3B6B2E2}" type="slidenum">
              <a:rPr lang="en-US" smtClean="0">
                <a:latin typeface="Times New Roman" charset="0"/>
                <a:ea typeface="ＭＳ Ｐゴシック" charset="-128"/>
              </a:rPr>
              <a:pPr/>
              <a:t>30</a:t>
            </a:fld>
            <a:endParaRPr lang="en-US" smtClean="0">
              <a:latin typeface="Times New Roman" charset="0"/>
              <a:ea typeface="ＭＳ Ｐゴシック" charset="-128"/>
            </a:endParaRPr>
          </a:p>
        </p:txBody>
      </p:sp>
      <p:sp>
        <p:nvSpPr>
          <p:cNvPr id="8197" name="TextBox 5"/>
          <p:cNvSpPr txBox="1">
            <a:spLocks noChangeArrowheads="1"/>
          </p:cNvSpPr>
          <p:nvPr/>
        </p:nvSpPr>
        <p:spPr bwMode="auto">
          <a:xfrm>
            <a:off x="609600" y="685800"/>
            <a:ext cx="7162800" cy="5151438"/>
          </a:xfrm>
          <a:prstGeom prst="rect">
            <a:avLst/>
          </a:prstGeom>
          <a:noFill/>
          <a:ln w="9525">
            <a:noFill/>
            <a:miter lim="800000"/>
            <a:headEnd/>
            <a:tailEnd/>
          </a:ln>
        </p:spPr>
        <p:txBody>
          <a:bodyPr>
            <a:spAutoFit/>
          </a:bodyPr>
          <a:lstStyle/>
          <a:p>
            <a:pPr lvl="1">
              <a:defRPr/>
            </a:pPr>
            <a:endParaRPr lang="en-US" altLang="ja-JP" dirty="0">
              <a:latin typeface="Times New Roman" pitchFamily="18" charset="0"/>
            </a:endParaRPr>
          </a:p>
          <a:p>
            <a:pPr marL="342900" indent="-342900">
              <a:spcBef>
                <a:spcPct val="20000"/>
              </a:spcBef>
              <a:buFontTx/>
              <a:buChar char="•"/>
              <a:defRPr/>
            </a:pPr>
            <a:r>
              <a:rPr lang="en-US" kern="0" dirty="0">
                <a:solidFill>
                  <a:srgbClr val="000000"/>
                </a:solidFill>
                <a:latin typeface="Times New Roman"/>
              </a:rPr>
              <a:t>Motion, moved to schedule TGs teleconferences on Thursdays April 1 and May 6, 13 and Wednesday April 28 at 11:00 ET for a maximum duration of 90 minutes.</a:t>
            </a:r>
          </a:p>
          <a:p>
            <a:pPr marL="342900" indent="-342900">
              <a:spcBef>
                <a:spcPct val="20000"/>
              </a:spcBef>
              <a:defRPr/>
            </a:pPr>
            <a:r>
              <a:rPr lang="en-US" kern="0" dirty="0">
                <a:solidFill>
                  <a:srgbClr val="000000"/>
                </a:solidFill>
                <a:latin typeface="Times New Roman"/>
              </a:rPr>
              <a:t>Mover: Kazuyuki Sakoda   </a:t>
            </a:r>
            <a:r>
              <a:rPr lang="en-US" kern="0" dirty="0" err="1">
                <a:solidFill>
                  <a:srgbClr val="000000"/>
                </a:solidFill>
                <a:latin typeface="Times New Roman"/>
              </a:rPr>
              <a:t>Seconder</a:t>
            </a:r>
            <a:r>
              <a:rPr lang="en-US" kern="0" dirty="0">
                <a:solidFill>
                  <a:srgbClr val="000000"/>
                </a:solidFill>
                <a:latin typeface="Times New Roman"/>
              </a:rPr>
              <a:t>: Guido Hiertz</a:t>
            </a:r>
          </a:p>
          <a:p>
            <a:pPr marL="342900" indent="-342900">
              <a:spcBef>
                <a:spcPct val="20000"/>
              </a:spcBef>
              <a:defRPr/>
            </a:pPr>
            <a:r>
              <a:rPr lang="en-US" kern="0" dirty="0">
                <a:solidFill>
                  <a:srgbClr val="000000"/>
                </a:solidFill>
                <a:latin typeface="Times New Roman"/>
              </a:rPr>
              <a:t>Approved by unanimous consent</a:t>
            </a:r>
          </a:p>
          <a:p>
            <a:pPr>
              <a:defRPr/>
            </a:pPr>
            <a:endParaRPr lang="en-US" kern="0" dirty="0">
              <a:solidFill>
                <a:srgbClr val="000000"/>
              </a:solidFill>
              <a:latin typeface="Times New Roman"/>
            </a:endParaRPr>
          </a:p>
          <a:p>
            <a:pPr marL="342900" indent="-342900">
              <a:spcBef>
                <a:spcPct val="20000"/>
              </a:spcBef>
              <a:buFontTx/>
              <a:buChar char="•"/>
              <a:defRPr/>
            </a:pPr>
            <a:r>
              <a:rPr lang="en-US" kern="0" dirty="0">
                <a:solidFill>
                  <a:srgbClr val="000000"/>
                </a:solidFill>
                <a:latin typeface="Times New Roman"/>
              </a:rPr>
              <a:t>Motion, moved to hold a TGs ad hoc on May 13-15 in Tokyo. </a:t>
            </a:r>
          </a:p>
          <a:p>
            <a:pPr marL="342900" indent="-342900">
              <a:spcBef>
                <a:spcPct val="20000"/>
              </a:spcBef>
              <a:defRPr/>
            </a:pPr>
            <a:r>
              <a:rPr lang="en-US" kern="0" dirty="0">
                <a:solidFill>
                  <a:srgbClr val="000000"/>
                </a:solidFill>
                <a:latin typeface="Times New Roman"/>
              </a:rPr>
              <a:t>Mover: Guido Hiertz   </a:t>
            </a:r>
            <a:r>
              <a:rPr lang="en-US" kern="0" dirty="0" err="1">
                <a:solidFill>
                  <a:srgbClr val="000000"/>
                </a:solidFill>
                <a:latin typeface="Times New Roman"/>
              </a:rPr>
              <a:t>Seconder</a:t>
            </a:r>
            <a:r>
              <a:rPr lang="en-US" kern="0" dirty="0">
                <a:solidFill>
                  <a:srgbClr val="000000"/>
                </a:solidFill>
                <a:latin typeface="Times New Roman"/>
              </a:rPr>
              <a:t>: Kazuyuki Sakoda</a:t>
            </a:r>
          </a:p>
          <a:p>
            <a:pPr marL="342900" indent="-342900">
              <a:spcBef>
                <a:spcPct val="20000"/>
              </a:spcBef>
              <a:defRPr/>
            </a:pPr>
            <a:r>
              <a:rPr lang="en-US" kern="0" dirty="0">
                <a:solidFill>
                  <a:srgbClr val="000000"/>
                </a:solidFill>
                <a:latin typeface="Times New Roman"/>
              </a:rPr>
              <a:t>Approved by unanimous consent</a:t>
            </a:r>
          </a:p>
          <a:p>
            <a:pPr>
              <a:defRPr/>
            </a:pPr>
            <a:endParaRPr lang="en-US" dirty="0">
              <a:latin typeface="Times New Roman" pitchFamily="18" charset="0"/>
            </a:endParaRPr>
          </a:p>
        </p:txBody>
      </p:sp>
      <p:sp>
        <p:nvSpPr>
          <p:cNvPr id="39941" name="Rectangle 5"/>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6/6 of 11-10/0421r0 by Dee Denteneer</a:t>
            </a:r>
          </a:p>
        </p:txBody>
      </p:sp>
      <p:sp>
        <p:nvSpPr>
          <p:cNvPr id="39942"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4"/>
          <p:cNvSpPr>
            <a:spLocks noGrp="1"/>
          </p:cNvSpPr>
          <p:nvPr>
            <p:ph type="ftr" sz="quarter" idx="11"/>
          </p:nvPr>
        </p:nvSpPr>
        <p:spPr>
          <a:noFill/>
        </p:spPr>
        <p:txBody>
          <a:bodyPr/>
          <a:lstStyle/>
          <a:p>
            <a:r>
              <a:rPr lang="en-GB" smtClean="0">
                <a:latin typeface="Times New Roman" charset="0"/>
              </a:rPr>
              <a:t>Adrian Stephens, Intel Corporation</a:t>
            </a:r>
          </a:p>
        </p:txBody>
      </p:sp>
      <p:sp>
        <p:nvSpPr>
          <p:cNvPr id="6148" name="Slide Number Placeholder 5"/>
          <p:cNvSpPr>
            <a:spLocks noGrp="1"/>
          </p:cNvSpPr>
          <p:nvPr>
            <p:ph type="sldNum" sz="quarter" idx="12"/>
          </p:nvPr>
        </p:nvSpPr>
        <p:spPr>
          <a:noFill/>
        </p:spPr>
        <p:txBody>
          <a:bodyPr/>
          <a:lstStyle/>
          <a:p>
            <a:r>
              <a:rPr lang="en-GB" smtClean="0">
                <a:latin typeface="Times New Roman" charset="0"/>
              </a:rPr>
              <a:t>Slide </a:t>
            </a:r>
            <a:fld id="{E44C6953-EFEA-4185-BBAA-315625AD9EE3}" type="slidenum">
              <a:rPr lang="en-GB" smtClean="0">
                <a:latin typeface="Times New Roman" charset="0"/>
              </a:rPr>
              <a:pPr/>
              <a:t>31</a:t>
            </a:fld>
            <a:endParaRPr lang="en-GB" smtClean="0">
              <a:latin typeface="Times New Roman" charset="0"/>
            </a:endParaRPr>
          </a:p>
        </p:txBody>
      </p:sp>
      <p:sp>
        <p:nvSpPr>
          <p:cNvPr id="6149" name="Rectangle 2"/>
          <p:cNvSpPr>
            <a:spLocks noGrp="1" noChangeArrowheads="1"/>
          </p:cNvSpPr>
          <p:nvPr>
            <p:ph type="title"/>
          </p:nvPr>
        </p:nvSpPr>
        <p:spPr>
          <a:noFill/>
        </p:spPr>
        <p:txBody>
          <a:bodyPr/>
          <a:lstStyle/>
          <a:p>
            <a:r>
              <a:rPr lang="en-GB" dirty="0" smtClean="0"/>
              <a:t>Closing Report</a:t>
            </a:r>
          </a:p>
        </p:txBody>
      </p:sp>
      <p:sp>
        <p:nvSpPr>
          <p:cNvPr id="6150" name="Rectangle 4"/>
          <p:cNvSpPr>
            <a:spLocks noGrp="1" noChangeArrowheads="1"/>
          </p:cNvSpPr>
          <p:nvPr>
            <p:ph type="body" idx="1"/>
          </p:nvPr>
        </p:nvSpPr>
        <p:spPr>
          <a:xfrm>
            <a:off x="685800" y="1524000"/>
            <a:ext cx="7772400" cy="381000"/>
          </a:xfrm>
          <a:noFill/>
        </p:spPr>
        <p:txBody>
          <a:bodyPr/>
          <a:lstStyle/>
          <a:p>
            <a:pPr algn="ctr">
              <a:buFontTx/>
              <a:buNone/>
            </a:pPr>
            <a:r>
              <a:rPr lang="en-GB" sz="2000" smtClean="0"/>
              <a:t>Date:</a:t>
            </a:r>
            <a:r>
              <a:rPr lang="en-GB" sz="2000" b="0" smtClean="0"/>
              <a:t> 2010-03-18</a:t>
            </a:r>
          </a:p>
        </p:txBody>
      </p:sp>
      <p:graphicFrame>
        <p:nvGraphicFramePr>
          <p:cNvPr id="6146" name="Object 5"/>
          <p:cNvGraphicFramePr>
            <a:graphicFrameLocks noChangeAspect="1"/>
          </p:cNvGraphicFramePr>
          <p:nvPr/>
        </p:nvGraphicFramePr>
        <p:xfrm>
          <a:off x="522288" y="2273300"/>
          <a:ext cx="7881937" cy="2228850"/>
        </p:xfrm>
        <a:graphic>
          <a:graphicData uri="http://schemas.openxmlformats.org/presentationml/2006/ole">
            <p:oleObj spid="_x0000_s6146" name="Document" r:id="rId4" imgW="8145092" imgH="2304780" progId="Word.Document.8">
              <p:embed/>
            </p:oleObj>
          </a:graphicData>
        </a:graphic>
      </p:graphicFrame>
      <p:sp>
        <p:nvSpPr>
          <p:cNvPr id="6151" name="Rectangle 6"/>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GB" sz="2000"/>
              <a:t>Authors:</a:t>
            </a:r>
          </a:p>
        </p:txBody>
      </p:sp>
      <p:sp>
        <p:nvSpPr>
          <p:cNvPr id="6152" name="Rectangle 8"/>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1/3 of 11-10/0408r0 by Stephen McCann, RIM</a:t>
            </a:r>
          </a:p>
        </p:txBody>
      </p:sp>
      <p:sp>
        <p:nvSpPr>
          <p:cNvPr id="6153"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oter Placeholder 4"/>
          <p:cNvSpPr>
            <a:spLocks noGrp="1"/>
          </p:cNvSpPr>
          <p:nvPr>
            <p:ph type="ftr" sz="quarter" idx="11"/>
          </p:nvPr>
        </p:nvSpPr>
        <p:spPr>
          <a:noFill/>
        </p:spPr>
        <p:txBody>
          <a:bodyPr/>
          <a:lstStyle/>
          <a:p>
            <a:r>
              <a:rPr lang="en-GB" smtClean="0">
                <a:latin typeface="Times New Roman" charset="0"/>
              </a:rPr>
              <a:t>Adrian Stephens, Intel Corporation</a:t>
            </a:r>
          </a:p>
        </p:txBody>
      </p:sp>
      <p:sp>
        <p:nvSpPr>
          <p:cNvPr id="40963" name="Slide Number Placeholder 5"/>
          <p:cNvSpPr>
            <a:spLocks noGrp="1"/>
          </p:cNvSpPr>
          <p:nvPr>
            <p:ph type="sldNum" sz="quarter" idx="12"/>
          </p:nvPr>
        </p:nvSpPr>
        <p:spPr>
          <a:noFill/>
        </p:spPr>
        <p:txBody>
          <a:bodyPr/>
          <a:lstStyle/>
          <a:p>
            <a:r>
              <a:rPr lang="en-GB" smtClean="0">
                <a:latin typeface="Times New Roman" charset="0"/>
              </a:rPr>
              <a:t>Slide </a:t>
            </a:r>
            <a:fld id="{3E1B1B6A-3D77-4475-A6CF-CB1DE96B0D5B}" type="slidenum">
              <a:rPr lang="en-GB" smtClean="0">
                <a:latin typeface="Times New Roman" charset="0"/>
              </a:rPr>
              <a:pPr/>
              <a:t>32</a:t>
            </a:fld>
            <a:endParaRPr lang="en-GB" smtClean="0">
              <a:latin typeface="Times New Roman" charset="0"/>
            </a:endParaRPr>
          </a:p>
        </p:txBody>
      </p:sp>
      <p:sp>
        <p:nvSpPr>
          <p:cNvPr id="40964" name="Rectangle 2"/>
          <p:cNvSpPr>
            <a:spLocks noGrp="1" noChangeArrowheads="1"/>
          </p:cNvSpPr>
          <p:nvPr>
            <p:ph type="title"/>
          </p:nvPr>
        </p:nvSpPr>
        <p:spPr>
          <a:noFill/>
        </p:spPr>
        <p:txBody>
          <a:bodyPr/>
          <a:lstStyle/>
          <a:p>
            <a:r>
              <a:rPr lang="en-GB" dirty="0" smtClean="0"/>
              <a:t>Abstract</a:t>
            </a:r>
          </a:p>
        </p:txBody>
      </p:sp>
      <p:sp>
        <p:nvSpPr>
          <p:cNvPr id="40965" name="Rectangle 3"/>
          <p:cNvSpPr>
            <a:spLocks noGrp="1" noChangeArrowheads="1"/>
          </p:cNvSpPr>
          <p:nvPr>
            <p:ph type="body" idx="1"/>
          </p:nvPr>
        </p:nvSpPr>
        <p:spPr>
          <a:noFill/>
        </p:spPr>
        <p:txBody>
          <a:bodyPr/>
          <a:lstStyle/>
          <a:p>
            <a:pPr algn="ctr">
              <a:buFontTx/>
              <a:buNone/>
            </a:pPr>
            <a:r>
              <a:rPr lang="en-GB" sz="3200" smtClean="0"/>
              <a:t> Closing report for TGu Interworking with External Networks for March 2010, Orlando, Florida, USA</a:t>
            </a:r>
          </a:p>
        </p:txBody>
      </p:sp>
      <p:sp>
        <p:nvSpPr>
          <p:cNvPr id="40966"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2/3 of 11-10/0408r0 by Stephen McCann, RIM</a:t>
            </a:r>
          </a:p>
        </p:txBody>
      </p:sp>
      <p:sp>
        <p:nvSpPr>
          <p:cNvPr id="40967"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Footer Placeholder 4"/>
          <p:cNvSpPr>
            <a:spLocks noGrp="1"/>
          </p:cNvSpPr>
          <p:nvPr>
            <p:ph type="ftr" sz="quarter" idx="11"/>
          </p:nvPr>
        </p:nvSpPr>
        <p:spPr>
          <a:noFill/>
        </p:spPr>
        <p:txBody>
          <a:bodyPr/>
          <a:lstStyle/>
          <a:p>
            <a:r>
              <a:rPr lang="en-GB" smtClean="0">
                <a:latin typeface="Times New Roman" charset="0"/>
              </a:rPr>
              <a:t>Adrian Stephens, Intel Corporation</a:t>
            </a:r>
          </a:p>
        </p:txBody>
      </p:sp>
      <p:sp>
        <p:nvSpPr>
          <p:cNvPr id="41987" name="Slide Number Placeholder 5"/>
          <p:cNvSpPr>
            <a:spLocks noGrp="1"/>
          </p:cNvSpPr>
          <p:nvPr>
            <p:ph type="sldNum" sz="quarter" idx="12"/>
          </p:nvPr>
        </p:nvSpPr>
        <p:spPr>
          <a:noFill/>
        </p:spPr>
        <p:txBody>
          <a:bodyPr/>
          <a:lstStyle/>
          <a:p>
            <a:r>
              <a:rPr lang="en-GB" smtClean="0">
                <a:latin typeface="Times New Roman" charset="0"/>
              </a:rPr>
              <a:t>Slide </a:t>
            </a:r>
            <a:fld id="{8E907EB1-F247-4290-804A-91AA4C86D6FF}" type="slidenum">
              <a:rPr lang="en-GB" smtClean="0">
                <a:latin typeface="Times New Roman" charset="0"/>
              </a:rPr>
              <a:pPr/>
              <a:t>33</a:t>
            </a:fld>
            <a:endParaRPr lang="en-GB" smtClean="0">
              <a:latin typeface="Times New Roman" charset="0"/>
            </a:endParaRPr>
          </a:p>
        </p:txBody>
      </p:sp>
      <p:sp>
        <p:nvSpPr>
          <p:cNvPr id="41988" name="Rectangle 2"/>
          <p:cNvSpPr>
            <a:spLocks noGrp="1" noChangeArrowheads="1"/>
          </p:cNvSpPr>
          <p:nvPr>
            <p:ph type="body" idx="1"/>
          </p:nvPr>
        </p:nvSpPr>
        <p:spPr>
          <a:xfrm>
            <a:off x="468313" y="836613"/>
            <a:ext cx="8153400" cy="5495925"/>
          </a:xfrm>
          <a:noFill/>
        </p:spPr>
        <p:txBody>
          <a:bodyPr/>
          <a:lstStyle/>
          <a:p>
            <a:r>
              <a:rPr lang="en-GB" sz="2800" smtClean="0"/>
              <a:t>Initial Sponsor Ballot (#0) progress</a:t>
            </a:r>
          </a:p>
          <a:p>
            <a:pPr lvl="1"/>
            <a:r>
              <a:rPr lang="en-GB" sz="2400" smtClean="0"/>
              <a:t>Resolved all comments this week.</a:t>
            </a:r>
          </a:p>
          <a:p>
            <a:pPr lvl="2"/>
            <a:r>
              <a:rPr lang="en-GB" sz="2000" smtClean="0"/>
              <a:t>11-09-1120-20-000u-d8-0-comments-spreadsheet.xls</a:t>
            </a:r>
          </a:p>
          <a:p>
            <a:pPr lvl="1"/>
            <a:r>
              <a:rPr lang="en-GB" sz="2400" smtClean="0"/>
              <a:t>1</a:t>
            </a:r>
            <a:r>
              <a:rPr lang="en-GB" sz="2400" baseline="30000" smtClean="0"/>
              <a:t>st</a:t>
            </a:r>
            <a:r>
              <a:rPr lang="en-GB" sz="2400" smtClean="0"/>
              <a:t> re-circulation sponsor ballot late March 2010</a:t>
            </a:r>
          </a:p>
          <a:p>
            <a:pPr lvl="1"/>
            <a:endParaRPr lang="en-GB" sz="2400" smtClean="0"/>
          </a:p>
          <a:p>
            <a:r>
              <a:rPr lang="en-US" sz="2800" smtClean="0"/>
              <a:t>Teleconferences</a:t>
            </a:r>
          </a:p>
          <a:p>
            <a:pPr lvl="1"/>
            <a:r>
              <a:rPr lang="en-GB" sz="2400" smtClean="0"/>
              <a:t>Wednesdays at 11 ET</a:t>
            </a:r>
          </a:p>
          <a:p>
            <a:pPr lvl="1"/>
            <a:r>
              <a:rPr lang="en-GB" sz="2400" smtClean="0"/>
              <a:t>31</a:t>
            </a:r>
            <a:r>
              <a:rPr lang="en-GB" sz="2400" baseline="30000" smtClean="0"/>
              <a:t>st</a:t>
            </a:r>
            <a:r>
              <a:rPr lang="en-GB" sz="2400" smtClean="0"/>
              <a:t> March, 6</a:t>
            </a:r>
            <a:r>
              <a:rPr lang="en-GB" sz="2400" baseline="30000" smtClean="0"/>
              <a:t>th</a:t>
            </a:r>
            <a:r>
              <a:rPr lang="en-GB" sz="2400" smtClean="0"/>
              <a:t> April, 28</a:t>
            </a:r>
            <a:r>
              <a:rPr lang="en-GB" sz="2400" baseline="30000" smtClean="0"/>
              <a:t>th</a:t>
            </a:r>
            <a:r>
              <a:rPr lang="en-GB" sz="2400" smtClean="0"/>
              <a:t> April, 5</a:t>
            </a:r>
            <a:r>
              <a:rPr lang="en-GB" sz="2400" baseline="30000" smtClean="0"/>
              <a:t>th</a:t>
            </a:r>
            <a:r>
              <a:rPr lang="en-GB" sz="2400" smtClean="0"/>
              <a:t> May, 12</a:t>
            </a:r>
            <a:r>
              <a:rPr lang="en-GB" sz="2400" baseline="30000" smtClean="0"/>
              <a:t>th</a:t>
            </a:r>
            <a:r>
              <a:rPr lang="en-GB" sz="2400" smtClean="0"/>
              <a:t> May</a:t>
            </a:r>
          </a:p>
          <a:p>
            <a:pPr lvl="1">
              <a:buFontTx/>
              <a:buNone/>
            </a:pPr>
            <a:endParaRPr lang="en-GB" sz="2400" smtClean="0"/>
          </a:p>
          <a:p>
            <a:r>
              <a:rPr lang="en-GB" altLang="ko-KR" sz="2800" smtClean="0">
                <a:ea typeface="Gulim" pitchFamily="34" charset="-127"/>
              </a:rPr>
              <a:t>Plans for May 2010</a:t>
            </a:r>
          </a:p>
          <a:p>
            <a:pPr lvl="1"/>
            <a:r>
              <a:rPr lang="en-US" sz="2400" smtClean="0"/>
              <a:t>Resolve 1</a:t>
            </a:r>
            <a:r>
              <a:rPr lang="en-US" sz="2400" baseline="30000" smtClean="0"/>
              <a:t>st</a:t>
            </a:r>
            <a:r>
              <a:rPr lang="en-US" sz="2400" smtClean="0"/>
              <a:t> re-circ sponsor ballot comments</a:t>
            </a:r>
            <a:endParaRPr lang="en-GB" sz="2400" smtClean="0"/>
          </a:p>
        </p:txBody>
      </p:sp>
      <p:sp>
        <p:nvSpPr>
          <p:cNvPr id="41989" name="Rectangle 5"/>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3/3 of 11-10/0408r0 by Stephen McCann, RIM</a:t>
            </a:r>
          </a:p>
        </p:txBody>
      </p:sp>
      <p:sp>
        <p:nvSpPr>
          <p:cNvPr id="41990"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7172" name="Slide Number Placeholder 5"/>
          <p:cNvSpPr>
            <a:spLocks noGrp="1"/>
          </p:cNvSpPr>
          <p:nvPr>
            <p:ph type="sldNum" sz="quarter" idx="12"/>
          </p:nvPr>
        </p:nvSpPr>
        <p:spPr>
          <a:noFill/>
        </p:spPr>
        <p:txBody>
          <a:bodyPr/>
          <a:lstStyle/>
          <a:p>
            <a:r>
              <a:rPr lang="en-US" smtClean="0">
                <a:latin typeface="Times New Roman" charset="0"/>
              </a:rPr>
              <a:t>Slide </a:t>
            </a:r>
            <a:fld id="{614B5F25-0C8A-4D00-9B82-09C249C341DA}" type="slidenum">
              <a:rPr lang="en-US" smtClean="0">
                <a:latin typeface="Times New Roman" charset="0"/>
              </a:rPr>
              <a:pPr/>
              <a:t>34</a:t>
            </a:fld>
            <a:endParaRPr lang="en-US" smtClean="0">
              <a:latin typeface="Times New Roman" charset="0"/>
            </a:endParaRPr>
          </a:p>
        </p:txBody>
      </p:sp>
      <p:sp>
        <p:nvSpPr>
          <p:cNvPr id="7173" name="Rectangle 2"/>
          <p:cNvSpPr>
            <a:spLocks noGrp="1" noChangeArrowheads="1"/>
          </p:cNvSpPr>
          <p:nvPr>
            <p:ph type="title"/>
          </p:nvPr>
        </p:nvSpPr>
        <p:spPr>
          <a:noFill/>
        </p:spPr>
        <p:txBody>
          <a:bodyPr/>
          <a:lstStyle/>
          <a:p>
            <a:r>
              <a:rPr lang="en-US" dirty="0" smtClean="0"/>
              <a:t>March 2010 Closing Report</a:t>
            </a:r>
          </a:p>
        </p:txBody>
      </p:sp>
      <p:sp>
        <p:nvSpPr>
          <p:cNvPr id="7174" name="Rectangle 6"/>
          <p:cNvSpPr>
            <a:spLocks noGrp="1" noChangeArrowheads="1"/>
          </p:cNvSpPr>
          <p:nvPr>
            <p:ph type="body" idx="1"/>
          </p:nvPr>
        </p:nvSpPr>
        <p:spPr>
          <a:xfrm>
            <a:off x="685800" y="1524000"/>
            <a:ext cx="7772400" cy="381000"/>
          </a:xfrm>
          <a:noFill/>
        </p:spPr>
        <p:txBody>
          <a:bodyPr/>
          <a:lstStyle/>
          <a:p>
            <a:pPr algn="ctr">
              <a:buFontTx/>
              <a:buNone/>
            </a:pPr>
            <a:r>
              <a:rPr lang="en-US" sz="2000" smtClean="0"/>
              <a:t>Date:</a:t>
            </a:r>
            <a:r>
              <a:rPr lang="en-US" sz="2000" b="0" smtClean="0"/>
              <a:t> 2010-03-18</a:t>
            </a:r>
          </a:p>
        </p:txBody>
      </p:sp>
      <p:graphicFrame>
        <p:nvGraphicFramePr>
          <p:cNvPr id="7170" name="Object 11"/>
          <p:cNvGraphicFramePr>
            <a:graphicFrameLocks noChangeAspect="1"/>
          </p:cNvGraphicFramePr>
          <p:nvPr/>
        </p:nvGraphicFramePr>
        <p:xfrm>
          <a:off x="520700" y="2286000"/>
          <a:ext cx="8115300" cy="2705100"/>
        </p:xfrm>
        <a:graphic>
          <a:graphicData uri="http://schemas.openxmlformats.org/presentationml/2006/ole">
            <p:oleObj spid="_x0000_s7170" name="Document" r:id="rId4" imgW="8234444" imgH="2747365" progId="Word.Document.8">
              <p:embed/>
            </p:oleObj>
          </a:graphicData>
        </a:graphic>
      </p:graphicFrame>
      <p:sp>
        <p:nvSpPr>
          <p:cNvPr id="7175"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a:t>Authors:</a:t>
            </a:r>
          </a:p>
        </p:txBody>
      </p:sp>
      <p:sp>
        <p:nvSpPr>
          <p:cNvPr id="7176" name="Rectangle 8"/>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1/8 of 11-10/0416r0 by Dorothy Stanley (Aruba Networks)</a:t>
            </a:r>
          </a:p>
        </p:txBody>
      </p:sp>
      <p:sp>
        <p:nvSpPr>
          <p:cNvPr id="7177"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43011" name="Slide Number Placeholder 5"/>
          <p:cNvSpPr>
            <a:spLocks noGrp="1"/>
          </p:cNvSpPr>
          <p:nvPr>
            <p:ph type="sldNum" sz="quarter" idx="12"/>
          </p:nvPr>
        </p:nvSpPr>
        <p:spPr>
          <a:noFill/>
        </p:spPr>
        <p:txBody>
          <a:bodyPr/>
          <a:lstStyle/>
          <a:p>
            <a:r>
              <a:rPr lang="en-US" smtClean="0">
                <a:latin typeface="Times New Roman" charset="0"/>
              </a:rPr>
              <a:t>Slide </a:t>
            </a:r>
            <a:fld id="{64705D7E-20A2-47BF-A5F5-7783BE1D7FA7}" type="slidenum">
              <a:rPr lang="en-US" smtClean="0">
                <a:latin typeface="Times New Roman" charset="0"/>
              </a:rPr>
              <a:pPr/>
              <a:t>35</a:t>
            </a:fld>
            <a:endParaRPr lang="en-US" smtClean="0">
              <a:latin typeface="Times New Roman" charset="0"/>
            </a:endParaRPr>
          </a:p>
        </p:txBody>
      </p:sp>
      <p:sp>
        <p:nvSpPr>
          <p:cNvPr id="43012" name="Rectangle 2"/>
          <p:cNvSpPr>
            <a:spLocks noGrp="1" noChangeArrowheads="1"/>
          </p:cNvSpPr>
          <p:nvPr>
            <p:ph type="title"/>
          </p:nvPr>
        </p:nvSpPr>
        <p:spPr>
          <a:noFill/>
        </p:spPr>
        <p:txBody>
          <a:bodyPr/>
          <a:lstStyle/>
          <a:p>
            <a:r>
              <a:rPr lang="en-US" dirty="0" smtClean="0"/>
              <a:t>Abstract</a:t>
            </a:r>
          </a:p>
        </p:txBody>
      </p:sp>
      <p:sp>
        <p:nvSpPr>
          <p:cNvPr id="43013" name="Rectangle 3"/>
          <p:cNvSpPr>
            <a:spLocks noGrp="1" noChangeArrowheads="1"/>
          </p:cNvSpPr>
          <p:nvPr>
            <p:ph type="body" idx="1"/>
          </p:nvPr>
        </p:nvSpPr>
        <p:spPr>
          <a:noFill/>
        </p:spPr>
        <p:txBody>
          <a:bodyPr/>
          <a:lstStyle/>
          <a:p>
            <a:pPr>
              <a:buFontTx/>
              <a:buNone/>
            </a:pPr>
            <a:r>
              <a:rPr lang="en-US" smtClean="0"/>
              <a:t>This document contains the TGv closing report for March 2010.</a:t>
            </a:r>
          </a:p>
        </p:txBody>
      </p:sp>
      <p:sp>
        <p:nvSpPr>
          <p:cNvPr id="43014"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2/8 of 11-10/0416r0 by Dorothy Stanley (Aruba Networks)</a:t>
            </a:r>
          </a:p>
        </p:txBody>
      </p:sp>
      <p:sp>
        <p:nvSpPr>
          <p:cNvPr id="43015"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44035" name="Slide Number Placeholder 5"/>
          <p:cNvSpPr>
            <a:spLocks noGrp="1"/>
          </p:cNvSpPr>
          <p:nvPr>
            <p:ph type="sldNum" sz="quarter" idx="12"/>
          </p:nvPr>
        </p:nvSpPr>
        <p:spPr>
          <a:noFill/>
        </p:spPr>
        <p:txBody>
          <a:bodyPr/>
          <a:lstStyle/>
          <a:p>
            <a:r>
              <a:rPr lang="en-US" smtClean="0">
                <a:latin typeface="Times New Roman" charset="0"/>
              </a:rPr>
              <a:t>Slide </a:t>
            </a:r>
            <a:fld id="{32EA7F27-9607-4DA6-8B1D-DF7F331BB454}" type="slidenum">
              <a:rPr lang="en-US" smtClean="0">
                <a:latin typeface="Times New Roman" charset="0"/>
              </a:rPr>
              <a:pPr/>
              <a:t>36</a:t>
            </a:fld>
            <a:endParaRPr lang="en-US" smtClean="0">
              <a:latin typeface="Times New Roman" charset="0"/>
            </a:endParaRPr>
          </a:p>
        </p:txBody>
      </p:sp>
      <p:sp>
        <p:nvSpPr>
          <p:cNvPr id="44036" name="Rectangle 2"/>
          <p:cNvSpPr>
            <a:spLocks noGrp="1" noChangeArrowheads="1"/>
          </p:cNvSpPr>
          <p:nvPr>
            <p:ph type="title"/>
          </p:nvPr>
        </p:nvSpPr>
        <p:spPr/>
        <p:txBody>
          <a:bodyPr/>
          <a:lstStyle/>
          <a:p>
            <a:r>
              <a:rPr lang="en-US" dirty="0" smtClean="0"/>
              <a:t>Goals and Accomplishments</a:t>
            </a:r>
          </a:p>
        </p:txBody>
      </p:sp>
      <p:sp>
        <p:nvSpPr>
          <p:cNvPr id="44037" name="Rectangle 3"/>
          <p:cNvSpPr>
            <a:spLocks noGrp="1" noChangeArrowheads="1"/>
          </p:cNvSpPr>
          <p:nvPr>
            <p:ph type="body" idx="1"/>
          </p:nvPr>
        </p:nvSpPr>
        <p:spPr>
          <a:xfrm>
            <a:off x="609600" y="1752600"/>
            <a:ext cx="7772400" cy="4114800"/>
          </a:xfrm>
        </p:spPr>
        <p:txBody>
          <a:bodyPr/>
          <a:lstStyle/>
          <a:p>
            <a:endParaRPr lang="en-US" smtClean="0"/>
          </a:p>
          <a:p>
            <a:r>
              <a:rPr lang="en-US" smtClean="0"/>
              <a:t>Comment resolution from Initial Sponsor Ballot</a:t>
            </a:r>
          </a:p>
          <a:p>
            <a:pPr lvl="1"/>
            <a:r>
              <a:rPr lang="en-US" smtClean="0"/>
              <a:t>1045 comments, 1045 resolutions completed, 0 remain</a:t>
            </a:r>
          </a:p>
          <a:p>
            <a:r>
              <a:rPr lang="en-US" smtClean="0"/>
              <a:t>Teleconferences</a:t>
            </a:r>
          </a:p>
          <a:p>
            <a:pPr lvl="2"/>
            <a:r>
              <a:rPr lang="en-US" smtClean="0"/>
              <a:t>Thursdays April 8, 15, 29, May 6, 13, Tuesday April 20</a:t>
            </a:r>
          </a:p>
          <a:p>
            <a:pPr lvl="2"/>
            <a:r>
              <a:rPr lang="en-US" smtClean="0"/>
              <a:t>2pm Eastern (11am Pacific)</a:t>
            </a:r>
          </a:p>
          <a:p>
            <a:pPr lvl="2"/>
            <a:r>
              <a:rPr lang="en-US" smtClean="0"/>
              <a:t>2 hours</a:t>
            </a:r>
          </a:p>
          <a:p>
            <a:endParaRPr lang="en-US" smtClean="0"/>
          </a:p>
          <a:p>
            <a:pPr lvl="1"/>
            <a:endParaRPr lang="en-US" smtClean="0"/>
          </a:p>
        </p:txBody>
      </p:sp>
      <p:sp>
        <p:nvSpPr>
          <p:cNvPr id="44038"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3/8 of 11-10/0416r0 by Dorothy Stanley (Aruba Networks)</a:t>
            </a:r>
          </a:p>
        </p:txBody>
      </p:sp>
      <p:sp>
        <p:nvSpPr>
          <p:cNvPr id="44039"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45059" name="Slide Number Placeholder 5"/>
          <p:cNvSpPr>
            <a:spLocks noGrp="1"/>
          </p:cNvSpPr>
          <p:nvPr>
            <p:ph type="sldNum" sz="quarter" idx="12"/>
          </p:nvPr>
        </p:nvSpPr>
        <p:spPr>
          <a:noFill/>
        </p:spPr>
        <p:txBody>
          <a:bodyPr/>
          <a:lstStyle/>
          <a:p>
            <a:r>
              <a:rPr lang="en-US" smtClean="0">
                <a:latin typeface="Times New Roman" charset="0"/>
              </a:rPr>
              <a:t>Slide </a:t>
            </a:r>
            <a:fld id="{E6EF47CD-B1A7-4706-88CC-C262D522A2ED}" type="slidenum">
              <a:rPr lang="en-US" smtClean="0">
                <a:latin typeface="Times New Roman" charset="0"/>
              </a:rPr>
              <a:pPr/>
              <a:t>37</a:t>
            </a:fld>
            <a:endParaRPr lang="en-US" smtClean="0">
              <a:latin typeface="Times New Roman" charset="0"/>
            </a:endParaRPr>
          </a:p>
        </p:txBody>
      </p:sp>
      <p:sp>
        <p:nvSpPr>
          <p:cNvPr id="45060" name="Rectangle 2"/>
          <p:cNvSpPr>
            <a:spLocks noGrp="1" noChangeArrowheads="1"/>
          </p:cNvSpPr>
          <p:nvPr>
            <p:ph type="title"/>
          </p:nvPr>
        </p:nvSpPr>
        <p:spPr/>
        <p:txBody>
          <a:bodyPr/>
          <a:lstStyle/>
          <a:p>
            <a:r>
              <a:rPr lang="en-US" dirty="0" smtClean="0"/>
              <a:t>Output Documents</a:t>
            </a:r>
          </a:p>
        </p:txBody>
      </p:sp>
      <p:sp>
        <p:nvSpPr>
          <p:cNvPr id="45061" name="Rectangle 3"/>
          <p:cNvSpPr>
            <a:spLocks noGrp="1" noChangeArrowheads="1"/>
          </p:cNvSpPr>
          <p:nvPr>
            <p:ph type="body" idx="1"/>
          </p:nvPr>
        </p:nvSpPr>
        <p:spPr>
          <a:xfrm>
            <a:off x="685800" y="1981200"/>
            <a:ext cx="8077200" cy="4114800"/>
          </a:xfrm>
        </p:spPr>
        <p:txBody>
          <a:bodyPr/>
          <a:lstStyle/>
          <a:p>
            <a:r>
              <a:rPr lang="en-US" smtClean="0"/>
              <a:t>11-10-0416-00-000v-TGv-March-2010-closing-report.ppt</a:t>
            </a:r>
          </a:p>
          <a:p>
            <a:r>
              <a:rPr lang="en-US" smtClean="0"/>
              <a:t>11-10-0267-06-000v-tgv-March-2010-agenda.ppt </a:t>
            </a:r>
          </a:p>
          <a:p>
            <a:r>
              <a:rPr lang="en-US" smtClean="0"/>
              <a:t>11-10-0417-00-000v-TGv-Meeting-Minutes-March-2010.doc </a:t>
            </a:r>
          </a:p>
        </p:txBody>
      </p:sp>
      <p:sp>
        <p:nvSpPr>
          <p:cNvPr id="45062"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4/8 of 11-10/0416r0 by Dorothy Stanley (Aruba Networks)</a:t>
            </a:r>
          </a:p>
        </p:txBody>
      </p:sp>
      <p:sp>
        <p:nvSpPr>
          <p:cNvPr id="45063"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46083" name="Slide Number Placeholder 5"/>
          <p:cNvSpPr>
            <a:spLocks noGrp="1"/>
          </p:cNvSpPr>
          <p:nvPr>
            <p:ph type="sldNum" sz="quarter" idx="12"/>
          </p:nvPr>
        </p:nvSpPr>
        <p:spPr>
          <a:noFill/>
        </p:spPr>
        <p:txBody>
          <a:bodyPr/>
          <a:lstStyle/>
          <a:p>
            <a:r>
              <a:rPr lang="en-US" smtClean="0">
                <a:latin typeface="Times New Roman" charset="0"/>
              </a:rPr>
              <a:t>Slide </a:t>
            </a:r>
            <a:fld id="{EB6CE69B-5DE0-4850-9E0F-184E62A4F915}" type="slidenum">
              <a:rPr lang="en-US" smtClean="0">
                <a:latin typeface="Times New Roman" charset="0"/>
              </a:rPr>
              <a:pPr/>
              <a:t>38</a:t>
            </a:fld>
            <a:endParaRPr lang="en-US" smtClean="0">
              <a:latin typeface="Times New Roman" charset="0"/>
            </a:endParaRPr>
          </a:p>
        </p:txBody>
      </p:sp>
      <p:sp>
        <p:nvSpPr>
          <p:cNvPr id="46084" name="Rectangle 2"/>
          <p:cNvSpPr>
            <a:spLocks noGrp="1" noChangeArrowheads="1"/>
          </p:cNvSpPr>
          <p:nvPr>
            <p:ph type="title"/>
          </p:nvPr>
        </p:nvSpPr>
        <p:spPr/>
        <p:txBody>
          <a:bodyPr/>
          <a:lstStyle/>
          <a:p>
            <a:r>
              <a:rPr lang="en-US" dirty="0" err="1" smtClean="0"/>
              <a:t>TGv</a:t>
            </a:r>
            <a:r>
              <a:rPr lang="en-US" dirty="0" smtClean="0"/>
              <a:t> Timeline – Updated Sept, 2009 </a:t>
            </a:r>
          </a:p>
        </p:txBody>
      </p:sp>
      <p:sp>
        <p:nvSpPr>
          <p:cNvPr id="46085" name="Rectangle 3"/>
          <p:cNvSpPr>
            <a:spLocks noGrp="1" noChangeArrowheads="1"/>
          </p:cNvSpPr>
          <p:nvPr>
            <p:ph type="body" idx="1"/>
          </p:nvPr>
        </p:nvSpPr>
        <p:spPr>
          <a:xfrm>
            <a:off x="685800" y="1676400"/>
            <a:ext cx="7772400" cy="4572000"/>
          </a:xfrm>
        </p:spPr>
        <p:txBody>
          <a:bodyPr/>
          <a:lstStyle/>
          <a:p>
            <a:pPr>
              <a:lnSpc>
                <a:spcPct val="90000"/>
              </a:lnSpc>
            </a:pPr>
            <a:r>
              <a:rPr lang="en-GB" sz="2000" smtClean="0"/>
              <a:t>Initial Working Group Letter Ballot: July 07 – completed</a:t>
            </a:r>
          </a:p>
          <a:p>
            <a:pPr lvl="1">
              <a:lnSpc>
                <a:spcPct val="90000"/>
              </a:lnSpc>
            </a:pPr>
            <a:r>
              <a:rPr lang="en-GB" sz="1800" smtClean="0"/>
              <a:t>Jan 08 – D2.0, May 08 – D3.0, Nov 08 – D4.0</a:t>
            </a:r>
          </a:p>
          <a:p>
            <a:pPr>
              <a:lnSpc>
                <a:spcPct val="90000"/>
              </a:lnSpc>
            </a:pPr>
            <a:r>
              <a:rPr lang="en-GB" sz="2000" smtClean="0"/>
              <a:t>Re-circulation Working Group Letter Ballot: November 08 (D4.0)</a:t>
            </a:r>
          </a:p>
          <a:p>
            <a:pPr lvl="1">
              <a:lnSpc>
                <a:spcPct val="90000"/>
              </a:lnSpc>
            </a:pPr>
            <a:r>
              <a:rPr lang="en-GB" sz="1800" smtClean="0"/>
              <a:t>Mar 09 – D5.0, May 09 – D 6.0, July 09 – D7.0, D7.0(unchanged)</a:t>
            </a:r>
          </a:p>
          <a:p>
            <a:pPr>
              <a:lnSpc>
                <a:spcPct val="90000"/>
              </a:lnSpc>
            </a:pPr>
            <a:r>
              <a:rPr lang="en-GB" sz="2000" smtClean="0"/>
              <a:t>Form Sponsor Ballot Pool: August 09</a:t>
            </a:r>
            <a:endParaRPr lang="en-GB" sz="2000" b="0" smtClean="0">
              <a:solidFill>
                <a:schemeClr val="hlink"/>
              </a:solidFill>
            </a:endParaRPr>
          </a:p>
          <a:p>
            <a:pPr>
              <a:lnSpc>
                <a:spcPct val="90000"/>
              </a:lnSpc>
            </a:pPr>
            <a:r>
              <a:rPr lang="en-GB" sz="2000" smtClean="0"/>
              <a:t>Initial Sponsor Ballot: Oct 09</a:t>
            </a:r>
          </a:p>
          <a:p>
            <a:pPr lvl="1">
              <a:lnSpc>
                <a:spcPct val="90000"/>
              </a:lnSpc>
            </a:pPr>
            <a:r>
              <a:rPr lang="en-GB" sz="1800" smtClean="0"/>
              <a:t>Oct 09 – D7.0 </a:t>
            </a:r>
          </a:p>
          <a:p>
            <a:pPr>
              <a:lnSpc>
                <a:spcPct val="90000"/>
              </a:lnSpc>
            </a:pPr>
            <a:r>
              <a:rPr lang="en-GB" sz="2000" smtClean="0"/>
              <a:t>Approved Sponsor Ballot: Nov 09</a:t>
            </a:r>
          </a:p>
          <a:p>
            <a:pPr lvl="1">
              <a:lnSpc>
                <a:spcPct val="90000"/>
              </a:lnSpc>
            </a:pPr>
            <a:r>
              <a:rPr lang="en-GB" sz="1800" smtClean="0"/>
              <a:t>Jan 09 – D8.0, March D9.0, April D10.0 </a:t>
            </a:r>
            <a:r>
              <a:rPr lang="en-GB" sz="1800" smtClean="0">
                <a:solidFill>
                  <a:schemeClr val="accent2"/>
                </a:solidFill>
              </a:rPr>
              <a:t>(deleted Feb D9.0)</a:t>
            </a:r>
          </a:p>
          <a:p>
            <a:pPr lvl="1">
              <a:lnSpc>
                <a:spcPct val="90000"/>
              </a:lnSpc>
            </a:pPr>
            <a:r>
              <a:rPr lang="en-GB" sz="1800" smtClean="0"/>
              <a:t>May 12</a:t>
            </a:r>
            <a:r>
              <a:rPr lang="en-GB" sz="1800" baseline="30000" smtClean="0"/>
              <a:t>th</a:t>
            </a:r>
            <a:r>
              <a:rPr lang="en-GB" sz="1800" smtClean="0"/>
              <a:t>  ( or so) for Revcom June Approval</a:t>
            </a:r>
          </a:p>
          <a:p>
            <a:pPr>
              <a:lnSpc>
                <a:spcPct val="90000"/>
              </a:lnSpc>
            </a:pPr>
            <a:r>
              <a:rPr lang="en-GB" sz="2000" smtClean="0"/>
              <a:t>Final WG/EC Approval: July 2010 </a:t>
            </a:r>
          </a:p>
          <a:p>
            <a:pPr>
              <a:lnSpc>
                <a:spcPct val="90000"/>
              </a:lnSpc>
            </a:pPr>
            <a:r>
              <a:rPr lang="en-GB" sz="2000" smtClean="0"/>
              <a:t>RevCom/Standards Board Approval: June 4</a:t>
            </a:r>
            <a:r>
              <a:rPr lang="en-GB" sz="2000" baseline="30000" smtClean="0"/>
              <a:t>th</a:t>
            </a:r>
            <a:r>
              <a:rPr lang="en-GB" sz="2000" smtClean="0"/>
              <a:t>/June 5</a:t>
            </a:r>
            <a:r>
              <a:rPr lang="en-GB" sz="2000" baseline="30000" smtClean="0"/>
              <a:t>th</a:t>
            </a:r>
            <a:r>
              <a:rPr lang="en-GB" sz="2000" smtClean="0"/>
              <a:t>(or so)</a:t>
            </a:r>
          </a:p>
          <a:p>
            <a:pPr>
              <a:lnSpc>
                <a:spcPct val="90000"/>
              </a:lnSpc>
            </a:pPr>
            <a:r>
              <a:rPr lang="en-GB" sz="2000" smtClean="0"/>
              <a:t>Note: TGv PAR is authorized through Dec 2010</a:t>
            </a:r>
          </a:p>
        </p:txBody>
      </p:sp>
      <p:sp>
        <p:nvSpPr>
          <p:cNvPr id="46086"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5/8 of 11-10/0416r0 by Dorothy Stanley (Aruba Networks)</a:t>
            </a:r>
          </a:p>
        </p:txBody>
      </p:sp>
      <p:sp>
        <p:nvSpPr>
          <p:cNvPr id="46087"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47107" name="Slide Number Placeholder 5"/>
          <p:cNvSpPr>
            <a:spLocks noGrp="1"/>
          </p:cNvSpPr>
          <p:nvPr>
            <p:ph type="sldNum" sz="quarter" idx="12"/>
          </p:nvPr>
        </p:nvSpPr>
        <p:spPr>
          <a:noFill/>
        </p:spPr>
        <p:txBody>
          <a:bodyPr/>
          <a:lstStyle/>
          <a:p>
            <a:r>
              <a:rPr lang="en-US" smtClean="0">
                <a:latin typeface="Times New Roman" charset="0"/>
              </a:rPr>
              <a:t>Slide </a:t>
            </a:r>
            <a:fld id="{C09AA6BD-1F18-4612-8771-9D125ED4AE08}" type="slidenum">
              <a:rPr lang="en-US" smtClean="0">
                <a:latin typeface="Times New Roman" charset="0"/>
              </a:rPr>
              <a:pPr/>
              <a:t>39</a:t>
            </a:fld>
            <a:endParaRPr lang="en-US" smtClean="0">
              <a:latin typeface="Times New Roman" charset="0"/>
            </a:endParaRPr>
          </a:p>
        </p:txBody>
      </p:sp>
      <p:sp>
        <p:nvSpPr>
          <p:cNvPr id="47108" name="Rectangle 2"/>
          <p:cNvSpPr>
            <a:spLocks noGrp="1" noChangeArrowheads="1"/>
          </p:cNvSpPr>
          <p:nvPr>
            <p:ph type="title"/>
          </p:nvPr>
        </p:nvSpPr>
        <p:spPr/>
        <p:txBody>
          <a:bodyPr/>
          <a:lstStyle/>
          <a:p>
            <a:r>
              <a:rPr lang="en-US" dirty="0" err="1" smtClean="0"/>
              <a:t>TGv</a:t>
            </a:r>
            <a:r>
              <a:rPr lang="en-US" dirty="0" smtClean="0"/>
              <a:t> Timeline – Updated March, 2010 </a:t>
            </a:r>
          </a:p>
        </p:txBody>
      </p:sp>
      <p:sp>
        <p:nvSpPr>
          <p:cNvPr id="47109" name="Rectangle 3"/>
          <p:cNvSpPr>
            <a:spLocks noGrp="1" noChangeArrowheads="1"/>
          </p:cNvSpPr>
          <p:nvPr>
            <p:ph type="body" idx="1"/>
          </p:nvPr>
        </p:nvSpPr>
        <p:spPr>
          <a:xfrm>
            <a:off x="685800" y="1676400"/>
            <a:ext cx="7772400" cy="4572000"/>
          </a:xfrm>
        </p:spPr>
        <p:txBody>
          <a:bodyPr/>
          <a:lstStyle/>
          <a:p>
            <a:pPr>
              <a:lnSpc>
                <a:spcPct val="90000"/>
              </a:lnSpc>
            </a:pPr>
            <a:r>
              <a:rPr lang="en-GB" sz="2000" smtClean="0"/>
              <a:t>Initial Working Group Letter Ballot: July 07 – completed</a:t>
            </a:r>
          </a:p>
          <a:p>
            <a:pPr lvl="1">
              <a:lnSpc>
                <a:spcPct val="90000"/>
              </a:lnSpc>
            </a:pPr>
            <a:r>
              <a:rPr lang="en-GB" sz="1800" smtClean="0"/>
              <a:t>Jan 08 – D2.0, May 08 – D3.0, Nov 08 – D4.0</a:t>
            </a:r>
          </a:p>
          <a:p>
            <a:pPr>
              <a:lnSpc>
                <a:spcPct val="90000"/>
              </a:lnSpc>
            </a:pPr>
            <a:r>
              <a:rPr lang="en-GB" sz="2000" smtClean="0"/>
              <a:t>Re-circulation Working Group Letter Ballot: November 08 (D4.0)</a:t>
            </a:r>
          </a:p>
          <a:p>
            <a:pPr lvl="1">
              <a:lnSpc>
                <a:spcPct val="90000"/>
              </a:lnSpc>
            </a:pPr>
            <a:r>
              <a:rPr lang="en-GB" sz="1800" smtClean="0"/>
              <a:t>Mar 09 – D5.0, May 09 – D 6.0, July 09 – D7.0, D7.0(unchanged)</a:t>
            </a:r>
          </a:p>
          <a:p>
            <a:pPr>
              <a:lnSpc>
                <a:spcPct val="90000"/>
              </a:lnSpc>
            </a:pPr>
            <a:r>
              <a:rPr lang="en-GB" sz="2000" smtClean="0"/>
              <a:t>Form Sponsor Ballot Pool: August 09 </a:t>
            </a:r>
          </a:p>
          <a:p>
            <a:pPr>
              <a:lnSpc>
                <a:spcPct val="90000"/>
              </a:lnSpc>
            </a:pPr>
            <a:r>
              <a:rPr lang="en-GB" sz="2000" smtClean="0"/>
              <a:t>Initial Sponsor Ballot: Oct 09</a:t>
            </a:r>
          </a:p>
          <a:p>
            <a:pPr lvl="1">
              <a:lnSpc>
                <a:spcPct val="90000"/>
              </a:lnSpc>
            </a:pPr>
            <a:r>
              <a:rPr lang="en-GB" sz="1800" smtClean="0"/>
              <a:t>Oct 09 – D7.0 Approved Sponsor Ballot: Nov 09</a:t>
            </a:r>
          </a:p>
          <a:p>
            <a:pPr lvl="1">
              <a:lnSpc>
                <a:spcPct val="90000"/>
              </a:lnSpc>
            </a:pPr>
            <a:r>
              <a:rPr lang="en-GB" sz="1800" smtClean="0"/>
              <a:t>Jan 09 – D8.0, D9.0, March D10.0, April/May D11.0, May/June D11.0 (unchanged)</a:t>
            </a:r>
          </a:p>
          <a:p>
            <a:pPr lvl="1">
              <a:lnSpc>
                <a:spcPct val="90000"/>
              </a:lnSpc>
            </a:pPr>
            <a:r>
              <a:rPr lang="en-GB" sz="1800" smtClean="0"/>
              <a:t>20 August Revcom for Sept approval (was May/ June) </a:t>
            </a:r>
          </a:p>
          <a:p>
            <a:pPr>
              <a:lnSpc>
                <a:spcPct val="90000"/>
              </a:lnSpc>
            </a:pPr>
            <a:r>
              <a:rPr lang="en-GB" sz="2000" smtClean="0"/>
              <a:t>Final WG/EC Approval: July 2010 </a:t>
            </a:r>
          </a:p>
          <a:p>
            <a:pPr>
              <a:lnSpc>
                <a:spcPct val="90000"/>
              </a:lnSpc>
            </a:pPr>
            <a:r>
              <a:rPr lang="en-GB" sz="2000" smtClean="0"/>
              <a:t>RevCom/Standards Board Approval: September 2010 (was June 2010)</a:t>
            </a:r>
          </a:p>
          <a:p>
            <a:pPr>
              <a:lnSpc>
                <a:spcPct val="90000"/>
              </a:lnSpc>
            </a:pPr>
            <a:r>
              <a:rPr lang="en-GB" sz="2000" smtClean="0"/>
              <a:t>Note: TGv PAR is authorized through Dec 2010</a:t>
            </a:r>
          </a:p>
        </p:txBody>
      </p:sp>
      <p:sp>
        <p:nvSpPr>
          <p:cNvPr id="47110"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6/8 of 11-10/0416r0 by Dorothy Stanley (Aruba Networks)</a:t>
            </a:r>
          </a:p>
        </p:txBody>
      </p:sp>
      <p:sp>
        <p:nvSpPr>
          <p:cNvPr id="47111"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xfrm>
            <a:off x="4395788" y="6475413"/>
            <a:ext cx="428625" cy="182562"/>
          </a:xfrm>
          <a:noFill/>
        </p:spPr>
        <p:txBody>
          <a:bodyPr/>
          <a:lstStyle/>
          <a:p>
            <a:r>
              <a:rPr lang="en-US" smtClean="0">
                <a:latin typeface="Times New Roman" charset="0"/>
              </a:rPr>
              <a:t>Slide </a:t>
            </a:r>
            <a:fld id="{320AE1E7-7D83-4489-92B9-ACB09A91782B}" type="slidenum">
              <a:rPr lang="en-US" smtClean="0">
                <a:latin typeface="Times New Roman" charset="0"/>
              </a:rPr>
              <a:pPr/>
              <a:t>4</a:t>
            </a:fld>
            <a:endParaRPr lang="en-US" smtClean="0">
              <a:latin typeface="Times New Roman" charset="0"/>
            </a:endParaRPr>
          </a:p>
        </p:txBody>
      </p:sp>
      <p:sp>
        <p:nvSpPr>
          <p:cNvPr id="19459" name="Rectangle 2"/>
          <p:cNvSpPr>
            <a:spLocks noGrp="1" noChangeArrowheads="1"/>
          </p:cNvSpPr>
          <p:nvPr>
            <p:ph type="title"/>
          </p:nvPr>
        </p:nvSpPr>
        <p:spPr>
          <a:xfrm>
            <a:off x="685800" y="457200"/>
            <a:ext cx="7772400" cy="1066800"/>
          </a:xfrm>
        </p:spPr>
        <p:txBody>
          <a:bodyPr/>
          <a:lstStyle/>
          <a:p>
            <a:r>
              <a:rPr lang="en-US" smtClean="0"/>
              <a:t>Volunteer Editor Contacts</a:t>
            </a:r>
          </a:p>
        </p:txBody>
      </p:sp>
      <p:sp>
        <p:nvSpPr>
          <p:cNvPr id="19460" name="Rectangle 3"/>
          <p:cNvSpPr>
            <a:spLocks noGrp="1" noChangeArrowheads="1"/>
          </p:cNvSpPr>
          <p:nvPr>
            <p:ph type="body" idx="1"/>
          </p:nvPr>
        </p:nvSpPr>
        <p:spPr>
          <a:xfrm>
            <a:off x="685800" y="1295400"/>
            <a:ext cx="7772400" cy="4876800"/>
          </a:xfrm>
          <a:noFill/>
        </p:spPr>
        <p:txBody>
          <a:bodyPr/>
          <a:lstStyle/>
          <a:p>
            <a:r>
              <a:rPr lang="en-US" sz="1600" dirty="0" err="1" smtClean="0"/>
              <a:t>TGp</a:t>
            </a:r>
            <a:r>
              <a:rPr lang="en-US" sz="1600" dirty="0" smtClean="0"/>
              <a:t> – Wayne Fisher – </a:t>
            </a:r>
            <a:r>
              <a:rPr lang="en-US" sz="1600" b="0" dirty="0" smtClean="0"/>
              <a:t>wfisher@arinc.com</a:t>
            </a:r>
          </a:p>
          <a:p>
            <a:r>
              <a:rPr lang="en-US" sz="1600" dirty="0" smtClean="0"/>
              <a:t>TGs – Kazuyuki Sakoda </a:t>
            </a:r>
            <a:r>
              <a:rPr lang="en-US" sz="1600" b="0" dirty="0" smtClean="0"/>
              <a:t>- KazuyukiA.Sakoda@jp.sony.com</a:t>
            </a:r>
            <a:endParaRPr lang="en-US" sz="1600" dirty="0" smtClean="0"/>
          </a:p>
          <a:p>
            <a:r>
              <a:rPr lang="en-US" sz="1600" dirty="0" err="1" smtClean="0"/>
              <a:t>TGu</a:t>
            </a:r>
            <a:r>
              <a:rPr lang="en-US" sz="1600" dirty="0" smtClean="0"/>
              <a:t> – Necati Canpolat – </a:t>
            </a:r>
            <a:r>
              <a:rPr lang="en-US" sz="1600" b="0" dirty="0" smtClean="0"/>
              <a:t>necati.canpolat@intel.com </a:t>
            </a:r>
          </a:p>
          <a:p>
            <a:r>
              <a:rPr lang="en-US" sz="1600" dirty="0" err="1" smtClean="0"/>
              <a:t>TGv</a:t>
            </a:r>
            <a:r>
              <a:rPr lang="en-US" sz="1600" dirty="0" smtClean="0"/>
              <a:t> – Emily Qi – </a:t>
            </a:r>
            <a:r>
              <a:rPr lang="en-US" sz="1600" b="0" dirty="0" smtClean="0"/>
              <a:t>emily.h.qi@intel.com</a:t>
            </a:r>
          </a:p>
          <a:p>
            <a:r>
              <a:rPr lang="en-US" sz="1600" dirty="0" err="1" smtClean="0"/>
              <a:t>TGz</a:t>
            </a:r>
            <a:r>
              <a:rPr lang="en-US" sz="1600" dirty="0" smtClean="0"/>
              <a:t> – Menzo Wentink– </a:t>
            </a:r>
            <a:r>
              <a:rPr lang="en-US" sz="1600" b="0" dirty="0" smtClean="0">
                <a:hlinkClick r:id="rId3"/>
              </a:rPr>
              <a:t>mwentink@qualcomm.com</a:t>
            </a:r>
            <a:endParaRPr lang="en-US" sz="1600" b="0" dirty="0" smtClean="0"/>
          </a:p>
          <a:p>
            <a:r>
              <a:rPr lang="en-US" sz="1600" dirty="0" err="1" smtClean="0"/>
              <a:t>TGmb</a:t>
            </a:r>
            <a:r>
              <a:rPr lang="en-US" sz="1600" dirty="0" smtClean="0"/>
              <a:t> – Adrian Stephens </a:t>
            </a:r>
            <a:r>
              <a:rPr lang="en-US" sz="1600" b="0" dirty="0" smtClean="0"/>
              <a:t>– </a:t>
            </a:r>
            <a:r>
              <a:rPr lang="en-US" sz="1600" b="0" dirty="0" smtClean="0">
                <a:hlinkClick r:id="rId4"/>
              </a:rPr>
              <a:t>adrian.p.stephens@intel.com</a:t>
            </a:r>
            <a:r>
              <a:rPr lang="en-US" sz="1600" b="0" dirty="0" smtClean="0"/>
              <a:t> (TBC)</a:t>
            </a:r>
          </a:p>
          <a:p>
            <a:r>
              <a:rPr lang="en-US" sz="1600" dirty="0" err="1" smtClean="0"/>
              <a:t>TGaa</a:t>
            </a:r>
            <a:r>
              <a:rPr lang="en-US" sz="1600" dirty="0" smtClean="0"/>
              <a:t> – Hang Liu </a:t>
            </a:r>
            <a:r>
              <a:rPr lang="en-US" sz="1600" b="0" dirty="0" smtClean="0"/>
              <a:t>– hang.liu@thomson.net</a:t>
            </a:r>
          </a:p>
          <a:p>
            <a:r>
              <a:rPr lang="en-US" sz="1600" dirty="0" smtClean="0"/>
              <a:t>Editor Emeritus:</a:t>
            </a:r>
          </a:p>
          <a:p>
            <a:pPr lvl="1"/>
            <a:r>
              <a:rPr lang="en-US" sz="1600" dirty="0" err="1" smtClean="0"/>
              <a:t>TGk</a:t>
            </a:r>
            <a:r>
              <a:rPr lang="en-US" sz="1600" dirty="0" smtClean="0"/>
              <a:t> – Joe </a:t>
            </a:r>
            <a:r>
              <a:rPr lang="en-US" sz="1600" dirty="0" err="1" smtClean="0"/>
              <a:t>Kwak</a:t>
            </a:r>
            <a:r>
              <a:rPr lang="en-US" sz="1600" dirty="0" smtClean="0"/>
              <a:t>– </a:t>
            </a:r>
            <a:r>
              <a:rPr lang="en-US" sz="1600" dirty="0" smtClean="0">
                <a:hlinkClick r:id="rId5"/>
              </a:rPr>
              <a:t>joekwak@sbcglobal.net</a:t>
            </a:r>
            <a:endParaRPr lang="en-US" sz="1600" dirty="0" smtClean="0"/>
          </a:p>
          <a:p>
            <a:pPr lvl="1"/>
            <a:r>
              <a:rPr lang="en-US" sz="1600" dirty="0" err="1" smtClean="0"/>
              <a:t>TGn</a:t>
            </a:r>
            <a:r>
              <a:rPr lang="en-US" sz="1600" dirty="0" smtClean="0"/>
              <a:t> – Adrian Stephens – </a:t>
            </a:r>
            <a:r>
              <a:rPr lang="en-US" sz="1600" dirty="0" smtClean="0">
                <a:hlinkClick r:id="rId4"/>
              </a:rPr>
              <a:t>adrian.p.stephens@intel.com</a:t>
            </a:r>
            <a:r>
              <a:rPr lang="en-US" sz="1600" dirty="0" smtClean="0"/>
              <a:t> </a:t>
            </a:r>
          </a:p>
          <a:p>
            <a:pPr lvl="1"/>
            <a:r>
              <a:rPr lang="en-US" sz="1600" dirty="0" err="1" smtClean="0"/>
              <a:t>TGr</a:t>
            </a:r>
            <a:r>
              <a:rPr lang="en-US" sz="1600" dirty="0" smtClean="0"/>
              <a:t> – Bill Marshall – </a:t>
            </a:r>
            <a:r>
              <a:rPr lang="en-US" sz="1600" dirty="0" smtClean="0">
                <a:hlinkClick r:id="rId6"/>
              </a:rPr>
              <a:t>wtm@research.att.com</a:t>
            </a:r>
            <a:endParaRPr lang="en-US" sz="1600" dirty="0" smtClean="0"/>
          </a:p>
          <a:p>
            <a:pPr lvl="1"/>
            <a:r>
              <a:rPr lang="en-US" sz="1600" dirty="0" err="1" smtClean="0"/>
              <a:t>TGw</a:t>
            </a:r>
            <a:r>
              <a:rPr lang="en-US" sz="1600" dirty="0" smtClean="0"/>
              <a:t> – Nancy Cam-Winget – </a:t>
            </a:r>
            <a:r>
              <a:rPr lang="en-US" sz="1600" dirty="0" smtClean="0">
                <a:hlinkClick r:id="rId7"/>
              </a:rPr>
              <a:t>ncamwing@cisco.com</a:t>
            </a:r>
            <a:r>
              <a:rPr lang="en-US" sz="1600" dirty="0" smtClean="0"/>
              <a:t>   </a:t>
            </a:r>
          </a:p>
          <a:p>
            <a:pPr lvl="1"/>
            <a:r>
              <a:rPr lang="en-US" sz="1600" dirty="0" err="1" smtClean="0"/>
              <a:t>TGy</a:t>
            </a:r>
            <a:r>
              <a:rPr lang="en-US" sz="1600" dirty="0" smtClean="0"/>
              <a:t> – Peter Ecclesine – </a:t>
            </a:r>
            <a:r>
              <a:rPr lang="en-US" sz="1600" dirty="0" smtClean="0">
                <a:hlinkClick r:id="rId8"/>
              </a:rPr>
              <a:t>pecclesi@cisco.com</a:t>
            </a:r>
            <a:r>
              <a:rPr lang="en-US" sz="1600" dirty="0" smtClean="0"/>
              <a:t> </a:t>
            </a:r>
          </a:p>
          <a:p>
            <a:endParaRPr lang="en-US" sz="1600" dirty="0" smtClean="0"/>
          </a:p>
        </p:txBody>
      </p:sp>
      <p:sp>
        <p:nvSpPr>
          <p:cNvPr id="19461" name="Footer Placeholder 6"/>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19462"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2/7 of 11-10/0321r3 by Peter Ecclesine (Cisco Systems)</a:t>
            </a:r>
          </a:p>
        </p:txBody>
      </p:sp>
      <p:sp>
        <p:nvSpPr>
          <p:cNvPr id="19463"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48131" name="Slide Number Placeholder 5"/>
          <p:cNvSpPr>
            <a:spLocks noGrp="1"/>
          </p:cNvSpPr>
          <p:nvPr>
            <p:ph type="sldNum" sz="quarter" idx="12"/>
          </p:nvPr>
        </p:nvSpPr>
        <p:spPr>
          <a:noFill/>
        </p:spPr>
        <p:txBody>
          <a:bodyPr/>
          <a:lstStyle/>
          <a:p>
            <a:r>
              <a:rPr lang="en-US" smtClean="0">
                <a:latin typeface="Times New Roman" charset="0"/>
              </a:rPr>
              <a:t>Slide </a:t>
            </a:r>
            <a:fld id="{9C9DCF07-5B74-461C-BFDE-E70787F6D34C}" type="slidenum">
              <a:rPr lang="en-US" smtClean="0">
                <a:latin typeface="Times New Roman" charset="0"/>
              </a:rPr>
              <a:pPr/>
              <a:t>40</a:t>
            </a:fld>
            <a:endParaRPr lang="en-US" smtClean="0">
              <a:latin typeface="Times New Roman" charset="0"/>
            </a:endParaRPr>
          </a:p>
        </p:txBody>
      </p:sp>
      <p:sp>
        <p:nvSpPr>
          <p:cNvPr id="48132" name="Rectangle 2"/>
          <p:cNvSpPr>
            <a:spLocks noGrp="1" noChangeArrowheads="1"/>
          </p:cNvSpPr>
          <p:nvPr>
            <p:ph type="title"/>
          </p:nvPr>
        </p:nvSpPr>
        <p:spPr/>
        <p:txBody>
          <a:bodyPr/>
          <a:lstStyle/>
          <a:p>
            <a:r>
              <a:rPr lang="en-US" dirty="0" smtClean="0"/>
              <a:t>Goals for Mar 10 - May 2010</a:t>
            </a:r>
          </a:p>
        </p:txBody>
      </p:sp>
      <p:sp>
        <p:nvSpPr>
          <p:cNvPr id="48133" name="Rectangle 3"/>
          <p:cNvSpPr>
            <a:spLocks noGrp="1" noChangeArrowheads="1"/>
          </p:cNvSpPr>
          <p:nvPr>
            <p:ph type="body" idx="1"/>
          </p:nvPr>
        </p:nvSpPr>
        <p:spPr/>
        <p:txBody>
          <a:bodyPr/>
          <a:lstStyle/>
          <a:p>
            <a:r>
              <a:rPr lang="en-US" smtClean="0"/>
              <a:t>Second Recirculation Sponsor Ballot</a:t>
            </a:r>
          </a:p>
          <a:p>
            <a:r>
              <a:rPr lang="en-US" smtClean="0"/>
              <a:t>Resolve comments from Second Recirculation Sponsor Ballot</a:t>
            </a:r>
          </a:p>
          <a:p>
            <a:r>
              <a:rPr lang="en-US" smtClean="0"/>
              <a:t>Third Recirculation Sponsor Ballot</a:t>
            </a:r>
          </a:p>
          <a:p>
            <a:endParaRPr lang="en-US" smtClean="0"/>
          </a:p>
          <a:p>
            <a:endParaRPr lang="en-US" smtClean="0"/>
          </a:p>
          <a:p>
            <a:endParaRPr lang="en-US" smtClean="0"/>
          </a:p>
        </p:txBody>
      </p:sp>
      <p:sp>
        <p:nvSpPr>
          <p:cNvPr id="48134"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7/8 of 11-10/0416r0 by Dorothy Stanley (Aruba Networks)</a:t>
            </a:r>
          </a:p>
        </p:txBody>
      </p:sp>
      <p:sp>
        <p:nvSpPr>
          <p:cNvPr id="48135"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49155" name="Slide Number Placeholder 5"/>
          <p:cNvSpPr>
            <a:spLocks noGrp="1"/>
          </p:cNvSpPr>
          <p:nvPr>
            <p:ph type="sldNum" sz="quarter" idx="12"/>
          </p:nvPr>
        </p:nvSpPr>
        <p:spPr>
          <a:noFill/>
        </p:spPr>
        <p:txBody>
          <a:bodyPr/>
          <a:lstStyle/>
          <a:p>
            <a:r>
              <a:rPr lang="en-US" smtClean="0">
                <a:latin typeface="Times New Roman" charset="0"/>
              </a:rPr>
              <a:t>Slide </a:t>
            </a:r>
            <a:fld id="{74CD39F7-CAF1-4107-AB15-10D1C44DC60E}" type="slidenum">
              <a:rPr lang="en-US" smtClean="0">
                <a:latin typeface="Times New Roman" charset="0"/>
              </a:rPr>
              <a:pPr/>
              <a:t>41</a:t>
            </a:fld>
            <a:endParaRPr lang="en-US" smtClean="0">
              <a:latin typeface="Times New Roman" charset="0"/>
            </a:endParaRPr>
          </a:p>
        </p:txBody>
      </p:sp>
      <p:sp>
        <p:nvSpPr>
          <p:cNvPr id="49156" name="Rectangle 2"/>
          <p:cNvSpPr>
            <a:spLocks noGrp="1" noChangeArrowheads="1"/>
          </p:cNvSpPr>
          <p:nvPr>
            <p:ph type="title"/>
          </p:nvPr>
        </p:nvSpPr>
        <p:spPr/>
        <p:txBody>
          <a:bodyPr/>
          <a:lstStyle/>
          <a:p>
            <a:r>
              <a:rPr lang="en-GB" dirty="0" smtClean="0"/>
              <a:t>References</a:t>
            </a:r>
          </a:p>
        </p:txBody>
      </p:sp>
      <p:sp>
        <p:nvSpPr>
          <p:cNvPr id="49157" name="Rectangle 3"/>
          <p:cNvSpPr>
            <a:spLocks noGrp="1" noChangeArrowheads="1"/>
          </p:cNvSpPr>
          <p:nvPr>
            <p:ph type="body" idx="1"/>
          </p:nvPr>
        </p:nvSpPr>
        <p:spPr/>
        <p:txBody>
          <a:bodyPr/>
          <a:lstStyle/>
          <a:p>
            <a:endParaRPr lang="en-US" smtClean="0"/>
          </a:p>
        </p:txBody>
      </p:sp>
      <p:sp>
        <p:nvSpPr>
          <p:cNvPr id="49158"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8/8 of 11-10/0416r0 by Dorothy Stanley (Aruba Networks)</a:t>
            </a:r>
          </a:p>
        </p:txBody>
      </p:sp>
      <p:sp>
        <p:nvSpPr>
          <p:cNvPr id="49159"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Footer Placeholder 4"/>
          <p:cNvSpPr>
            <a:spLocks noGrp="1"/>
          </p:cNvSpPr>
          <p:nvPr>
            <p:ph type="ftr" sz="quarter" idx="11"/>
          </p:nvPr>
        </p:nvSpPr>
        <p:spPr>
          <a:noFill/>
        </p:spPr>
        <p:txBody>
          <a:bodyPr/>
          <a:lstStyle/>
          <a:p>
            <a:r>
              <a:rPr lang="en-US" smtClean="0">
                <a:latin typeface="Times New Roman" charset="0"/>
                <a:ea typeface="ＭＳ Ｐゴシック" charset="-128"/>
              </a:rPr>
              <a:t>Adrian Stephens, Intel Corporation</a:t>
            </a:r>
          </a:p>
        </p:txBody>
      </p:sp>
      <p:sp>
        <p:nvSpPr>
          <p:cNvPr id="8196" name="Slide Number Placeholder 5"/>
          <p:cNvSpPr>
            <a:spLocks noGrp="1"/>
          </p:cNvSpPr>
          <p:nvPr>
            <p:ph type="sldNum" sz="quarter" idx="12"/>
          </p:nvPr>
        </p:nvSpPr>
        <p:spPr>
          <a:noFill/>
        </p:spPr>
        <p:txBody>
          <a:bodyPr/>
          <a:lstStyle/>
          <a:p>
            <a:r>
              <a:rPr lang="en-US" smtClean="0">
                <a:latin typeface="Times New Roman" charset="0"/>
              </a:rPr>
              <a:t>Slide </a:t>
            </a:r>
            <a:fld id="{31F0DF42-54BE-4ED9-89F5-AE511F449CEB}" type="slidenum">
              <a:rPr lang="en-US" smtClean="0">
                <a:latin typeface="Times New Roman" charset="0"/>
              </a:rPr>
              <a:pPr/>
              <a:t>42</a:t>
            </a:fld>
            <a:endParaRPr lang="en-US" smtClean="0">
              <a:latin typeface="Times New Roman" charset="0"/>
            </a:endParaRPr>
          </a:p>
        </p:txBody>
      </p:sp>
      <p:sp>
        <p:nvSpPr>
          <p:cNvPr id="8197" name="Rectangle 2"/>
          <p:cNvSpPr>
            <a:spLocks noGrp="1" noChangeArrowheads="1"/>
          </p:cNvSpPr>
          <p:nvPr>
            <p:ph type="title"/>
          </p:nvPr>
        </p:nvSpPr>
        <p:spPr>
          <a:noFill/>
        </p:spPr>
        <p:txBody>
          <a:bodyPr/>
          <a:lstStyle/>
          <a:p>
            <a:r>
              <a:rPr lang="en-US" dirty="0" err="1" smtClean="0"/>
              <a:t>TGz</a:t>
            </a:r>
            <a:r>
              <a:rPr lang="en-US" dirty="0" smtClean="0"/>
              <a:t> Orlando Closing Report</a:t>
            </a:r>
          </a:p>
        </p:txBody>
      </p:sp>
      <p:sp>
        <p:nvSpPr>
          <p:cNvPr id="8198" name="Rectangle 6"/>
          <p:cNvSpPr>
            <a:spLocks noGrp="1" noChangeArrowheads="1"/>
          </p:cNvSpPr>
          <p:nvPr>
            <p:ph type="body" idx="1"/>
          </p:nvPr>
        </p:nvSpPr>
        <p:spPr>
          <a:xfrm>
            <a:off x="685800" y="1524000"/>
            <a:ext cx="7772400" cy="381000"/>
          </a:xfrm>
          <a:noFill/>
        </p:spPr>
        <p:txBody>
          <a:bodyPr/>
          <a:lstStyle/>
          <a:p>
            <a:pPr algn="ctr">
              <a:lnSpc>
                <a:spcPct val="90000"/>
              </a:lnSpc>
              <a:buFontTx/>
              <a:buNone/>
            </a:pPr>
            <a:r>
              <a:rPr lang="en-US" sz="2000" dirty="0" smtClean="0"/>
              <a:t>Date:</a:t>
            </a:r>
            <a:r>
              <a:rPr lang="en-US" sz="2000" b="0" dirty="0" smtClean="0"/>
              <a:t> 18 March 2010</a:t>
            </a:r>
          </a:p>
        </p:txBody>
      </p:sp>
      <p:graphicFrame>
        <p:nvGraphicFramePr>
          <p:cNvPr id="8194" name="Object 2"/>
          <p:cNvGraphicFramePr>
            <a:graphicFrameLocks noChangeAspect="1"/>
          </p:cNvGraphicFramePr>
          <p:nvPr/>
        </p:nvGraphicFramePr>
        <p:xfrm>
          <a:off x="530225" y="2359025"/>
          <a:ext cx="8094663" cy="3195638"/>
        </p:xfrm>
        <a:graphic>
          <a:graphicData uri="http://schemas.openxmlformats.org/presentationml/2006/ole">
            <p:oleObj spid="_x0000_s8194" name="Document" r:id="rId4" imgW="8238789" imgH="3250603" progId="Word.Document.8">
              <p:embed/>
            </p:oleObj>
          </a:graphicData>
        </a:graphic>
      </p:graphicFrame>
      <p:sp>
        <p:nvSpPr>
          <p:cNvPr id="8199"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a:t>Authors:</a:t>
            </a:r>
          </a:p>
        </p:txBody>
      </p:sp>
      <p:sp>
        <p:nvSpPr>
          <p:cNvPr id="8200" name="Rectangle 8"/>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1/2 of 11-10/0400r0 by Menzo Wentink (Qualcomm)</a:t>
            </a:r>
          </a:p>
        </p:txBody>
      </p:sp>
      <p:sp>
        <p:nvSpPr>
          <p:cNvPr id="8201"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1"/>
          <p:cNvSpPr>
            <a:spLocks noGrp="1"/>
          </p:cNvSpPr>
          <p:nvPr>
            <p:ph type="dt" sz="quarter" idx="10"/>
          </p:nvPr>
        </p:nvSpPr>
        <p:spPr>
          <a:noFill/>
        </p:spPr>
        <p:txBody>
          <a:bodyPr/>
          <a:lstStyle/>
          <a:p>
            <a:r>
              <a:rPr lang="en-US" smtClean="0">
                <a:ea typeface="ＭＳ Ｐゴシック" charset="-128"/>
              </a:rPr>
              <a:t>Mar 2010</a:t>
            </a:r>
            <a:endParaRPr lang="en-US" smtClean="0">
              <a:ea typeface="ＭＳ Ｐゴシック" charset="-128"/>
            </a:endParaRPr>
          </a:p>
        </p:txBody>
      </p:sp>
      <p:sp>
        <p:nvSpPr>
          <p:cNvPr id="17411" name="Footer Placeholder 2"/>
          <p:cNvSpPr>
            <a:spLocks noGrp="1"/>
          </p:cNvSpPr>
          <p:nvPr>
            <p:ph type="ftr" sz="quarter" idx="11"/>
          </p:nvPr>
        </p:nvSpPr>
        <p:spPr>
          <a:noFill/>
        </p:spPr>
        <p:txBody>
          <a:bodyPr/>
          <a:lstStyle/>
          <a:p>
            <a:r>
              <a:rPr lang="en-US" smtClean="0">
                <a:ea typeface="ＭＳ Ｐゴシック" charset="-128"/>
              </a:rPr>
              <a:t>Adrian Stephens, Intel Corporation</a:t>
            </a:r>
            <a:endParaRPr lang="en-US" smtClean="0">
              <a:ea typeface="ＭＳ Ｐゴシック" charset="-128"/>
            </a:endParaRPr>
          </a:p>
        </p:txBody>
      </p:sp>
      <p:sp>
        <p:nvSpPr>
          <p:cNvPr id="17412" name="Slide Number Placeholder 3"/>
          <p:cNvSpPr>
            <a:spLocks noGrp="1"/>
          </p:cNvSpPr>
          <p:nvPr>
            <p:ph type="sldNum" sz="quarter" idx="12"/>
          </p:nvPr>
        </p:nvSpPr>
        <p:spPr>
          <a:noFill/>
        </p:spPr>
        <p:txBody>
          <a:bodyPr/>
          <a:lstStyle/>
          <a:p>
            <a:r>
              <a:rPr lang="en-US"/>
              <a:t>Slide </a:t>
            </a:r>
            <a:fld id="{C8D797C9-1DB6-42D4-867B-C82EEFE07126}" type="slidenum">
              <a:rPr lang="en-US"/>
              <a:pPr/>
              <a:t>43</a:t>
            </a:fld>
            <a:endParaRPr lang="en-US"/>
          </a:p>
        </p:txBody>
      </p:sp>
      <p:sp>
        <p:nvSpPr>
          <p:cNvPr id="17413" name="Rectangle 2"/>
          <p:cNvSpPr>
            <a:spLocks noGrp="1" noChangeArrowheads="1"/>
          </p:cNvSpPr>
          <p:nvPr>
            <p:ph type="title" idx="4294967295"/>
          </p:nvPr>
        </p:nvSpPr>
        <p:spPr/>
        <p:txBody>
          <a:bodyPr/>
          <a:lstStyle/>
          <a:p>
            <a:r>
              <a:rPr lang="en-US" dirty="0" err="1" smtClean="0"/>
              <a:t>TGz</a:t>
            </a:r>
            <a:r>
              <a:rPr lang="en-US" dirty="0" smtClean="0"/>
              <a:t> Accomplishments in Orlando</a:t>
            </a:r>
          </a:p>
        </p:txBody>
      </p:sp>
      <p:sp>
        <p:nvSpPr>
          <p:cNvPr id="17414" name="Rectangle 3"/>
          <p:cNvSpPr>
            <a:spLocks noGrp="1" noChangeArrowheads="1"/>
          </p:cNvSpPr>
          <p:nvPr>
            <p:ph idx="4294967295"/>
          </p:nvPr>
        </p:nvSpPr>
        <p:spPr/>
        <p:txBody>
          <a:bodyPr/>
          <a:lstStyle/>
          <a:p>
            <a:r>
              <a:rPr lang="en-US" smtClean="0"/>
              <a:t>TGz resolved all of the comments received on the first recirculation sponsor ballot</a:t>
            </a:r>
          </a:p>
          <a:p>
            <a:pPr lvl="1"/>
            <a:r>
              <a:rPr lang="en-US" smtClean="0"/>
              <a:t>The approved comment resolutions are in 11-10/298r2</a:t>
            </a:r>
          </a:p>
          <a:p>
            <a:pPr lvl="1"/>
            <a:endParaRPr lang="en-US" smtClean="0"/>
          </a:p>
          <a:p>
            <a:r>
              <a:rPr lang="en-US" smtClean="0"/>
              <a:t>TGz approved a 15-day recirculation sponsor ballot to start when the editor has prepared TGz draft 8.0</a:t>
            </a:r>
          </a:p>
          <a:p>
            <a:endParaRPr lang="en-US" smtClean="0"/>
          </a:p>
          <a:p>
            <a:r>
              <a:rPr lang="en-US" smtClean="0"/>
              <a:t>TGz approved the following teleconferences:</a:t>
            </a:r>
          </a:p>
          <a:p>
            <a:pPr lvl="1"/>
            <a:r>
              <a:rPr lang="en-GB" smtClean="0"/>
              <a:t>April 8, </a:t>
            </a:r>
            <a:r>
              <a:rPr lang="en-US" smtClean="0"/>
              <a:t>15, 22, 29, May 6, 13</a:t>
            </a:r>
          </a:p>
          <a:p>
            <a:pPr lvl="1"/>
            <a:r>
              <a:rPr lang="en-US" smtClean="0"/>
              <a:t>Start time 2pm ET, for 2 hours</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p:txBody>
          <a:bodyPr/>
          <a:lstStyle/>
          <a:p>
            <a:r>
              <a:rPr lang="en-US" sz="2400" dirty="0" smtClean="0"/>
              <a:t>802.11aa – Robust Audio Video Transport Streaming </a:t>
            </a:r>
            <a:br>
              <a:rPr lang="en-US" sz="2400" dirty="0" smtClean="0"/>
            </a:br>
            <a:r>
              <a:rPr lang="en-US" sz="2800" dirty="0" smtClean="0"/>
              <a:t>Orlando, Florida</a:t>
            </a:r>
            <a:r>
              <a:rPr lang="en-GB" sz="2400" dirty="0" smtClean="0"/>
              <a:t> </a:t>
            </a:r>
            <a:r>
              <a:rPr lang="en-US" sz="2400" dirty="0" smtClean="0"/>
              <a:t>Closing Report – Draft Version</a:t>
            </a:r>
            <a:endParaRPr lang="en-GB" sz="2400" dirty="0" smtClean="0"/>
          </a:p>
        </p:txBody>
      </p:sp>
      <p:sp>
        <p:nvSpPr>
          <p:cNvPr id="9220" name="Rectangle 6"/>
          <p:cNvSpPr>
            <a:spLocks noGrp="1" noChangeArrowheads="1"/>
          </p:cNvSpPr>
          <p:nvPr>
            <p:ph type="body" idx="1"/>
          </p:nvPr>
        </p:nvSpPr>
        <p:spPr>
          <a:xfrm>
            <a:off x="685800" y="1700213"/>
            <a:ext cx="7772400" cy="381000"/>
          </a:xfrm>
        </p:spPr>
        <p:txBody>
          <a:bodyPr/>
          <a:lstStyle/>
          <a:p>
            <a:pPr algn="ctr">
              <a:buFontTx/>
              <a:buNone/>
            </a:pPr>
            <a:r>
              <a:rPr lang="en-GB" sz="2000" smtClean="0"/>
              <a:t>Date:</a:t>
            </a:r>
            <a:r>
              <a:rPr lang="en-GB" sz="2000" b="0" smtClean="0"/>
              <a:t> 2010-03-18</a:t>
            </a:r>
          </a:p>
        </p:txBody>
      </p:sp>
      <p:sp>
        <p:nvSpPr>
          <p:cNvPr id="9221" name="Rectangle 12"/>
          <p:cNvSpPr>
            <a:spLocks noChangeArrowheads="1"/>
          </p:cNvSpPr>
          <p:nvPr/>
        </p:nvSpPr>
        <p:spPr bwMode="auto">
          <a:xfrm>
            <a:off x="533400" y="232727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GB" sz="2000"/>
              <a:t>Authors:</a:t>
            </a:r>
          </a:p>
        </p:txBody>
      </p:sp>
      <p:graphicFrame>
        <p:nvGraphicFramePr>
          <p:cNvPr id="9218" name="Object 11"/>
          <p:cNvGraphicFramePr>
            <a:graphicFrameLocks noChangeAspect="1"/>
          </p:cNvGraphicFramePr>
          <p:nvPr/>
        </p:nvGraphicFramePr>
        <p:xfrm>
          <a:off x="571500" y="2786063"/>
          <a:ext cx="7877175" cy="2682875"/>
        </p:xfrm>
        <a:graphic>
          <a:graphicData uri="http://schemas.openxmlformats.org/presentationml/2006/ole">
            <p:oleObj spid="_x0000_s9218" name="Document" r:id="rId4" imgW="8706169" imgH="2960359" progId="Word.Document.8">
              <p:embed/>
            </p:oleObj>
          </a:graphicData>
        </a:graphic>
      </p:graphicFrame>
      <p:sp>
        <p:nvSpPr>
          <p:cNvPr id="9222" name="Footer Placeholder 9"/>
          <p:cNvSpPr>
            <a:spLocks noGrp="1"/>
          </p:cNvSpPr>
          <p:nvPr>
            <p:ph type="ftr" sz="quarter" idx="11"/>
          </p:nvPr>
        </p:nvSpPr>
        <p:spPr>
          <a:noFill/>
        </p:spPr>
        <p:txBody>
          <a:bodyPr/>
          <a:lstStyle/>
          <a:p>
            <a:r>
              <a:rPr lang="en-GB" smtClean="0">
                <a:latin typeface="Times New Roman" charset="0"/>
              </a:rPr>
              <a:t>Adrian Stephens, Intel Corporation</a:t>
            </a:r>
          </a:p>
        </p:txBody>
      </p:sp>
      <p:sp>
        <p:nvSpPr>
          <p:cNvPr id="9223" name="Slide Number Placeholder 10"/>
          <p:cNvSpPr>
            <a:spLocks noGrp="1"/>
          </p:cNvSpPr>
          <p:nvPr>
            <p:ph type="sldNum" sz="quarter" idx="12"/>
          </p:nvPr>
        </p:nvSpPr>
        <p:spPr>
          <a:noFill/>
        </p:spPr>
        <p:txBody>
          <a:bodyPr/>
          <a:lstStyle/>
          <a:p>
            <a:r>
              <a:rPr lang="en-GB" smtClean="0">
                <a:latin typeface="Times New Roman" charset="0"/>
              </a:rPr>
              <a:t>Slide </a:t>
            </a:r>
            <a:fld id="{925C9CE2-D229-43A9-B2CD-B4043A445553}" type="slidenum">
              <a:rPr lang="en-GB" smtClean="0">
                <a:latin typeface="Times New Roman" charset="0"/>
              </a:rPr>
              <a:pPr/>
              <a:t>44</a:t>
            </a:fld>
            <a:endParaRPr lang="en-GB" smtClean="0">
              <a:latin typeface="Times New Roman" charset="0"/>
            </a:endParaRPr>
          </a:p>
        </p:txBody>
      </p:sp>
      <p:sp>
        <p:nvSpPr>
          <p:cNvPr id="9224" name="Rectangle 8"/>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1/5 of 11-10/0395r0 by Ganesh Venkatesan, Intel; Alex Ashley, NDS</a:t>
            </a:r>
          </a:p>
        </p:txBody>
      </p:sp>
      <p:sp>
        <p:nvSpPr>
          <p:cNvPr id="9225"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ChangeArrowheads="1"/>
          </p:cNvSpPr>
          <p:nvPr/>
        </p:nvSpPr>
        <p:spPr bwMode="auto">
          <a:xfrm>
            <a:off x="762000" y="1295400"/>
            <a:ext cx="7500937" cy="4970463"/>
          </a:xfrm>
          <a:prstGeom prst="rect">
            <a:avLst/>
          </a:prstGeom>
          <a:noFill/>
          <a:ln w="9525">
            <a:noFill/>
            <a:miter lim="800000"/>
            <a:headEnd/>
            <a:tailEnd/>
          </a:ln>
        </p:spPr>
        <p:txBody>
          <a:bodyPr>
            <a:spAutoFit/>
          </a:bodyPr>
          <a:lstStyle/>
          <a:p>
            <a:pPr marL="457200" indent="-457200">
              <a:spcBef>
                <a:spcPts val="600"/>
              </a:spcBef>
            </a:pPr>
            <a:r>
              <a:rPr lang="en-US" sz="2800" dirty="0"/>
              <a:t>Goals for the Orlando Meeting:</a:t>
            </a:r>
          </a:p>
          <a:p>
            <a:pPr marL="857250" lvl="1" indent="-457200">
              <a:spcBef>
                <a:spcPts val="600"/>
              </a:spcBef>
              <a:buFont typeface="Arial" charset="0"/>
              <a:buChar char="•"/>
            </a:pPr>
            <a:r>
              <a:rPr lang="en-US" sz="2400" dirty="0"/>
              <a:t>Review alternate proposals on interworking with 802.1Qat proposal and adopt the best fit</a:t>
            </a:r>
          </a:p>
          <a:p>
            <a:pPr marL="857250" lvl="1" indent="-457200">
              <a:spcBef>
                <a:spcPts val="600"/>
              </a:spcBef>
              <a:buFont typeface="Arial" charset="0"/>
              <a:buChar char="•"/>
            </a:pPr>
            <a:r>
              <a:rPr lang="en-US" sz="2400" dirty="0"/>
              <a:t>Discuss and resolve review comments on Draft 0.04</a:t>
            </a:r>
          </a:p>
          <a:p>
            <a:pPr marL="857250" lvl="1" indent="-457200">
              <a:spcBef>
                <a:spcPts val="600"/>
              </a:spcBef>
              <a:buFont typeface="Arial" charset="0"/>
              <a:buChar char="•"/>
            </a:pPr>
            <a:r>
              <a:rPr lang="en-US" sz="2400" dirty="0"/>
              <a:t>Listen to technical proposals on </a:t>
            </a:r>
            <a:r>
              <a:rPr lang="en-US" sz="2400" dirty="0" err="1"/>
              <a:t>TGaa</a:t>
            </a:r>
            <a:r>
              <a:rPr lang="en-US" sz="2400" dirty="0"/>
              <a:t> topics</a:t>
            </a:r>
          </a:p>
          <a:p>
            <a:pPr marL="857250" lvl="1" indent="-457200">
              <a:spcBef>
                <a:spcPts val="600"/>
              </a:spcBef>
              <a:buFont typeface="Arial" charset="0"/>
              <a:buChar char="•"/>
            </a:pPr>
            <a:r>
              <a:rPr lang="en-US" sz="2400" dirty="0"/>
              <a:t>Joint meeting with 802.1AVB – review 802.1Qat and settle on a proposal </a:t>
            </a:r>
            <a:r>
              <a:rPr lang="en-US" sz="2400" dirty="0" err="1"/>
              <a:t>for“interworking</a:t>
            </a:r>
            <a:r>
              <a:rPr lang="en-US" sz="2400" dirty="0"/>
              <a:t> with 802,1Qat”</a:t>
            </a:r>
          </a:p>
          <a:p>
            <a:pPr marL="857250" lvl="1" indent="-457200">
              <a:spcBef>
                <a:spcPts val="600"/>
              </a:spcBef>
              <a:buFont typeface="Arial" charset="0"/>
              <a:buChar char="•"/>
            </a:pPr>
            <a:r>
              <a:rPr lang="en-US" sz="2400" dirty="0"/>
              <a:t>Empower the editor to generate D0.99 for internal review </a:t>
            </a:r>
            <a:r>
              <a:rPr lang="en-US" sz="2400" dirty="0">
                <a:sym typeface="Wingdings" charset="2"/>
              </a:rPr>
              <a:t> WG letter ballot at the end of May meeting</a:t>
            </a:r>
            <a:endParaRPr lang="en-US" sz="2400" dirty="0"/>
          </a:p>
          <a:p>
            <a:pPr marL="457200" indent="-457200" eaLnBrk="0" hangingPunct="0"/>
            <a:endParaRPr lang="en-US" sz="2400" i="0" dirty="0"/>
          </a:p>
        </p:txBody>
      </p:sp>
      <p:sp>
        <p:nvSpPr>
          <p:cNvPr id="3075" name="TextBox 5"/>
          <p:cNvSpPr txBox="1">
            <a:spLocks noChangeArrowheads="1"/>
          </p:cNvSpPr>
          <p:nvPr/>
        </p:nvSpPr>
        <p:spPr bwMode="auto">
          <a:xfrm>
            <a:off x="3529013" y="785813"/>
            <a:ext cx="1757362" cy="584200"/>
          </a:xfrm>
          <a:prstGeom prst="rect">
            <a:avLst/>
          </a:prstGeom>
          <a:noFill/>
          <a:ln w="9525">
            <a:noFill/>
            <a:miter lim="800000"/>
            <a:headEnd/>
            <a:tailEnd/>
          </a:ln>
        </p:spPr>
        <p:txBody>
          <a:bodyPr wrap="none">
            <a:spAutoFit/>
          </a:bodyPr>
          <a:lstStyle/>
          <a:p>
            <a:pPr eaLnBrk="0" hangingPunct="0"/>
            <a:r>
              <a:rPr lang="en-US" sz="3200" b="1"/>
              <a:t>Snapshot</a:t>
            </a:r>
          </a:p>
        </p:txBody>
      </p:sp>
      <p:sp>
        <p:nvSpPr>
          <p:cNvPr id="4100" name="Date Placeholder 6"/>
          <p:cNvSpPr>
            <a:spLocks noGrp="1"/>
          </p:cNvSpPr>
          <p:nvPr>
            <p:ph type="dt" sz="quarter" idx="10"/>
          </p:nvPr>
        </p:nvSpPr>
        <p:spPr/>
        <p:txBody>
          <a:bodyPr/>
          <a:lstStyle/>
          <a:p>
            <a:pPr>
              <a:defRPr/>
            </a:pPr>
            <a:r>
              <a:rPr lang="en-US" smtClean="0"/>
              <a:t>Mar 2010</a:t>
            </a:r>
            <a:endParaRPr lang="en-GB"/>
          </a:p>
        </p:txBody>
      </p:sp>
      <p:sp>
        <p:nvSpPr>
          <p:cNvPr id="4101" name="Footer Placeholder 7"/>
          <p:cNvSpPr>
            <a:spLocks noGrp="1"/>
          </p:cNvSpPr>
          <p:nvPr>
            <p:ph type="ftr" sz="quarter" idx="11"/>
          </p:nvPr>
        </p:nvSpPr>
        <p:spPr/>
        <p:txBody>
          <a:bodyPr/>
          <a:lstStyle/>
          <a:p>
            <a:pPr>
              <a:defRPr/>
            </a:pPr>
            <a:r>
              <a:rPr lang="en-GB" smtClean="0"/>
              <a:t>Adrian Stephens, Intel Corporation</a:t>
            </a:r>
            <a:endParaRPr lang="en-GB"/>
          </a:p>
        </p:txBody>
      </p:sp>
      <p:sp>
        <p:nvSpPr>
          <p:cNvPr id="4102" name="Slide Number Placeholder 8"/>
          <p:cNvSpPr>
            <a:spLocks noGrp="1"/>
          </p:cNvSpPr>
          <p:nvPr>
            <p:ph type="sldNum" sz="quarter" idx="12"/>
          </p:nvPr>
        </p:nvSpPr>
        <p:spPr/>
        <p:txBody>
          <a:bodyPr/>
          <a:lstStyle/>
          <a:p>
            <a:pPr>
              <a:defRPr/>
            </a:pPr>
            <a:r>
              <a:rPr lang="en-GB" smtClean="0"/>
              <a:t>Slide </a:t>
            </a:r>
            <a:fld id="{15D4DC74-0A4B-40D2-8639-0FA37610DE87}" type="slidenum">
              <a:rPr lang="en-GB" smtClean="0"/>
              <a:pPr>
                <a:defRPr/>
              </a:pPr>
              <a:t>45</a:t>
            </a:fld>
            <a:endParaRPr lang="en-GB"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685800" y="609600"/>
            <a:ext cx="7772400" cy="762000"/>
          </a:xfrm>
        </p:spPr>
        <p:txBody>
          <a:bodyPr/>
          <a:lstStyle/>
          <a:p>
            <a:r>
              <a:rPr lang="en-US" dirty="0" smtClean="0"/>
              <a:t>Technical Presentations</a:t>
            </a:r>
          </a:p>
        </p:txBody>
      </p:sp>
      <p:sp>
        <p:nvSpPr>
          <p:cNvPr id="10244" name="TextBox 6"/>
          <p:cNvSpPr txBox="1">
            <a:spLocks noChangeArrowheads="1"/>
          </p:cNvSpPr>
          <p:nvPr/>
        </p:nvSpPr>
        <p:spPr bwMode="auto">
          <a:xfrm>
            <a:off x="609600" y="1463675"/>
            <a:ext cx="8305800" cy="862013"/>
          </a:xfrm>
          <a:prstGeom prst="rect">
            <a:avLst/>
          </a:prstGeom>
          <a:noFill/>
          <a:ln w="9525">
            <a:noFill/>
            <a:miter lim="800000"/>
            <a:headEnd/>
            <a:tailEnd/>
          </a:ln>
        </p:spPr>
        <p:txBody>
          <a:bodyPr>
            <a:spAutoFit/>
          </a:bodyPr>
          <a:lstStyle/>
          <a:p>
            <a:pPr marL="342900" indent="-342900" eaLnBrk="0" hangingPunct="0">
              <a:buFont typeface="+mj-lt"/>
              <a:buAutoNum type="arabicPeriod"/>
              <a:defRPr/>
            </a:pPr>
            <a:endParaRPr lang="en-US" sz="1800" i="0" dirty="0">
              <a:latin typeface="Times New Roman" pitchFamily="18" charset="0"/>
              <a:cs typeface="+mn-cs"/>
            </a:endParaRPr>
          </a:p>
          <a:p>
            <a:pPr eaLnBrk="0" hangingPunct="0">
              <a:defRPr/>
            </a:pPr>
            <a:endParaRPr lang="en-US" sz="1600" i="0" dirty="0">
              <a:latin typeface="Times New Roman" pitchFamily="18" charset="0"/>
              <a:cs typeface="+mn-cs"/>
            </a:endParaRPr>
          </a:p>
          <a:p>
            <a:pPr eaLnBrk="0" hangingPunct="0">
              <a:defRPr/>
            </a:pPr>
            <a:endParaRPr lang="en-US" sz="1600" i="0" dirty="0">
              <a:latin typeface="Times New Roman" pitchFamily="18" charset="0"/>
              <a:cs typeface="+mn-cs"/>
            </a:endParaRPr>
          </a:p>
        </p:txBody>
      </p:sp>
      <p:sp>
        <p:nvSpPr>
          <p:cNvPr id="9221" name="Date Placeholder 7"/>
          <p:cNvSpPr>
            <a:spLocks noGrp="1"/>
          </p:cNvSpPr>
          <p:nvPr>
            <p:ph type="dt" sz="quarter" idx="10"/>
          </p:nvPr>
        </p:nvSpPr>
        <p:spPr/>
        <p:txBody>
          <a:bodyPr/>
          <a:lstStyle/>
          <a:p>
            <a:pPr>
              <a:defRPr/>
            </a:pPr>
            <a:r>
              <a:rPr lang="en-US" smtClean="0"/>
              <a:t>Mar 2010</a:t>
            </a:r>
            <a:endParaRPr lang="en-GB"/>
          </a:p>
        </p:txBody>
      </p:sp>
      <p:sp>
        <p:nvSpPr>
          <p:cNvPr id="9222" name="Footer Placeholder 8"/>
          <p:cNvSpPr>
            <a:spLocks noGrp="1"/>
          </p:cNvSpPr>
          <p:nvPr>
            <p:ph type="ftr" sz="quarter" idx="11"/>
          </p:nvPr>
        </p:nvSpPr>
        <p:spPr/>
        <p:txBody>
          <a:bodyPr/>
          <a:lstStyle/>
          <a:p>
            <a:pPr>
              <a:defRPr/>
            </a:pPr>
            <a:r>
              <a:rPr lang="en-GB" smtClean="0"/>
              <a:t>Adrian Stephens, Intel Corporation</a:t>
            </a:r>
            <a:endParaRPr lang="en-GB"/>
          </a:p>
        </p:txBody>
      </p:sp>
      <p:sp>
        <p:nvSpPr>
          <p:cNvPr id="9223" name="Slide Number Placeholder 9"/>
          <p:cNvSpPr>
            <a:spLocks noGrp="1"/>
          </p:cNvSpPr>
          <p:nvPr>
            <p:ph type="sldNum" sz="quarter" idx="12"/>
          </p:nvPr>
        </p:nvSpPr>
        <p:spPr/>
        <p:txBody>
          <a:bodyPr/>
          <a:lstStyle/>
          <a:p>
            <a:pPr>
              <a:defRPr/>
            </a:pPr>
            <a:r>
              <a:rPr lang="en-GB" smtClean="0"/>
              <a:t>Slide </a:t>
            </a:r>
            <a:fld id="{3022CCC1-FFE5-4D12-90F1-E8A25FCF5A2C}" type="slidenum">
              <a:rPr lang="en-GB" smtClean="0"/>
              <a:pPr>
                <a:defRPr/>
              </a:pPr>
              <a:t>46</a:t>
            </a:fld>
            <a:endParaRPr lang="en-GB" smtClean="0"/>
          </a:p>
        </p:txBody>
      </p:sp>
      <p:graphicFrame>
        <p:nvGraphicFramePr>
          <p:cNvPr id="9" name="Table 8"/>
          <p:cNvGraphicFramePr>
            <a:graphicFrameLocks noGrp="1"/>
          </p:cNvGraphicFramePr>
          <p:nvPr/>
        </p:nvGraphicFramePr>
        <p:xfrm>
          <a:off x="500063" y="1446213"/>
          <a:ext cx="7858179" cy="4385590"/>
        </p:xfrm>
        <a:graphic>
          <a:graphicData uri="http://schemas.openxmlformats.org/drawingml/2006/table">
            <a:tbl>
              <a:tblPr>
                <a:tableStyleId>{C4B1156A-380E-4F78-BDF5-A606A8083BF9}</a:tableStyleId>
              </a:tblPr>
              <a:tblGrid>
                <a:gridCol w="714351"/>
                <a:gridCol w="1703551"/>
                <a:gridCol w="3223868"/>
                <a:gridCol w="2216409"/>
              </a:tblGrid>
              <a:tr h="32918">
                <a:tc>
                  <a:txBody>
                    <a:bodyPr/>
                    <a:lstStyle/>
                    <a:p>
                      <a:endParaRPr lang="en-US" sz="100" dirty="0"/>
                    </a:p>
                  </a:txBody>
                  <a:tcPr marL="5514" marR="5514" marT="2757" marB="2757"/>
                </a:tc>
                <a:tc>
                  <a:txBody>
                    <a:bodyPr/>
                    <a:lstStyle/>
                    <a:p>
                      <a:r>
                        <a:rPr lang="en-US" sz="100" dirty="0" smtClean="0"/>
                        <a:t> </a:t>
                      </a:r>
                      <a:endParaRPr lang="en-US" sz="100" dirty="0"/>
                    </a:p>
                  </a:txBody>
                  <a:tcPr marL="5514" marR="5514" marT="2757" marB="2757"/>
                </a:tc>
                <a:tc>
                  <a:txBody>
                    <a:bodyPr/>
                    <a:lstStyle/>
                    <a:p>
                      <a:endParaRPr lang="en-US" sz="100" dirty="0"/>
                    </a:p>
                  </a:txBody>
                  <a:tcPr marL="5514" marR="5514" marT="2757" marB="2757"/>
                </a:tc>
                <a:tc>
                  <a:txBody>
                    <a:bodyPr/>
                    <a:lstStyle/>
                    <a:p>
                      <a:endParaRPr lang="en-US" sz="100"/>
                    </a:p>
                  </a:txBody>
                  <a:tcPr marL="5514" marR="5514" marT="2757" marB="2757"/>
                </a:tc>
              </a:tr>
              <a:tr h="538586">
                <a:tc>
                  <a:txBody>
                    <a:bodyPr/>
                    <a:lstStyle/>
                    <a:p>
                      <a:pPr marL="0" marR="0" algn="ctr">
                        <a:spcBef>
                          <a:spcPts val="0"/>
                        </a:spcBef>
                        <a:spcAft>
                          <a:spcPts val="0"/>
                        </a:spcAft>
                      </a:pPr>
                      <a:endParaRPr lang="en-US" sz="1600" b="1" i="0" u="none" strike="noStrike" dirty="0">
                        <a:solidFill>
                          <a:srgbClr val="000000"/>
                        </a:solidFill>
                        <a:latin typeface="Verdana"/>
                      </a:endParaRPr>
                    </a:p>
                  </a:txBody>
                  <a:tcPr marL="5514" marR="5514" marT="2757" marB="2757" anchor="ctr"/>
                </a:tc>
                <a:tc>
                  <a:txBody>
                    <a:bodyPr/>
                    <a:lstStyle/>
                    <a:p>
                      <a:pPr marL="0" marR="0" algn="ctr">
                        <a:spcBef>
                          <a:spcPts val="0"/>
                        </a:spcBef>
                        <a:spcAft>
                          <a:spcPts val="0"/>
                        </a:spcAft>
                      </a:pPr>
                      <a:r>
                        <a:rPr lang="en-US" sz="1600" b="1" u="none" strike="noStrike" dirty="0" smtClean="0"/>
                        <a:t>Document number</a:t>
                      </a:r>
                      <a:endParaRPr lang="en-US" sz="1600" b="1" i="0" u="none" strike="noStrike" dirty="0">
                        <a:solidFill>
                          <a:srgbClr val="000000"/>
                        </a:solidFill>
                        <a:latin typeface="Verdana"/>
                      </a:endParaRPr>
                    </a:p>
                  </a:txBody>
                  <a:tcPr marL="5514" marR="5514" marT="2757" marB="2757" anchor="ctr"/>
                </a:tc>
                <a:tc>
                  <a:txBody>
                    <a:bodyPr/>
                    <a:lstStyle/>
                    <a:p>
                      <a:pPr marL="0" marR="0" algn="ctr">
                        <a:lnSpc>
                          <a:spcPct val="100000"/>
                        </a:lnSpc>
                        <a:spcBef>
                          <a:spcPts val="0"/>
                        </a:spcBef>
                        <a:spcAft>
                          <a:spcPts val="0"/>
                        </a:spcAft>
                      </a:pPr>
                      <a:r>
                        <a:rPr lang="en-US" sz="1600" b="1" u="none" strike="noStrike" dirty="0" smtClean="0"/>
                        <a:t>Title</a:t>
                      </a:r>
                      <a:endParaRPr lang="en-US" sz="1600" b="1" i="0" u="none" strike="noStrike" dirty="0">
                        <a:solidFill>
                          <a:srgbClr val="000000"/>
                        </a:solidFill>
                        <a:latin typeface="Verdana"/>
                      </a:endParaRPr>
                    </a:p>
                  </a:txBody>
                  <a:tcPr marL="5514" marR="5514" marT="2757" marB="2757" anchor="ctr"/>
                </a:tc>
                <a:tc>
                  <a:txBody>
                    <a:bodyPr/>
                    <a:lstStyle/>
                    <a:p>
                      <a:pPr marL="0" marR="0" algn="ctr">
                        <a:lnSpc>
                          <a:spcPct val="100000"/>
                        </a:lnSpc>
                        <a:spcBef>
                          <a:spcPts val="0"/>
                        </a:spcBef>
                        <a:spcAft>
                          <a:spcPts val="0"/>
                        </a:spcAft>
                      </a:pPr>
                      <a:r>
                        <a:rPr lang="en-US" sz="1600" b="1" u="none" strike="noStrike" dirty="0" smtClean="0"/>
                        <a:t>Author(s)</a:t>
                      </a:r>
                      <a:endParaRPr lang="en-US" sz="1600" b="1" i="0" u="none" strike="noStrike" dirty="0">
                        <a:solidFill>
                          <a:srgbClr val="000000"/>
                        </a:solidFill>
                        <a:latin typeface="Verdana"/>
                      </a:endParaRPr>
                    </a:p>
                  </a:txBody>
                  <a:tcPr marL="5514" marR="5514" marT="2757" marB="2757" anchor="ctr"/>
                </a:tc>
              </a:tr>
              <a:tr h="627884">
                <a:tc>
                  <a:txBody>
                    <a:bodyPr/>
                    <a:lstStyle/>
                    <a:p>
                      <a:pPr marL="0" marR="0" algn="ctr">
                        <a:spcBef>
                          <a:spcPts val="0"/>
                        </a:spcBef>
                        <a:spcAft>
                          <a:spcPts val="0"/>
                        </a:spcAft>
                      </a:pPr>
                      <a:r>
                        <a:rPr lang="en-US" sz="1600" b="0" i="0" u="none" strike="noStrike" dirty="0" smtClean="0">
                          <a:solidFill>
                            <a:srgbClr val="000000"/>
                          </a:solidFill>
                          <a:latin typeface="+mn-lt"/>
                        </a:rPr>
                        <a:t>1</a:t>
                      </a:r>
                      <a:endParaRPr lang="en-US" sz="1600" b="0" i="0" u="none" strike="noStrike" dirty="0">
                        <a:solidFill>
                          <a:srgbClr val="000000"/>
                        </a:solidFill>
                        <a:latin typeface="+mn-lt"/>
                      </a:endParaRPr>
                    </a:p>
                  </a:txBody>
                  <a:tcPr marL="5514" marR="5514" marT="2757" marB="2757" anchor="ctr"/>
                </a:tc>
                <a:tc>
                  <a:txBody>
                    <a:bodyPr/>
                    <a:lstStyle/>
                    <a:p>
                      <a:pPr marL="0" marR="0" algn="l">
                        <a:spcBef>
                          <a:spcPts val="0"/>
                        </a:spcBef>
                        <a:spcAft>
                          <a:spcPts val="0"/>
                        </a:spcAft>
                      </a:pPr>
                      <a:r>
                        <a:rPr lang="en-US" sz="1600" u="none" strike="noStrike" dirty="0" smtClean="0">
                          <a:latin typeface="+mn-lt"/>
                        </a:rPr>
                        <a:t>10/219r3</a:t>
                      </a:r>
                      <a:endParaRPr lang="en-US" sz="1600" b="0" i="0" u="none" strike="noStrike" dirty="0">
                        <a:solidFill>
                          <a:srgbClr val="000000"/>
                        </a:solidFill>
                        <a:latin typeface="+mn-lt"/>
                      </a:endParaRPr>
                    </a:p>
                  </a:txBody>
                  <a:tcPr marL="5514" marR="5514" marT="2757" marB="2757" anchor="ctr"/>
                </a:tc>
                <a:tc>
                  <a:txBody>
                    <a:bodyPr/>
                    <a:lstStyle/>
                    <a:p>
                      <a:pPr marL="182880" marR="0" algn="l">
                        <a:lnSpc>
                          <a:spcPct val="100000"/>
                        </a:lnSpc>
                        <a:spcBef>
                          <a:spcPts val="0"/>
                        </a:spcBef>
                        <a:spcAft>
                          <a:spcPts val="0"/>
                        </a:spcAft>
                      </a:pPr>
                      <a:r>
                        <a:rPr lang="en-US" sz="1600" u="none" strike="noStrike" dirty="0" smtClean="0">
                          <a:latin typeface="+mn-lt"/>
                        </a:rPr>
                        <a:t>Solution Choices</a:t>
                      </a:r>
                      <a:r>
                        <a:rPr lang="en-US" sz="1600" u="none" strike="noStrike" baseline="0" dirty="0" smtClean="0">
                          <a:latin typeface="+mn-lt"/>
                        </a:rPr>
                        <a:t> for Interworking with 802.1Qat</a:t>
                      </a:r>
                      <a:endParaRPr lang="en-US" sz="1600" b="0" i="0" u="none" strike="noStrike" dirty="0">
                        <a:solidFill>
                          <a:srgbClr val="000000"/>
                        </a:solidFill>
                        <a:latin typeface="+mn-lt"/>
                      </a:endParaRPr>
                    </a:p>
                  </a:txBody>
                  <a:tcPr marL="5514" marR="5514" marT="2757" marB="2757" anchor="ctr"/>
                </a:tc>
                <a:tc>
                  <a:txBody>
                    <a:bodyPr/>
                    <a:lstStyle/>
                    <a:p>
                      <a:pPr marL="182880" marR="0" algn="l">
                        <a:lnSpc>
                          <a:spcPct val="100000"/>
                        </a:lnSpc>
                        <a:spcBef>
                          <a:spcPts val="0"/>
                        </a:spcBef>
                        <a:spcAft>
                          <a:spcPts val="0"/>
                        </a:spcAft>
                      </a:pPr>
                      <a:r>
                        <a:rPr lang="en-US" sz="1600" u="none" strike="noStrike" dirty="0" smtClean="0">
                          <a:latin typeface="+mn-lt"/>
                        </a:rPr>
                        <a:t>Ganesh Venkatesan</a:t>
                      </a:r>
                      <a:endParaRPr lang="en-US" sz="1600" b="0" i="0" u="none" strike="noStrike" dirty="0">
                        <a:solidFill>
                          <a:srgbClr val="000000"/>
                        </a:solidFill>
                        <a:latin typeface="+mn-lt"/>
                      </a:endParaRPr>
                    </a:p>
                  </a:txBody>
                  <a:tcPr marL="5514" marR="5514" marT="2757" marB="2757" anchor="ctr"/>
                </a:tc>
              </a:tr>
              <a:tr h="428628">
                <a:tc>
                  <a:txBody>
                    <a:bodyPr/>
                    <a:lstStyle/>
                    <a:p>
                      <a:pPr marL="0" marR="0" algn="ctr">
                        <a:spcBef>
                          <a:spcPts val="0"/>
                        </a:spcBef>
                        <a:spcAft>
                          <a:spcPts val="0"/>
                        </a:spcAft>
                      </a:pPr>
                      <a:r>
                        <a:rPr lang="en-US" sz="1600" b="0" i="0" u="none" strike="noStrike" dirty="0" smtClean="0">
                          <a:solidFill>
                            <a:srgbClr val="000000"/>
                          </a:solidFill>
                          <a:latin typeface="+mn-lt"/>
                        </a:rPr>
                        <a:t>2</a:t>
                      </a:r>
                      <a:endParaRPr lang="en-US" sz="1600" b="0" i="0" u="none" strike="noStrike" dirty="0">
                        <a:solidFill>
                          <a:srgbClr val="000000"/>
                        </a:solidFill>
                        <a:latin typeface="+mn-lt"/>
                      </a:endParaRPr>
                    </a:p>
                  </a:txBody>
                  <a:tcPr marL="5514" marR="5514" marT="2757" marB="2757" anchor="ctr"/>
                </a:tc>
                <a:tc>
                  <a:txBody>
                    <a:bodyPr/>
                    <a:lstStyle/>
                    <a:p>
                      <a:pPr marL="0" marR="0" algn="l">
                        <a:spcBef>
                          <a:spcPts val="0"/>
                        </a:spcBef>
                        <a:spcAft>
                          <a:spcPts val="0"/>
                        </a:spcAft>
                      </a:pPr>
                      <a:r>
                        <a:rPr lang="en-US" sz="1800" kern="1200" dirty="0" smtClean="0">
                          <a:solidFill>
                            <a:schemeClr val="dk1"/>
                          </a:solidFill>
                          <a:latin typeface="+mn-lt"/>
                          <a:ea typeface="+mn-ea"/>
                          <a:cs typeface="+mn-cs"/>
                        </a:rPr>
                        <a:t>09/1183r1 </a:t>
                      </a:r>
                      <a:endParaRPr lang="en-US" sz="1600" b="0" i="0" u="none" strike="noStrike" dirty="0">
                        <a:solidFill>
                          <a:srgbClr val="000000"/>
                        </a:solidFill>
                        <a:latin typeface="+mn-lt"/>
                      </a:endParaRPr>
                    </a:p>
                  </a:txBody>
                  <a:tcPr marL="5514" marR="5514" marT="2757" marB="2757" anchor="ctr"/>
                </a:tc>
                <a:tc>
                  <a:txBody>
                    <a:bodyPr/>
                    <a:lstStyle/>
                    <a:p>
                      <a:pPr marL="182880" marR="0" algn="l">
                        <a:lnSpc>
                          <a:spcPct val="100000"/>
                        </a:lnSpc>
                        <a:spcBef>
                          <a:spcPts val="0"/>
                        </a:spcBef>
                        <a:spcAft>
                          <a:spcPts val="0"/>
                        </a:spcAft>
                      </a:pPr>
                      <a:r>
                        <a:rPr lang="en-US" sz="1600" b="0" i="0" u="none" strike="noStrike" dirty="0" smtClean="0">
                          <a:solidFill>
                            <a:srgbClr val="000000"/>
                          </a:solidFill>
                          <a:latin typeface="+mn-lt"/>
                        </a:rPr>
                        <a:t>Resolution to Draft 0.02 Internal Review  Comment #3</a:t>
                      </a:r>
                      <a:endParaRPr lang="en-US" sz="1600" b="0" i="0" u="none" strike="noStrike" dirty="0">
                        <a:solidFill>
                          <a:srgbClr val="000000"/>
                        </a:solidFill>
                        <a:latin typeface="+mn-lt"/>
                      </a:endParaRPr>
                    </a:p>
                  </a:txBody>
                  <a:tcPr marL="5514" marR="5514" marT="2757" marB="2757" anchor="ctr"/>
                </a:tc>
                <a:tc>
                  <a:txBody>
                    <a:bodyPr/>
                    <a:lstStyle/>
                    <a:p>
                      <a:pPr marL="182880" marR="0" algn="l">
                        <a:lnSpc>
                          <a:spcPct val="100000"/>
                        </a:lnSpc>
                        <a:spcBef>
                          <a:spcPts val="0"/>
                        </a:spcBef>
                        <a:spcAft>
                          <a:spcPts val="0"/>
                        </a:spcAft>
                      </a:pPr>
                      <a:r>
                        <a:rPr lang="en-US" sz="1600" b="0" i="0" u="none" strike="noStrike" dirty="0" smtClean="0">
                          <a:solidFill>
                            <a:srgbClr val="000000"/>
                          </a:solidFill>
                          <a:latin typeface="+mn-lt"/>
                        </a:rPr>
                        <a:t>Brian Hart</a:t>
                      </a:r>
                      <a:endParaRPr lang="en-US" sz="1600" b="0" i="0" u="none" strike="noStrike" dirty="0">
                        <a:solidFill>
                          <a:srgbClr val="000000"/>
                        </a:solidFill>
                        <a:latin typeface="+mn-lt"/>
                      </a:endParaRPr>
                    </a:p>
                  </a:txBody>
                  <a:tcPr marL="5514" marR="5514" marT="2757" marB="2757" anchor="ctr"/>
                </a:tc>
              </a:tr>
              <a:tr h="357190">
                <a:tc>
                  <a:txBody>
                    <a:bodyPr/>
                    <a:lstStyle/>
                    <a:p>
                      <a:pPr marL="0" marR="0" algn="ctr">
                        <a:spcBef>
                          <a:spcPts val="0"/>
                        </a:spcBef>
                        <a:spcAft>
                          <a:spcPts val="0"/>
                        </a:spcAft>
                      </a:pPr>
                      <a:r>
                        <a:rPr lang="en-US" sz="1600" b="0" i="0" u="none" strike="noStrike" dirty="0" smtClean="0">
                          <a:solidFill>
                            <a:srgbClr val="000000"/>
                          </a:solidFill>
                          <a:latin typeface="+mn-lt"/>
                        </a:rPr>
                        <a:t>3</a:t>
                      </a:r>
                      <a:endParaRPr lang="en-US" sz="1600" b="0" i="0" u="none" strike="noStrike" dirty="0">
                        <a:solidFill>
                          <a:srgbClr val="000000"/>
                        </a:solidFill>
                        <a:latin typeface="+mn-lt"/>
                      </a:endParaRPr>
                    </a:p>
                  </a:txBody>
                  <a:tcPr marL="5514" marR="5514" marT="2757" marB="2757" anchor="ctr"/>
                </a:tc>
                <a:tc>
                  <a:txBody>
                    <a:bodyPr/>
                    <a:lstStyle/>
                    <a:p>
                      <a:pPr marL="0" marR="0" algn="l">
                        <a:spcBef>
                          <a:spcPts val="0"/>
                        </a:spcBef>
                        <a:spcAft>
                          <a:spcPts val="0"/>
                        </a:spcAft>
                      </a:pPr>
                      <a:r>
                        <a:rPr lang="en-US" sz="1800" kern="1200" dirty="0" smtClean="0">
                          <a:solidFill>
                            <a:schemeClr val="dk1"/>
                          </a:solidFill>
                          <a:latin typeface="+mn-lt"/>
                          <a:ea typeface="+mn-ea"/>
                          <a:cs typeface="+mn-cs"/>
                        </a:rPr>
                        <a:t>10/319r1,320r0</a:t>
                      </a:r>
                      <a:endParaRPr lang="en-US" sz="1600" b="0" i="0" u="none" strike="noStrike" dirty="0">
                        <a:solidFill>
                          <a:srgbClr val="000000"/>
                        </a:solidFill>
                        <a:latin typeface="+mn-lt"/>
                      </a:endParaRPr>
                    </a:p>
                  </a:txBody>
                  <a:tcPr marL="5514" marR="5514" marT="2757" marB="2757" anchor="ctr"/>
                </a:tc>
                <a:tc>
                  <a:txBody>
                    <a:bodyPr/>
                    <a:lstStyle/>
                    <a:p>
                      <a:pPr marL="182880" marR="0" algn="l">
                        <a:lnSpc>
                          <a:spcPct val="100000"/>
                        </a:lnSpc>
                        <a:spcBef>
                          <a:spcPts val="0"/>
                        </a:spcBef>
                        <a:spcAft>
                          <a:spcPts val="0"/>
                        </a:spcAft>
                      </a:pPr>
                      <a:r>
                        <a:rPr lang="en-US" sz="1600" b="0" i="0" u="none" strike="noStrike" dirty="0" smtClean="0">
                          <a:solidFill>
                            <a:srgbClr val="000000"/>
                          </a:solidFill>
                          <a:latin typeface="+mn-lt"/>
                        </a:rPr>
                        <a:t>Improving</a:t>
                      </a:r>
                      <a:r>
                        <a:rPr lang="en-US" sz="1600" b="0" i="0" u="none" strike="noStrike" baseline="0" dirty="0" smtClean="0">
                          <a:solidFill>
                            <a:srgbClr val="000000"/>
                          </a:solidFill>
                          <a:latin typeface="+mn-lt"/>
                        </a:rPr>
                        <a:t> MRG with DMS</a:t>
                      </a:r>
                      <a:endParaRPr lang="en-US" sz="1600" b="0" i="0" u="none" strike="noStrike" dirty="0">
                        <a:solidFill>
                          <a:srgbClr val="000000"/>
                        </a:solidFill>
                        <a:latin typeface="+mn-lt"/>
                      </a:endParaRPr>
                    </a:p>
                  </a:txBody>
                  <a:tcPr marL="5514" marR="5514" marT="2757" marB="2757" anchor="ctr"/>
                </a:tc>
                <a:tc>
                  <a:txBody>
                    <a:bodyPr/>
                    <a:lstStyle/>
                    <a:p>
                      <a:pPr marL="182880" marR="0" algn="l">
                        <a:lnSpc>
                          <a:spcPct val="100000"/>
                        </a:lnSpc>
                        <a:spcBef>
                          <a:spcPts val="0"/>
                        </a:spcBef>
                        <a:spcAft>
                          <a:spcPts val="0"/>
                        </a:spcAft>
                      </a:pPr>
                      <a:r>
                        <a:rPr lang="en-US" sz="1600" b="0" i="0" u="none" strike="noStrike" dirty="0" smtClean="0">
                          <a:solidFill>
                            <a:srgbClr val="000000"/>
                          </a:solidFill>
                          <a:latin typeface="+mn-lt"/>
                        </a:rPr>
                        <a:t>Brian Hart</a:t>
                      </a:r>
                      <a:endParaRPr lang="en-US" sz="1600" b="0" i="0" u="none" strike="noStrike" dirty="0">
                        <a:solidFill>
                          <a:srgbClr val="000000"/>
                        </a:solidFill>
                        <a:latin typeface="+mn-lt"/>
                      </a:endParaRPr>
                    </a:p>
                  </a:txBody>
                  <a:tcPr marL="5514" marR="5514" marT="2757" marB="2757" anchor="ctr"/>
                </a:tc>
              </a:tr>
              <a:tr h="285752">
                <a:tc>
                  <a:txBody>
                    <a:bodyPr/>
                    <a:lstStyle/>
                    <a:p>
                      <a:pPr marL="0" marR="0" algn="ctr">
                        <a:spcBef>
                          <a:spcPts val="0"/>
                        </a:spcBef>
                        <a:spcAft>
                          <a:spcPts val="0"/>
                        </a:spcAft>
                      </a:pPr>
                      <a:r>
                        <a:rPr lang="en-US" sz="1600" b="0" i="0" u="none" strike="noStrike" dirty="0" smtClean="0">
                          <a:solidFill>
                            <a:srgbClr val="000000"/>
                          </a:solidFill>
                          <a:latin typeface="+mn-lt"/>
                        </a:rPr>
                        <a:t>4</a:t>
                      </a:r>
                      <a:endParaRPr lang="en-US" sz="1600" b="0" i="0" u="none" strike="noStrike" dirty="0">
                        <a:solidFill>
                          <a:srgbClr val="000000"/>
                        </a:solidFill>
                        <a:latin typeface="+mn-lt"/>
                      </a:endParaRPr>
                    </a:p>
                  </a:txBody>
                  <a:tcPr marL="5514" marR="5514" marT="2757" marB="2757" anchor="ctr"/>
                </a:tc>
                <a:tc>
                  <a:txBody>
                    <a:bodyPr/>
                    <a:lstStyle/>
                    <a:p>
                      <a:pPr marL="0" marR="0" algn="l">
                        <a:spcBef>
                          <a:spcPts val="0"/>
                        </a:spcBef>
                        <a:spcAft>
                          <a:spcPts val="0"/>
                        </a:spcAft>
                      </a:pPr>
                      <a:r>
                        <a:rPr lang="en-US" sz="1600" b="0" i="0" u="none" strike="noStrike" dirty="0" smtClean="0">
                          <a:solidFill>
                            <a:srgbClr val="000000"/>
                          </a:solidFill>
                          <a:latin typeface="+mn-lt"/>
                        </a:rPr>
                        <a:t>10/304r0</a:t>
                      </a:r>
                      <a:endParaRPr lang="en-US" sz="1600" b="0" i="0" u="none" strike="noStrike" dirty="0">
                        <a:solidFill>
                          <a:srgbClr val="000000"/>
                        </a:solidFill>
                        <a:latin typeface="+mn-lt"/>
                      </a:endParaRPr>
                    </a:p>
                  </a:txBody>
                  <a:tcPr marL="5514" marR="5514" marT="2757" marB="2757" anchor="ctr"/>
                </a:tc>
                <a:tc>
                  <a:txBody>
                    <a:bodyPr/>
                    <a:lstStyle/>
                    <a:p>
                      <a:pPr marL="182880" marR="0" algn="l">
                        <a:lnSpc>
                          <a:spcPct val="100000"/>
                        </a:lnSpc>
                        <a:spcBef>
                          <a:spcPts val="0"/>
                        </a:spcBef>
                        <a:spcAft>
                          <a:spcPts val="0"/>
                        </a:spcAft>
                      </a:pPr>
                      <a:r>
                        <a:rPr lang="en-US" sz="1600" b="0" i="0" u="none" strike="noStrike" dirty="0" smtClean="0">
                          <a:solidFill>
                            <a:srgbClr val="000000"/>
                          </a:solidFill>
                          <a:latin typeface="+mn-lt"/>
                        </a:rPr>
                        <a:t>Empirical Formulas</a:t>
                      </a:r>
                      <a:r>
                        <a:rPr lang="en-US" sz="1600" b="0" i="0" u="none" strike="noStrike" baseline="0" dirty="0" smtClean="0">
                          <a:solidFill>
                            <a:srgbClr val="000000"/>
                          </a:solidFill>
                          <a:latin typeface="+mn-lt"/>
                        </a:rPr>
                        <a:t> for EDCA overhead factor</a:t>
                      </a:r>
                      <a:endParaRPr lang="en-US" sz="1600" b="0" i="0" u="none" strike="noStrike" dirty="0">
                        <a:solidFill>
                          <a:srgbClr val="000000"/>
                        </a:solidFill>
                        <a:latin typeface="+mn-lt"/>
                      </a:endParaRPr>
                    </a:p>
                  </a:txBody>
                  <a:tcPr marL="5514" marR="5514" marT="2757" marB="2757" anchor="ctr"/>
                </a:tc>
                <a:tc>
                  <a:txBody>
                    <a:bodyPr/>
                    <a:lstStyle/>
                    <a:p>
                      <a:pPr marL="182880" marR="0" algn="l">
                        <a:lnSpc>
                          <a:spcPct val="100000"/>
                        </a:lnSpc>
                        <a:spcBef>
                          <a:spcPts val="0"/>
                        </a:spcBef>
                        <a:spcAft>
                          <a:spcPts val="0"/>
                        </a:spcAft>
                      </a:pPr>
                      <a:r>
                        <a:rPr lang="en-US" sz="1600" b="0" i="0" u="none" strike="noStrike" dirty="0" smtClean="0">
                          <a:solidFill>
                            <a:srgbClr val="000000"/>
                          </a:solidFill>
                          <a:latin typeface="+mn-lt"/>
                        </a:rPr>
                        <a:t>Graham Smith</a:t>
                      </a:r>
                      <a:endParaRPr lang="en-US" sz="1600" b="0" i="0" u="none" strike="noStrike" dirty="0">
                        <a:solidFill>
                          <a:srgbClr val="000000"/>
                        </a:solidFill>
                        <a:latin typeface="+mn-lt"/>
                      </a:endParaRPr>
                    </a:p>
                  </a:txBody>
                  <a:tcPr marL="5514" marR="5514" marT="2757" marB="2757" anchor="ctr"/>
                </a:tc>
              </a:tr>
              <a:tr h="428118">
                <a:tc>
                  <a:txBody>
                    <a:bodyPr/>
                    <a:lstStyle/>
                    <a:p>
                      <a:pPr marL="0" marR="0" algn="ctr">
                        <a:spcBef>
                          <a:spcPts val="0"/>
                        </a:spcBef>
                        <a:spcAft>
                          <a:spcPts val="0"/>
                        </a:spcAft>
                      </a:pPr>
                      <a:r>
                        <a:rPr lang="en-US" sz="1600" b="0" i="0" u="none" strike="noStrike" dirty="0" smtClean="0">
                          <a:solidFill>
                            <a:srgbClr val="000000"/>
                          </a:solidFill>
                          <a:latin typeface="+mn-lt"/>
                        </a:rPr>
                        <a:t>5</a:t>
                      </a:r>
                      <a:endParaRPr lang="en-US" sz="1600" b="0" i="0" u="none" strike="noStrike" dirty="0">
                        <a:solidFill>
                          <a:srgbClr val="000000"/>
                        </a:solidFill>
                        <a:latin typeface="+mn-lt"/>
                      </a:endParaRPr>
                    </a:p>
                  </a:txBody>
                  <a:tcPr marL="5514" marR="5514" marT="2757" marB="2757" anchor="ctr"/>
                </a:tc>
                <a:tc>
                  <a:txBody>
                    <a:bodyPr/>
                    <a:lstStyle/>
                    <a:p>
                      <a:pPr marL="0" marR="0" algn="l">
                        <a:spcBef>
                          <a:spcPts val="0"/>
                        </a:spcBef>
                        <a:spcAft>
                          <a:spcPts val="0"/>
                        </a:spcAft>
                      </a:pPr>
                      <a:r>
                        <a:rPr lang="en-US" sz="1600" b="0" i="0" u="none" strike="noStrike" dirty="0" smtClean="0">
                          <a:solidFill>
                            <a:srgbClr val="000000"/>
                          </a:solidFill>
                          <a:latin typeface="+mn-lt"/>
                        </a:rPr>
                        <a:t>10/398r0</a:t>
                      </a:r>
                      <a:endParaRPr lang="en-US" sz="1600" b="0" i="0" u="none" strike="noStrike" dirty="0">
                        <a:solidFill>
                          <a:srgbClr val="000000"/>
                        </a:solidFill>
                        <a:latin typeface="+mn-lt"/>
                      </a:endParaRPr>
                    </a:p>
                  </a:txBody>
                  <a:tcPr marL="5514" marR="5514" marT="2757" marB="2757" anchor="ctr"/>
                </a:tc>
                <a:tc>
                  <a:txBody>
                    <a:bodyPr/>
                    <a:lstStyle/>
                    <a:p>
                      <a:pPr marL="182880" marR="0" indent="0" algn="l" defTabSz="914400" rtl="0" eaLnBrk="1" fontAlgn="auto" latinLnBrk="0" hangingPunct="1">
                        <a:lnSpc>
                          <a:spcPct val="100000"/>
                        </a:lnSpc>
                        <a:spcBef>
                          <a:spcPts val="0"/>
                        </a:spcBef>
                        <a:spcAft>
                          <a:spcPts val="0"/>
                        </a:spcAft>
                        <a:buClrTx/>
                        <a:buSzTx/>
                        <a:buFontTx/>
                        <a:buNone/>
                        <a:tabLst/>
                        <a:defRPr/>
                      </a:pPr>
                      <a:r>
                        <a:rPr lang="en-US" sz="1600" b="0" dirty="0" smtClean="0">
                          <a:solidFill>
                            <a:schemeClr val="tx1"/>
                          </a:solidFill>
                          <a:latin typeface="+mn-lt"/>
                        </a:rPr>
                        <a:t>Designated MSRP Node handling on 802.11 Network </a:t>
                      </a:r>
                    </a:p>
                  </a:txBody>
                  <a:tcPr marL="5514" marR="5514" marT="2757" marB="2757" anchor="ctr"/>
                </a:tc>
                <a:tc>
                  <a:txBody>
                    <a:bodyPr/>
                    <a:lstStyle/>
                    <a:p>
                      <a:pPr marL="182880" marR="0" algn="l">
                        <a:lnSpc>
                          <a:spcPct val="100000"/>
                        </a:lnSpc>
                        <a:spcBef>
                          <a:spcPts val="0"/>
                        </a:spcBef>
                        <a:spcAft>
                          <a:spcPts val="0"/>
                        </a:spcAft>
                      </a:pPr>
                      <a:r>
                        <a:rPr lang="en-US" sz="1600" b="0" i="0" u="none" strike="noStrike" dirty="0" smtClean="0">
                          <a:solidFill>
                            <a:srgbClr val="000000"/>
                          </a:solidFill>
                          <a:latin typeface="+mn-lt"/>
                        </a:rPr>
                        <a:t>Philippe Klein</a:t>
                      </a:r>
                      <a:endParaRPr lang="en-US" sz="1600" b="0" i="0" u="none" strike="noStrike" dirty="0">
                        <a:solidFill>
                          <a:srgbClr val="000000"/>
                        </a:solidFill>
                        <a:latin typeface="+mn-lt"/>
                      </a:endParaRPr>
                    </a:p>
                  </a:txBody>
                  <a:tcPr marL="5514" marR="5514" marT="2757" marB="2757" anchor="ctr"/>
                </a:tc>
              </a:tr>
              <a:tr h="428118">
                <a:tc>
                  <a:txBody>
                    <a:bodyPr/>
                    <a:lstStyle/>
                    <a:p>
                      <a:pPr marL="0" marR="0" algn="ctr">
                        <a:spcBef>
                          <a:spcPts val="0"/>
                        </a:spcBef>
                        <a:spcAft>
                          <a:spcPts val="0"/>
                        </a:spcAft>
                      </a:pPr>
                      <a:r>
                        <a:rPr lang="en-US" sz="1600" b="0" i="0" u="none" strike="noStrike" dirty="0" smtClean="0">
                          <a:solidFill>
                            <a:srgbClr val="000000"/>
                          </a:solidFill>
                          <a:latin typeface="+mn-lt"/>
                        </a:rPr>
                        <a:t>6</a:t>
                      </a:r>
                      <a:endParaRPr lang="en-US" sz="1600" b="0" i="0" u="none" strike="noStrike" dirty="0">
                        <a:solidFill>
                          <a:srgbClr val="000000"/>
                        </a:solidFill>
                        <a:latin typeface="+mn-lt"/>
                      </a:endParaRPr>
                    </a:p>
                  </a:txBody>
                  <a:tcPr marL="5514" marR="5514" marT="2757" marB="2757" anchor="ctr"/>
                </a:tc>
                <a:tc>
                  <a:txBody>
                    <a:bodyPr/>
                    <a:lstStyle/>
                    <a:p>
                      <a:pPr marL="0" marR="0" algn="l">
                        <a:spcBef>
                          <a:spcPts val="0"/>
                        </a:spcBef>
                        <a:spcAft>
                          <a:spcPts val="0"/>
                        </a:spcAft>
                      </a:pPr>
                      <a:r>
                        <a:rPr lang="en-US" sz="1600" b="0" i="0" u="none" strike="noStrike" dirty="0" smtClean="0">
                          <a:solidFill>
                            <a:srgbClr val="000000"/>
                          </a:solidFill>
                          <a:latin typeface="+mn-lt"/>
                        </a:rPr>
                        <a:t>10/326r0</a:t>
                      </a:r>
                      <a:endParaRPr lang="en-US" sz="1600" b="0" i="0" u="none" strike="noStrike" dirty="0">
                        <a:solidFill>
                          <a:srgbClr val="000000"/>
                        </a:solidFill>
                        <a:latin typeface="+mn-lt"/>
                      </a:endParaRPr>
                    </a:p>
                  </a:txBody>
                  <a:tcPr marL="5514" marR="5514" marT="2757" marB="2757" anchor="ctr"/>
                </a:tc>
                <a:tc>
                  <a:txBody>
                    <a:bodyPr/>
                    <a:lstStyle/>
                    <a:p>
                      <a:pPr marL="182880" marR="0" algn="l">
                        <a:lnSpc>
                          <a:spcPct val="100000"/>
                        </a:lnSpc>
                        <a:spcBef>
                          <a:spcPts val="0"/>
                        </a:spcBef>
                        <a:spcAft>
                          <a:spcPts val="0"/>
                        </a:spcAft>
                      </a:pPr>
                      <a:r>
                        <a:rPr lang="en-US" sz="1600" b="0" i="0" u="none" strike="noStrike" dirty="0" smtClean="0">
                          <a:solidFill>
                            <a:srgbClr val="000000"/>
                          </a:solidFill>
                          <a:latin typeface="+mn-lt"/>
                        </a:rPr>
                        <a:t>OBSS Race Condition Solution</a:t>
                      </a:r>
                      <a:endParaRPr lang="en-US" sz="1600" b="0" i="0" u="none" strike="noStrike" dirty="0">
                        <a:solidFill>
                          <a:srgbClr val="000000"/>
                        </a:solidFill>
                        <a:latin typeface="+mn-lt"/>
                      </a:endParaRPr>
                    </a:p>
                  </a:txBody>
                  <a:tcPr marL="5514" marR="5514" marT="2757" marB="2757" anchor="ctr"/>
                </a:tc>
                <a:tc>
                  <a:txBody>
                    <a:bodyPr/>
                    <a:lstStyle/>
                    <a:p>
                      <a:pPr marL="182880" marR="0" algn="l">
                        <a:lnSpc>
                          <a:spcPct val="100000"/>
                        </a:lnSpc>
                        <a:spcBef>
                          <a:spcPts val="0"/>
                        </a:spcBef>
                        <a:spcAft>
                          <a:spcPts val="0"/>
                        </a:spcAft>
                      </a:pPr>
                      <a:r>
                        <a:rPr lang="en-US" sz="1600" b="0" i="0" u="none" strike="noStrike" dirty="0" smtClean="0">
                          <a:solidFill>
                            <a:srgbClr val="000000"/>
                          </a:solidFill>
                          <a:latin typeface="+mn-lt"/>
                        </a:rPr>
                        <a:t>Alex Ashley</a:t>
                      </a:r>
                      <a:endParaRPr lang="en-US" sz="1600" b="0" i="0" u="none" strike="noStrike" dirty="0">
                        <a:solidFill>
                          <a:srgbClr val="000000"/>
                        </a:solidFill>
                        <a:latin typeface="+mn-lt"/>
                      </a:endParaRPr>
                    </a:p>
                  </a:txBody>
                  <a:tcPr marL="5514" marR="5514" marT="2757" marB="2757" anchor="ctr"/>
                </a:tc>
              </a:tr>
              <a:tr h="428118">
                <a:tc>
                  <a:txBody>
                    <a:bodyPr/>
                    <a:lstStyle/>
                    <a:p>
                      <a:pPr marL="0" marR="0" algn="ctr">
                        <a:spcBef>
                          <a:spcPts val="0"/>
                        </a:spcBef>
                        <a:spcAft>
                          <a:spcPts val="0"/>
                        </a:spcAft>
                      </a:pPr>
                      <a:r>
                        <a:rPr lang="en-US" sz="1600" b="0" i="0" u="none" strike="noStrike" dirty="0" smtClean="0">
                          <a:solidFill>
                            <a:srgbClr val="000000"/>
                          </a:solidFill>
                          <a:latin typeface="+mn-lt"/>
                        </a:rPr>
                        <a:t>7</a:t>
                      </a:r>
                      <a:endParaRPr lang="en-US" sz="1600" b="0" i="0" u="none" strike="noStrike" dirty="0">
                        <a:solidFill>
                          <a:srgbClr val="000000"/>
                        </a:solidFill>
                        <a:latin typeface="+mn-lt"/>
                      </a:endParaRPr>
                    </a:p>
                  </a:txBody>
                  <a:tcPr marL="5514" marR="5514" marT="2757" marB="2757" anchor="ctr"/>
                </a:tc>
                <a:tc>
                  <a:txBody>
                    <a:bodyPr/>
                    <a:lstStyle/>
                    <a:p>
                      <a:pPr marL="0" marR="0" algn="l">
                        <a:spcBef>
                          <a:spcPts val="0"/>
                        </a:spcBef>
                        <a:spcAft>
                          <a:spcPts val="0"/>
                        </a:spcAft>
                      </a:pPr>
                      <a:r>
                        <a:rPr lang="en-US" sz="1600" b="0" i="0" u="none" strike="noStrike" dirty="0" smtClean="0">
                          <a:solidFill>
                            <a:srgbClr val="000000"/>
                          </a:solidFill>
                          <a:latin typeface="+mn-lt"/>
                        </a:rPr>
                        <a:t>10/411r0,412r0</a:t>
                      </a:r>
                      <a:endParaRPr lang="en-US" sz="1600" b="0" i="0" u="none" strike="noStrike" dirty="0">
                        <a:solidFill>
                          <a:srgbClr val="000000"/>
                        </a:solidFill>
                        <a:latin typeface="+mn-lt"/>
                      </a:endParaRPr>
                    </a:p>
                  </a:txBody>
                  <a:tcPr marL="5514" marR="5514" marT="2757" marB="2757" anchor="ctr"/>
                </a:tc>
                <a:tc>
                  <a:txBody>
                    <a:bodyPr/>
                    <a:lstStyle/>
                    <a:p>
                      <a:pPr marL="182880" marR="0" algn="l">
                        <a:lnSpc>
                          <a:spcPct val="100000"/>
                        </a:lnSpc>
                        <a:spcBef>
                          <a:spcPts val="0"/>
                        </a:spcBef>
                        <a:spcAft>
                          <a:spcPts val="0"/>
                        </a:spcAft>
                      </a:pPr>
                      <a:r>
                        <a:rPr lang="en-US" sz="1600" b="0" i="0" u="none" strike="noStrike" dirty="0" smtClean="0">
                          <a:solidFill>
                            <a:srgbClr val="000000"/>
                          </a:solidFill>
                          <a:latin typeface="+mn-lt"/>
                        </a:rPr>
                        <a:t>Enhance</a:t>
                      </a:r>
                      <a:r>
                        <a:rPr lang="en-US" sz="1600" b="0" i="0" u="none" strike="noStrike" baseline="0" dirty="0" smtClean="0">
                          <a:solidFill>
                            <a:srgbClr val="000000"/>
                          </a:solidFill>
                          <a:latin typeface="+mn-lt"/>
                        </a:rPr>
                        <a:t>ment to DEI for Intra-stream prioritization</a:t>
                      </a:r>
                      <a:endParaRPr lang="en-US" sz="1600" b="0" i="0" u="none" strike="noStrike" dirty="0">
                        <a:solidFill>
                          <a:srgbClr val="000000"/>
                        </a:solidFill>
                        <a:latin typeface="+mn-lt"/>
                      </a:endParaRPr>
                    </a:p>
                  </a:txBody>
                  <a:tcPr marL="5514" marR="5514" marT="2757" marB="2757" anchor="ctr"/>
                </a:tc>
                <a:tc>
                  <a:txBody>
                    <a:bodyPr/>
                    <a:lstStyle/>
                    <a:p>
                      <a:pPr marL="182880" marR="0" algn="l">
                        <a:lnSpc>
                          <a:spcPct val="100000"/>
                        </a:lnSpc>
                        <a:spcBef>
                          <a:spcPts val="0"/>
                        </a:spcBef>
                        <a:spcAft>
                          <a:spcPts val="0"/>
                        </a:spcAft>
                      </a:pPr>
                      <a:r>
                        <a:rPr lang="en-US" sz="1600" b="0" i="0" u="none" strike="noStrike" dirty="0" err="1" smtClean="0">
                          <a:solidFill>
                            <a:srgbClr val="000000"/>
                          </a:solidFill>
                          <a:latin typeface="+mn-lt"/>
                        </a:rPr>
                        <a:t>Yacine</a:t>
                      </a:r>
                      <a:r>
                        <a:rPr lang="en-US" sz="1600" b="0" i="0" u="none" strike="noStrike" baseline="0" dirty="0" smtClean="0">
                          <a:solidFill>
                            <a:srgbClr val="000000"/>
                          </a:solidFill>
                          <a:latin typeface="+mn-lt"/>
                        </a:rPr>
                        <a:t> </a:t>
                      </a:r>
                      <a:r>
                        <a:rPr lang="en-US" sz="1600" b="0" i="0" u="none" strike="noStrike" baseline="0" dirty="0" err="1" smtClean="0">
                          <a:solidFill>
                            <a:srgbClr val="000000"/>
                          </a:solidFill>
                          <a:latin typeface="+mn-lt"/>
                        </a:rPr>
                        <a:t>Ghamri</a:t>
                      </a:r>
                      <a:r>
                        <a:rPr lang="en-US" sz="1600" b="0" i="0" u="none" strike="noStrike" baseline="0" dirty="0" smtClean="0">
                          <a:solidFill>
                            <a:srgbClr val="000000"/>
                          </a:solidFill>
                          <a:latin typeface="+mn-lt"/>
                        </a:rPr>
                        <a:t> </a:t>
                      </a:r>
                      <a:r>
                        <a:rPr lang="en-US" sz="1600" b="0" i="0" u="none" strike="noStrike" baseline="0" dirty="0" err="1" smtClean="0">
                          <a:solidFill>
                            <a:srgbClr val="000000"/>
                          </a:solidFill>
                          <a:latin typeface="+mn-lt"/>
                        </a:rPr>
                        <a:t>Doudane</a:t>
                      </a:r>
                      <a:endParaRPr lang="en-US" sz="1600" b="0" i="0" u="none" strike="noStrike" dirty="0">
                        <a:solidFill>
                          <a:srgbClr val="000000"/>
                        </a:solidFill>
                        <a:latin typeface="+mn-lt"/>
                      </a:endParaRPr>
                    </a:p>
                  </a:txBody>
                  <a:tcPr marL="5514" marR="5514" marT="2757" marB="2757" anchor="ctr"/>
                </a:tc>
              </a:tr>
              <a:tr h="428118">
                <a:tc>
                  <a:txBody>
                    <a:bodyPr/>
                    <a:lstStyle/>
                    <a:p>
                      <a:pPr marL="0" marR="0" algn="ctr">
                        <a:spcBef>
                          <a:spcPts val="0"/>
                        </a:spcBef>
                        <a:spcAft>
                          <a:spcPts val="0"/>
                        </a:spcAft>
                      </a:pPr>
                      <a:endParaRPr lang="en-US" sz="1600" b="0" i="0" u="none" strike="noStrike" dirty="0">
                        <a:solidFill>
                          <a:srgbClr val="000000"/>
                        </a:solidFill>
                        <a:latin typeface="+mn-lt"/>
                      </a:endParaRPr>
                    </a:p>
                  </a:txBody>
                  <a:tcPr marL="5514" marR="5514" marT="2757" marB="2757" anchor="ctr"/>
                </a:tc>
                <a:tc>
                  <a:txBody>
                    <a:bodyPr/>
                    <a:lstStyle/>
                    <a:p>
                      <a:pPr marL="0" marR="0" algn="l">
                        <a:spcBef>
                          <a:spcPts val="0"/>
                        </a:spcBef>
                        <a:spcAft>
                          <a:spcPts val="0"/>
                        </a:spcAft>
                      </a:pPr>
                      <a:endParaRPr lang="en-US" sz="1600" b="0" i="0" u="none" strike="noStrike" dirty="0">
                        <a:solidFill>
                          <a:srgbClr val="000000"/>
                        </a:solidFill>
                        <a:latin typeface="+mn-lt"/>
                      </a:endParaRPr>
                    </a:p>
                  </a:txBody>
                  <a:tcPr marL="5514" marR="5514" marT="2757" marB="2757" anchor="ctr"/>
                </a:tc>
                <a:tc>
                  <a:txBody>
                    <a:bodyPr/>
                    <a:lstStyle/>
                    <a:p>
                      <a:pPr marL="182880" marR="0" algn="l">
                        <a:lnSpc>
                          <a:spcPct val="100000"/>
                        </a:lnSpc>
                        <a:spcBef>
                          <a:spcPts val="0"/>
                        </a:spcBef>
                        <a:spcAft>
                          <a:spcPts val="0"/>
                        </a:spcAft>
                      </a:pPr>
                      <a:endParaRPr lang="en-US" sz="1600" b="0" i="0" u="none" strike="noStrike" dirty="0">
                        <a:solidFill>
                          <a:srgbClr val="000000"/>
                        </a:solidFill>
                        <a:latin typeface="+mn-lt"/>
                      </a:endParaRPr>
                    </a:p>
                  </a:txBody>
                  <a:tcPr marL="5514" marR="5514" marT="2757" marB="2757" anchor="ctr"/>
                </a:tc>
                <a:tc>
                  <a:txBody>
                    <a:bodyPr/>
                    <a:lstStyle/>
                    <a:p>
                      <a:pPr marL="182880" marR="0" algn="l">
                        <a:lnSpc>
                          <a:spcPct val="100000"/>
                        </a:lnSpc>
                        <a:spcBef>
                          <a:spcPts val="0"/>
                        </a:spcBef>
                        <a:spcAft>
                          <a:spcPts val="0"/>
                        </a:spcAft>
                      </a:pPr>
                      <a:endParaRPr lang="en-US" sz="1600" b="0" i="0" u="none" strike="noStrike" dirty="0">
                        <a:solidFill>
                          <a:srgbClr val="000000"/>
                        </a:solidFill>
                        <a:latin typeface="+mn-lt"/>
                      </a:endParaRPr>
                    </a:p>
                  </a:txBody>
                  <a:tcPr marL="5514" marR="5514" marT="2757" marB="2757" anchor="ctr"/>
                </a:tc>
              </a:tr>
            </a:tbl>
          </a:graphicData>
        </a:graphic>
      </p:graphicFrame>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ChangeArrowheads="1"/>
          </p:cNvSpPr>
          <p:nvPr/>
        </p:nvSpPr>
        <p:spPr bwMode="auto">
          <a:xfrm>
            <a:off x="785813" y="1500188"/>
            <a:ext cx="7500937" cy="5154612"/>
          </a:xfrm>
          <a:prstGeom prst="rect">
            <a:avLst/>
          </a:prstGeom>
          <a:noFill/>
          <a:ln w="9525">
            <a:noFill/>
            <a:miter lim="800000"/>
            <a:headEnd/>
            <a:tailEnd/>
          </a:ln>
        </p:spPr>
        <p:txBody>
          <a:bodyPr>
            <a:spAutoFit/>
          </a:bodyPr>
          <a:lstStyle/>
          <a:p>
            <a:pPr marL="857250" lvl="1" indent="-457200">
              <a:spcBef>
                <a:spcPts val="600"/>
              </a:spcBef>
              <a:buFont typeface="Arial" charset="0"/>
              <a:buChar char="•"/>
            </a:pPr>
            <a:r>
              <a:rPr lang="en-US" sz="2400"/>
              <a:t>Discussed, resolved and approved corresponding contributions related to comments on Draft 0.02, D0.03</a:t>
            </a:r>
          </a:p>
          <a:p>
            <a:pPr marL="857250" lvl="1" indent="-457200">
              <a:spcBef>
                <a:spcPts val="600"/>
              </a:spcBef>
              <a:buFont typeface="Arial" charset="0"/>
              <a:buChar char="•"/>
            </a:pPr>
            <a:r>
              <a:rPr lang="en-US" sz="2400"/>
              <a:t>Listened to technical proposals on TGaa topics</a:t>
            </a:r>
          </a:p>
          <a:p>
            <a:pPr marL="857250" lvl="1" indent="-457200">
              <a:spcBef>
                <a:spcPts val="600"/>
              </a:spcBef>
              <a:buFont typeface="Arial" charset="0"/>
              <a:buChar char="•"/>
            </a:pPr>
            <a:r>
              <a:rPr lang="en-US" sz="2400"/>
              <a:t>Jointly met with 802.1AVB</a:t>
            </a:r>
          </a:p>
          <a:p>
            <a:pPr marL="1314450" lvl="2" indent="-457200">
              <a:spcBef>
                <a:spcPts val="600"/>
              </a:spcBef>
              <a:buFont typeface="Arial" charset="0"/>
              <a:buChar char="•"/>
            </a:pPr>
            <a:r>
              <a:rPr lang="en-US" sz="2000"/>
              <a:t>Reviewed alternate solutions on interworking with 802.1Qat proposal. </a:t>
            </a:r>
          </a:p>
          <a:p>
            <a:pPr marL="857250" lvl="1" indent="-457200">
              <a:spcBef>
                <a:spcPts val="600"/>
              </a:spcBef>
              <a:buFont typeface="Arial" charset="0"/>
              <a:buChar char="•"/>
            </a:pPr>
            <a:r>
              <a:rPr lang="en-US" sz="2400"/>
              <a:t>Selected an approach for 802.11 interworking with 802.1Qat MSR protocol</a:t>
            </a:r>
          </a:p>
          <a:p>
            <a:pPr marL="857250" lvl="1" indent="-457200">
              <a:spcBef>
                <a:spcPts val="600"/>
              </a:spcBef>
              <a:buFont typeface="Arial" charset="0"/>
              <a:buChar char="•"/>
            </a:pPr>
            <a:r>
              <a:rPr lang="en-US" sz="2400"/>
              <a:t>Empowered the editor to generate D0.05 incorporating approved internal review comment resolutions/new contributions. </a:t>
            </a:r>
          </a:p>
          <a:p>
            <a:pPr marL="457200" indent="-457200" eaLnBrk="0" hangingPunct="0"/>
            <a:endParaRPr lang="en-US" sz="2400" i="0"/>
          </a:p>
        </p:txBody>
      </p:sp>
      <p:sp>
        <p:nvSpPr>
          <p:cNvPr id="5123" name="TextBox 5"/>
          <p:cNvSpPr txBox="1">
            <a:spLocks noChangeArrowheads="1"/>
          </p:cNvSpPr>
          <p:nvPr/>
        </p:nvSpPr>
        <p:spPr bwMode="auto">
          <a:xfrm>
            <a:off x="1471613" y="785813"/>
            <a:ext cx="6172200" cy="584200"/>
          </a:xfrm>
          <a:prstGeom prst="rect">
            <a:avLst/>
          </a:prstGeom>
          <a:noFill/>
          <a:ln w="9525">
            <a:noFill/>
            <a:miter lim="800000"/>
            <a:headEnd/>
            <a:tailEnd/>
          </a:ln>
        </p:spPr>
        <p:txBody>
          <a:bodyPr wrap="none">
            <a:spAutoFit/>
          </a:bodyPr>
          <a:lstStyle/>
          <a:p>
            <a:pPr eaLnBrk="0" hangingPunct="0"/>
            <a:r>
              <a:rPr lang="en-US" sz="3200" b="1"/>
              <a:t>What did we accomplish this week?</a:t>
            </a:r>
          </a:p>
        </p:txBody>
      </p:sp>
      <p:sp>
        <p:nvSpPr>
          <p:cNvPr id="4100" name="Date Placeholder 6"/>
          <p:cNvSpPr>
            <a:spLocks noGrp="1"/>
          </p:cNvSpPr>
          <p:nvPr>
            <p:ph type="dt" sz="quarter" idx="10"/>
          </p:nvPr>
        </p:nvSpPr>
        <p:spPr/>
        <p:txBody>
          <a:bodyPr/>
          <a:lstStyle/>
          <a:p>
            <a:pPr>
              <a:defRPr/>
            </a:pPr>
            <a:r>
              <a:rPr lang="en-US" smtClean="0"/>
              <a:t>Mar 2010</a:t>
            </a:r>
            <a:endParaRPr lang="en-GB"/>
          </a:p>
        </p:txBody>
      </p:sp>
      <p:sp>
        <p:nvSpPr>
          <p:cNvPr id="4101" name="Footer Placeholder 7"/>
          <p:cNvSpPr>
            <a:spLocks noGrp="1"/>
          </p:cNvSpPr>
          <p:nvPr>
            <p:ph type="ftr" sz="quarter" idx="11"/>
          </p:nvPr>
        </p:nvSpPr>
        <p:spPr/>
        <p:txBody>
          <a:bodyPr/>
          <a:lstStyle/>
          <a:p>
            <a:pPr>
              <a:defRPr/>
            </a:pPr>
            <a:r>
              <a:rPr lang="en-GB" smtClean="0"/>
              <a:t>Adrian Stephens, Intel Corporation</a:t>
            </a:r>
            <a:endParaRPr lang="en-GB"/>
          </a:p>
        </p:txBody>
      </p:sp>
      <p:sp>
        <p:nvSpPr>
          <p:cNvPr id="4102" name="Slide Number Placeholder 8"/>
          <p:cNvSpPr>
            <a:spLocks noGrp="1"/>
          </p:cNvSpPr>
          <p:nvPr>
            <p:ph type="sldNum" sz="quarter" idx="12"/>
          </p:nvPr>
        </p:nvSpPr>
        <p:spPr/>
        <p:txBody>
          <a:bodyPr/>
          <a:lstStyle/>
          <a:p>
            <a:pPr>
              <a:defRPr/>
            </a:pPr>
            <a:r>
              <a:rPr lang="en-GB" smtClean="0"/>
              <a:t>Slide </a:t>
            </a:r>
            <a:fld id="{65413BCC-4677-40CD-95FF-16B0D9E093BF}" type="slidenum">
              <a:rPr lang="en-GB" smtClean="0"/>
              <a:pPr>
                <a:defRPr/>
              </a:pPr>
              <a:t>47</a:t>
            </a:fld>
            <a:endParaRPr lang="en-GB"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ChangeArrowheads="1"/>
          </p:cNvSpPr>
          <p:nvPr/>
        </p:nvSpPr>
        <p:spPr bwMode="auto">
          <a:xfrm>
            <a:off x="785813" y="1500188"/>
            <a:ext cx="7500937" cy="4494212"/>
          </a:xfrm>
          <a:prstGeom prst="rect">
            <a:avLst/>
          </a:prstGeom>
          <a:noFill/>
          <a:ln w="9525">
            <a:noFill/>
            <a:miter lim="800000"/>
            <a:headEnd/>
            <a:tailEnd/>
          </a:ln>
        </p:spPr>
        <p:txBody>
          <a:bodyPr>
            <a:spAutoFit/>
          </a:bodyPr>
          <a:lstStyle/>
          <a:p>
            <a:pPr marL="857250" lvl="1" indent="-457200">
              <a:spcBef>
                <a:spcPts val="600"/>
              </a:spcBef>
              <a:buFont typeface="Arial" charset="0"/>
              <a:buChar char="•"/>
            </a:pPr>
            <a:r>
              <a:rPr lang="en-US" sz="2400" i="0"/>
              <a:t>Teleconferences (</a:t>
            </a:r>
            <a:r>
              <a:rPr lang="en-US" sz="2400"/>
              <a:t>Mar 29, Apr 12, Apr 26, May 10 – 1100-1230 Hrs EDT</a:t>
            </a:r>
            <a:r>
              <a:rPr lang="en-US" sz="2400" i="0"/>
              <a:t>)</a:t>
            </a:r>
          </a:p>
          <a:p>
            <a:pPr marL="1314450" lvl="2" indent="-457200">
              <a:spcBef>
                <a:spcPts val="600"/>
              </a:spcBef>
              <a:buFont typeface="Arial" charset="0"/>
              <a:buChar char="•"/>
            </a:pPr>
            <a:r>
              <a:rPr lang="en-US" sz="2400" i="0"/>
              <a:t>Complete internal review of Draft 0.04, resolve corresponding comments</a:t>
            </a:r>
          </a:p>
          <a:p>
            <a:pPr marL="1314450" lvl="2" indent="-457200">
              <a:spcBef>
                <a:spcPts val="600"/>
              </a:spcBef>
              <a:buFont typeface="Arial" charset="0"/>
              <a:buChar char="•"/>
            </a:pPr>
            <a:r>
              <a:rPr lang="en-US" sz="2400" i="0"/>
              <a:t>Listen to technical proposals on TGaa topics</a:t>
            </a:r>
          </a:p>
          <a:p>
            <a:pPr marL="1314450" lvl="2" indent="-457200">
              <a:spcBef>
                <a:spcPts val="600"/>
              </a:spcBef>
              <a:buFont typeface="Arial" charset="0"/>
              <a:buChar char="•"/>
            </a:pPr>
            <a:r>
              <a:rPr lang="en-US" sz="2400" i="0"/>
              <a:t>Complete Draft 0.05 review and generate comment spreadsheet</a:t>
            </a:r>
          </a:p>
          <a:p>
            <a:pPr marL="857250" lvl="1" indent="-457200">
              <a:spcBef>
                <a:spcPts val="600"/>
              </a:spcBef>
              <a:buFont typeface="Arial" charset="0"/>
              <a:buChar char="•"/>
            </a:pPr>
            <a:r>
              <a:rPr lang="en-US" sz="2400" i="0"/>
              <a:t>May 2010 Meeting</a:t>
            </a:r>
          </a:p>
          <a:p>
            <a:pPr marL="1314450" lvl="2" indent="-457200">
              <a:spcBef>
                <a:spcPts val="600"/>
              </a:spcBef>
              <a:buFont typeface="Arial" charset="0"/>
              <a:buChar char="•"/>
            </a:pPr>
            <a:r>
              <a:rPr lang="en-US" sz="2000" i="0"/>
              <a:t>Complete Draft 0.05 comment resolution</a:t>
            </a:r>
          </a:p>
          <a:p>
            <a:pPr marL="1314450" lvl="2" indent="-457200">
              <a:spcBef>
                <a:spcPts val="600"/>
              </a:spcBef>
              <a:buFont typeface="Arial" charset="0"/>
              <a:buChar char="•"/>
            </a:pPr>
            <a:r>
              <a:rPr lang="en-US" sz="2000" i="0"/>
              <a:t>Approve Draft1.0 and kickoff WG letter Ballot</a:t>
            </a:r>
          </a:p>
          <a:p>
            <a:pPr marL="457200" indent="-457200" eaLnBrk="0" hangingPunct="0"/>
            <a:endParaRPr lang="en-US" sz="2400" i="0"/>
          </a:p>
        </p:txBody>
      </p:sp>
      <p:sp>
        <p:nvSpPr>
          <p:cNvPr id="6147" name="TextBox 5"/>
          <p:cNvSpPr txBox="1">
            <a:spLocks noChangeArrowheads="1"/>
          </p:cNvSpPr>
          <p:nvPr/>
        </p:nvSpPr>
        <p:spPr bwMode="auto">
          <a:xfrm>
            <a:off x="4071938" y="785813"/>
            <a:ext cx="1141412" cy="584200"/>
          </a:xfrm>
          <a:prstGeom prst="rect">
            <a:avLst/>
          </a:prstGeom>
          <a:noFill/>
          <a:ln w="9525">
            <a:noFill/>
            <a:miter lim="800000"/>
            <a:headEnd/>
            <a:tailEnd/>
          </a:ln>
        </p:spPr>
        <p:txBody>
          <a:bodyPr wrap="none">
            <a:spAutoFit/>
          </a:bodyPr>
          <a:lstStyle/>
          <a:p>
            <a:pPr algn="ctr" eaLnBrk="0" hangingPunct="0"/>
            <a:r>
              <a:rPr lang="en-US" sz="3200" b="1"/>
              <a:t>Plans</a:t>
            </a:r>
          </a:p>
        </p:txBody>
      </p:sp>
      <p:sp>
        <p:nvSpPr>
          <p:cNvPr id="4100" name="Date Placeholder 6"/>
          <p:cNvSpPr>
            <a:spLocks noGrp="1"/>
          </p:cNvSpPr>
          <p:nvPr>
            <p:ph type="dt" sz="quarter" idx="10"/>
          </p:nvPr>
        </p:nvSpPr>
        <p:spPr/>
        <p:txBody>
          <a:bodyPr/>
          <a:lstStyle/>
          <a:p>
            <a:pPr>
              <a:defRPr/>
            </a:pPr>
            <a:r>
              <a:rPr lang="en-US" smtClean="0"/>
              <a:t>Mar 2010</a:t>
            </a:r>
            <a:endParaRPr lang="en-GB"/>
          </a:p>
        </p:txBody>
      </p:sp>
      <p:sp>
        <p:nvSpPr>
          <p:cNvPr id="4101" name="Footer Placeholder 7"/>
          <p:cNvSpPr>
            <a:spLocks noGrp="1"/>
          </p:cNvSpPr>
          <p:nvPr>
            <p:ph type="ftr" sz="quarter" idx="11"/>
          </p:nvPr>
        </p:nvSpPr>
        <p:spPr/>
        <p:txBody>
          <a:bodyPr/>
          <a:lstStyle/>
          <a:p>
            <a:pPr>
              <a:defRPr/>
            </a:pPr>
            <a:r>
              <a:rPr lang="en-GB" smtClean="0"/>
              <a:t>Adrian Stephens, Intel Corporation</a:t>
            </a:r>
            <a:endParaRPr lang="en-GB"/>
          </a:p>
        </p:txBody>
      </p:sp>
      <p:sp>
        <p:nvSpPr>
          <p:cNvPr id="4102" name="Slide Number Placeholder 8"/>
          <p:cNvSpPr>
            <a:spLocks noGrp="1"/>
          </p:cNvSpPr>
          <p:nvPr>
            <p:ph type="sldNum" sz="quarter" idx="12"/>
          </p:nvPr>
        </p:nvSpPr>
        <p:spPr/>
        <p:txBody>
          <a:bodyPr/>
          <a:lstStyle/>
          <a:p>
            <a:pPr>
              <a:defRPr/>
            </a:pPr>
            <a:r>
              <a:rPr lang="en-GB" smtClean="0"/>
              <a:t>Slide </a:t>
            </a:r>
            <a:fld id="{8035FEC6-EC93-445A-B08A-168E2EF6E83D}" type="slidenum">
              <a:rPr lang="en-GB" smtClean="0"/>
              <a:pPr>
                <a:defRPr/>
              </a:pPr>
              <a:t>48</a:t>
            </a:fld>
            <a:endParaRPr lang="en-GB"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10244" name="Slide Number Placeholder 5"/>
          <p:cNvSpPr>
            <a:spLocks noGrp="1"/>
          </p:cNvSpPr>
          <p:nvPr>
            <p:ph type="sldNum" sz="quarter" idx="12"/>
          </p:nvPr>
        </p:nvSpPr>
        <p:spPr>
          <a:noFill/>
        </p:spPr>
        <p:txBody>
          <a:bodyPr/>
          <a:lstStyle/>
          <a:p>
            <a:r>
              <a:rPr lang="en-US" smtClean="0">
                <a:latin typeface="Times New Roman" charset="0"/>
              </a:rPr>
              <a:t>Slide </a:t>
            </a:r>
            <a:fld id="{1F8460A6-D8F4-4028-99FF-CC31AC03E785}" type="slidenum">
              <a:rPr lang="en-US" smtClean="0">
                <a:latin typeface="Times New Roman" charset="0"/>
              </a:rPr>
              <a:pPr/>
              <a:t>49</a:t>
            </a:fld>
            <a:endParaRPr lang="en-US" smtClean="0">
              <a:latin typeface="Times New Roman" charset="0"/>
            </a:endParaRPr>
          </a:p>
        </p:txBody>
      </p:sp>
      <p:sp>
        <p:nvSpPr>
          <p:cNvPr id="10245" name="Rectangle 2"/>
          <p:cNvSpPr>
            <a:spLocks noGrp="1" noChangeArrowheads="1"/>
          </p:cNvSpPr>
          <p:nvPr>
            <p:ph type="title"/>
          </p:nvPr>
        </p:nvSpPr>
        <p:spPr>
          <a:noFill/>
        </p:spPr>
        <p:txBody>
          <a:bodyPr/>
          <a:lstStyle/>
          <a:p>
            <a:r>
              <a:rPr lang="en-US" dirty="0" err="1" smtClean="0"/>
              <a:t>TGac</a:t>
            </a:r>
            <a:r>
              <a:rPr lang="en-US" dirty="0" smtClean="0"/>
              <a:t> March 2010 Closing Report</a:t>
            </a:r>
          </a:p>
        </p:txBody>
      </p:sp>
      <p:sp>
        <p:nvSpPr>
          <p:cNvPr id="10246" name="Rectangle 6"/>
          <p:cNvSpPr>
            <a:spLocks noGrp="1" noChangeArrowheads="1"/>
          </p:cNvSpPr>
          <p:nvPr>
            <p:ph type="body" idx="1"/>
          </p:nvPr>
        </p:nvSpPr>
        <p:spPr>
          <a:xfrm>
            <a:off x="685800" y="1524000"/>
            <a:ext cx="7772400" cy="381000"/>
          </a:xfrm>
          <a:noFill/>
        </p:spPr>
        <p:txBody>
          <a:bodyPr/>
          <a:lstStyle/>
          <a:p>
            <a:pPr algn="ctr">
              <a:buFontTx/>
              <a:buNone/>
            </a:pPr>
            <a:r>
              <a:rPr lang="en-US" sz="2000" smtClean="0"/>
              <a:t>Date:</a:t>
            </a:r>
            <a:r>
              <a:rPr lang="en-US" sz="2000" b="0" smtClean="0"/>
              <a:t> 2010-03-18</a:t>
            </a:r>
          </a:p>
        </p:txBody>
      </p:sp>
      <p:graphicFrame>
        <p:nvGraphicFramePr>
          <p:cNvPr id="10242" name="Object 11"/>
          <p:cNvGraphicFramePr>
            <a:graphicFrameLocks noChangeAspect="1"/>
          </p:cNvGraphicFramePr>
          <p:nvPr/>
        </p:nvGraphicFramePr>
        <p:xfrm>
          <a:off x="520700" y="2301875"/>
          <a:ext cx="7772400" cy="2427288"/>
        </p:xfrm>
        <a:graphic>
          <a:graphicData uri="http://schemas.openxmlformats.org/presentationml/2006/ole">
            <p:oleObj spid="_x0000_s10242" name="Document" r:id="rId4" imgW="8512577" imgH="2583459" progId="Word.Document.8">
              <p:embed/>
            </p:oleObj>
          </a:graphicData>
        </a:graphic>
      </p:graphicFrame>
      <p:sp>
        <p:nvSpPr>
          <p:cNvPr id="10247"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a:t>Authors:</a:t>
            </a:r>
          </a:p>
        </p:txBody>
      </p:sp>
      <p:sp>
        <p:nvSpPr>
          <p:cNvPr id="10248" name="Rectangle 8"/>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1/6 of 11-10/0413r0 by Osama Aboul-Magd (Samsung)</a:t>
            </a:r>
          </a:p>
        </p:txBody>
      </p:sp>
      <p:sp>
        <p:nvSpPr>
          <p:cNvPr id="10249"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mtClean="0"/>
              <a:t>Two Technical Editors</a:t>
            </a:r>
          </a:p>
        </p:txBody>
      </p:sp>
      <p:sp>
        <p:nvSpPr>
          <p:cNvPr id="20483" name="Content Placeholder 2"/>
          <p:cNvSpPr>
            <a:spLocks noGrp="1"/>
          </p:cNvSpPr>
          <p:nvPr>
            <p:ph idx="1"/>
          </p:nvPr>
        </p:nvSpPr>
        <p:spPr/>
        <p:txBody>
          <a:bodyPr/>
          <a:lstStyle/>
          <a:p>
            <a:r>
              <a:rPr lang="en-US" smtClean="0"/>
              <a:t>Peter Ecclesine runs the face to face meetings</a:t>
            </a:r>
          </a:p>
          <a:p>
            <a:r>
              <a:rPr lang="en-US" smtClean="0"/>
              <a:t>Adrian Stephens runs the publication process</a:t>
            </a:r>
          </a:p>
          <a:p>
            <a:r>
              <a:rPr lang="en-US" smtClean="0"/>
              <a:t>Matthew Gast is the ANA administrator</a:t>
            </a:r>
          </a:p>
        </p:txBody>
      </p:sp>
      <p:sp>
        <p:nvSpPr>
          <p:cNvPr id="20484"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20485" name="Slide Number Placeholder 5"/>
          <p:cNvSpPr>
            <a:spLocks noGrp="1"/>
          </p:cNvSpPr>
          <p:nvPr>
            <p:ph type="sldNum" sz="quarter" idx="12"/>
          </p:nvPr>
        </p:nvSpPr>
        <p:spPr>
          <a:noFill/>
        </p:spPr>
        <p:txBody>
          <a:bodyPr/>
          <a:lstStyle/>
          <a:p>
            <a:r>
              <a:rPr lang="en-US" smtClean="0">
                <a:latin typeface="Times New Roman" charset="0"/>
              </a:rPr>
              <a:t>Slide </a:t>
            </a:r>
            <a:fld id="{153156A4-3F3D-406C-8CA9-D1F8FBED07E3}" type="slidenum">
              <a:rPr lang="en-US" smtClean="0">
                <a:latin typeface="Times New Roman" charset="0"/>
              </a:rPr>
              <a:pPr/>
              <a:t>5</a:t>
            </a:fld>
            <a:endParaRPr lang="en-US" smtClean="0">
              <a:latin typeface="Times New Roman" charset="0"/>
            </a:endParaRPr>
          </a:p>
        </p:txBody>
      </p:sp>
      <p:sp>
        <p:nvSpPr>
          <p:cNvPr id="20486"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3/7 of 11-10/0321r3 by Peter Ecclesine (Cisco Systems)</a:t>
            </a:r>
          </a:p>
        </p:txBody>
      </p:sp>
      <p:sp>
        <p:nvSpPr>
          <p:cNvPr id="20487"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50179" name="Slide Number Placeholder 5"/>
          <p:cNvSpPr>
            <a:spLocks noGrp="1"/>
          </p:cNvSpPr>
          <p:nvPr>
            <p:ph type="sldNum" sz="quarter" idx="12"/>
          </p:nvPr>
        </p:nvSpPr>
        <p:spPr>
          <a:noFill/>
        </p:spPr>
        <p:txBody>
          <a:bodyPr/>
          <a:lstStyle/>
          <a:p>
            <a:r>
              <a:rPr lang="en-US" smtClean="0">
                <a:latin typeface="Times New Roman" charset="0"/>
              </a:rPr>
              <a:t>Slide </a:t>
            </a:r>
            <a:fld id="{913B87D8-A6C1-4325-93ED-91E6A0AFF552}" type="slidenum">
              <a:rPr lang="en-US" smtClean="0">
                <a:latin typeface="Times New Roman" charset="0"/>
              </a:rPr>
              <a:pPr/>
              <a:t>50</a:t>
            </a:fld>
            <a:endParaRPr lang="en-US" smtClean="0">
              <a:latin typeface="Times New Roman" charset="0"/>
            </a:endParaRPr>
          </a:p>
        </p:txBody>
      </p:sp>
      <p:sp>
        <p:nvSpPr>
          <p:cNvPr id="50180" name="Rectangle 2"/>
          <p:cNvSpPr>
            <a:spLocks noGrp="1" noChangeArrowheads="1"/>
          </p:cNvSpPr>
          <p:nvPr>
            <p:ph type="title"/>
          </p:nvPr>
        </p:nvSpPr>
        <p:spPr>
          <a:noFill/>
        </p:spPr>
        <p:txBody>
          <a:bodyPr/>
          <a:lstStyle/>
          <a:p>
            <a:r>
              <a:rPr lang="en-US" dirty="0" smtClean="0"/>
              <a:t>Abstract</a:t>
            </a:r>
          </a:p>
        </p:txBody>
      </p:sp>
      <p:sp>
        <p:nvSpPr>
          <p:cNvPr id="50181" name="Rectangle 3"/>
          <p:cNvSpPr>
            <a:spLocks noGrp="1" noChangeArrowheads="1"/>
          </p:cNvSpPr>
          <p:nvPr>
            <p:ph type="body" idx="1"/>
          </p:nvPr>
        </p:nvSpPr>
        <p:spPr>
          <a:noFill/>
        </p:spPr>
        <p:txBody>
          <a:bodyPr/>
          <a:lstStyle/>
          <a:p>
            <a:pPr>
              <a:buFontTx/>
              <a:buNone/>
            </a:pPr>
            <a:r>
              <a:rPr lang="en-US" smtClean="0"/>
              <a:t>This document is the closing report for the TGac for the March 2010 session.</a:t>
            </a:r>
          </a:p>
        </p:txBody>
      </p:sp>
      <p:sp>
        <p:nvSpPr>
          <p:cNvPr id="50182"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2/6 of 11-10/0413r0 by Osama Aboul-Magd (Samsung)</a:t>
            </a:r>
          </a:p>
        </p:txBody>
      </p:sp>
      <p:sp>
        <p:nvSpPr>
          <p:cNvPr id="50183"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51203" name="Slide Number Placeholder 5"/>
          <p:cNvSpPr>
            <a:spLocks noGrp="1"/>
          </p:cNvSpPr>
          <p:nvPr>
            <p:ph type="sldNum" sz="quarter" idx="12"/>
          </p:nvPr>
        </p:nvSpPr>
        <p:spPr>
          <a:noFill/>
        </p:spPr>
        <p:txBody>
          <a:bodyPr/>
          <a:lstStyle/>
          <a:p>
            <a:r>
              <a:rPr lang="en-US" smtClean="0">
                <a:latin typeface="Times New Roman" charset="0"/>
              </a:rPr>
              <a:t>Slide </a:t>
            </a:r>
            <a:fld id="{7691B8CE-05EE-4380-9F9D-4216E5BCB848}" type="slidenum">
              <a:rPr lang="en-US" smtClean="0">
                <a:latin typeface="Times New Roman" charset="0"/>
              </a:rPr>
              <a:pPr/>
              <a:t>51</a:t>
            </a:fld>
            <a:endParaRPr lang="en-US" smtClean="0">
              <a:latin typeface="Times New Roman" charset="0"/>
            </a:endParaRPr>
          </a:p>
        </p:txBody>
      </p:sp>
      <p:sp>
        <p:nvSpPr>
          <p:cNvPr id="51204" name="Rectangle 2"/>
          <p:cNvSpPr>
            <a:spLocks noGrp="1" noChangeArrowheads="1"/>
          </p:cNvSpPr>
          <p:nvPr>
            <p:ph type="title"/>
          </p:nvPr>
        </p:nvSpPr>
        <p:spPr/>
        <p:txBody>
          <a:bodyPr/>
          <a:lstStyle/>
          <a:p>
            <a:r>
              <a:rPr lang="en-US" dirty="0" smtClean="0"/>
              <a:t>Work Completed</a:t>
            </a:r>
          </a:p>
        </p:txBody>
      </p:sp>
      <p:sp>
        <p:nvSpPr>
          <p:cNvPr id="51205" name="Rectangle 3"/>
          <p:cNvSpPr>
            <a:spLocks noGrp="1" noChangeArrowheads="1"/>
          </p:cNvSpPr>
          <p:nvPr>
            <p:ph type="body" idx="1"/>
          </p:nvPr>
        </p:nvSpPr>
        <p:spPr>
          <a:xfrm>
            <a:off x="685800" y="1600200"/>
            <a:ext cx="7772400" cy="4495800"/>
          </a:xfrm>
        </p:spPr>
        <p:txBody>
          <a:bodyPr/>
          <a:lstStyle/>
          <a:p>
            <a:pPr>
              <a:lnSpc>
                <a:spcPct val="90000"/>
              </a:lnSpc>
            </a:pPr>
            <a:r>
              <a:rPr lang="en-US" sz="1800" smtClean="0"/>
              <a:t>Continued with the Ad Hoc group meetings. Ad Hoc group reports are available at:</a:t>
            </a:r>
            <a:endParaRPr lang="en-US" sz="1400" smtClean="0"/>
          </a:p>
          <a:p>
            <a:pPr lvl="1">
              <a:lnSpc>
                <a:spcPct val="80000"/>
              </a:lnSpc>
            </a:pPr>
            <a:r>
              <a:rPr lang="en-US" sz="1600" smtClean="0"/>
              <a:t>MAC Ad Hoc report </a:t>
            </a:r>
            <a:r>
              <a:rPr lang="en-US" sz="1600" smtClean="0">
                <a:sym typeface="Wingdings" charset="2"/>
              </a:rPr>
              <a:t> 11-10-0199r2</a:t>
            </a:r>
          </a:p>
          <a:p>
            <a:pPr lvl="1">
              <a:lnSpc>
                <a:spcPct val="80000"/>
              </a:lnSpc>
            </a:pPr>
            <a:r>
              <a:rPr lang="en-US" sz="1600" smtClean="0">
                <a:sym typeface="Wingdings" charset="2"/>
              </a:rPr>
              <a:t>PHY Ad Hoc report  11-10-0211r7</a:t>
            </a:r>
          </a:p>
          <a:p>
            <a:pPr lvl="1">
              <a:lnSpc>
                <a:spcPct val="80000"/>
              </a:lnSpc>
            </a:pPr>
            <a:r>
              <a:rPr lang="en-US" sz="1600" smtClean="0">
                <a:sym typeface="Wingdings" charset="2"/>
              </a:rPr>
              <a:t>MU-MIMO Ad Hoc report  11-10-0328r2</a:t>
            </a:r>
          </a:p>
          <a:p>
            <a:pPr lvl="1">
              <a:lnSpc>
                <a:spcPct val="80000"/>
              </a:lnSpc>
            </a:pPr>
            <a:r>
              <a:rPr lang="en-US" sz="1600" smtClean="0">
                <a:sym typeface="Wingdings" charset="2"/>
              </a:rPr>
              <a:t>Coexistence Ad Hoc report  11-10-0340r5</a:t>
            </a:r>
          </a:p>
          <a:p>
            <a:pPr>
              <a:lnSpc>
                <a:spcPct val="80000"/>
              </a:lnSpc>
            </a:pPr>
            <a:r>
              <a:rPr lang="en-US" sz="1800" smtClean="0">
                <a:sym typeface="Wingdings" charset="2"/>
              </a:rPr>
              <a:t>Motions passed to update the TG Specification Framework in areas related to:</a:t>
            </a:r>
          </a:p>
          <a:p>
            <a:pPr lvl="1">
              <a:lnSpc>
                <a:spcPct val="80000"/>
              </a:lnSpc>
            </a:pPr>
            <a:r>
              <a:rPr lang="en-US" sz="1600" smtClean="0">
                <a:sym typeface="Wingdings" charset="2"/>
              </a:rPr>
              <a:t>Preamble structure with two VHT SIG fields and TBD auto detect form (R3.2.1.F and R3.2.1.G)</a:t>
            </a:r>
          </a:p>
          <a:p>
            <a:pPr lvl="1">
              <a:lnSpc>
                <a:spcPct val="80000"/>
              </a:lnSpc>
            </a:pPr>
            <a:r>
              <a:rPr lang="en-US" sz="1600" smtClean="0">
                <a:sym typeface="Wingdings" charset="2"/>
              </a:rPr>
              <a:t>PHY Numerology excluding the maximum number of users for MU (R3.2.2.A)</a:t>
            </a:r>
          </a:p>
          <a:p>
            <a:pPr lvl="1">
              <a:lnSpc>
                <a:spcPct val="80000"/>
              </a:lnSpc>
            </a:pPr>
            <a:r>
              <a:rPr lang="en-US" sz="1600" smtClean="0">
                <a:sym typeface="Wingdings" charset="2"/>
              </a:rPr>
              <a:t>Interference cancellation and Resolvable LTFs (R4.1)</a:t>
            </a:r>
          </a:p>
          <a:p>
            <a:pPr lvl="1">
              <a:lnSpc>
                <a:spcPct val="80000"/>
              </a:lnSpc>
            </a:pPr>
            <a:r>
              <a:rPr lang="en-US" sz="1600" smtClean="0">
                <a:sym typeface="Wingdings" charset="2"/>
              </a:rPr>
              <a:t>Same modulation the same coding rate and coding type for all streams in SU transmission (R3.4.D)</a:t>
            </a:r>
          </a:p>
          <a:p>
            <a:pPr lvl="1">
              <a:lnSpc>
                <a:spcPct val="80000"/>
              </a:lnSpc>
            </a:pPr>
            <a:r>
              <a:rPr lang="en-US" sz="1600" smtClean="0">
                <a:sym typeface="Wingdings" charset="2"/>
              </a:rPr>
              <a:t>VHT SIG A to include STBC and BW bit(s) (R3.2.1.H)</a:t>
            </a:r>
          </a:p>
          <a:p>
            <a:pPr>
              <a:lnSpc>
                <a:spcPct val="80000"/>
              </a:lnSpc>
            </a:pPr>
            <a:r>
              <a:rPr lang="en-US" sz="1800" smtClean="0">
                <a:sym typeface="Wingdings" charset="2"/>
              </a:rPr>
              <a:t>Accepted a new revision of the TGac Channel Models Addendum document</a:t>
            </a:r>
          </a:p>
          <a:p>
            <a:pPr>
              <a:lnSpc>
                <a:spcPct val="80000"/>
              </a:lnSpc>
            </a:pPr>
            <a:r>
              <a:rPr lang="en-US" sz="1800" smtClean="0">
                <a:sym typeface="Wingdings" charset="2"/>
              </a:rPr>
              <a:t>Accepted a new revision of the TGac Functional Requirements and Evaluation Methodology</a:t>
            </a:r>
            <a:r>
              <a:rPr lang="en-US" sz="2000" smtClean="0">
                <a:sym typeface="Wingdings" charset="2"/>
              </a:rPr>
              <a:t>.</a:t>
            </a:r>
          </a:p>
        </p:txBody>
      </p:sp>
      <p:sp>
        <p:nvSpPr>
          <p:cNvPr id="51206"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3/6 of 11-10/0413r0 by Osama Aboul-Magd (Samsung)</a:t>
            </a:r>
          </a:p>
        </p:txBody>
      </p:sp>
      <p:sp>
        <p:nvSpPr>
          <p:cNvPr id="51207"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en-US" dirty="0" smtClean="0"/>
              <a:t>TG Approved Documents</a:t>
            </a:r>
          </a:p>
        </p:txBody>
      </p:sp>
      <p:sp>
        <p:nvSpPr>
          <p:cNvPr id="52227" name="Content Placeholder 2"/>
          <p:cNvSpPr>
            <a:spLocks noGrp="1"/>
          </p:cNvSpPr>
          <p:nvPr>
            <p:ph idx="1"/>
          </p:nvPr>
        </p:nvSpPr>
        <p:spPr/>
        <p:txBody>
          <a:bodyPr/>
          <a:lstStyle/>
          <a:p>
            <a:r>
              <a:rPr lang="en-US" smtClean="0"/>
              <a:t>11-09-059r5 is the approved TGac Selection Procedure document.</a:t>
            </a:r>
          </a:p>
          <a:p>
            <a:r>
              <a:rPr lang="en-US" smtClean="0"/>
              <a:t>11-09-0161r2 is the approved TGac Usage Model document .</a:t>
            </a:r>
          </a:p>
          <a:p>
            <a:r>
              <a:rPr lang="en-US" smtClean="0"/>
              <a:t>11-09-308r12 is the approved TGac Channel Models Addendum document.</a:t>
            </a:r>
          </a:p>
          <a:p>
            <a:r>
              <a:rPr lang="en-US" smtClean="0"/>
              <a:t>11-09-0451r12is the approved TGac Functional Requirements and Evaluation Methodology document</a:t>
            </a:r>
            <a:endParaRPr lang="en-US" sz="2000" smtClean="0"/>
          </a:p>
          <a:p>
            <a:r>
              <a:rPr lang="en-US" smtClean="0"/>
              <a:t>09-0992r9 is the approved TGac Specification Framework document.</a:t>
            </a:r>
            <a:endParaRPr lang="en-US" sz="2000" smtClean="0"/>
          </a:p>
          <a:p>
            <a:endParaRPr lang="en-US" smtClean="0"/>
          </a:p>
        </p:txBody>
      </p:sp>
      <p:sp>
        <p:nvSpPr>
          <p:cNvPr id="52228"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52229" name="Slide Number Placeholder 5"/>
          <p:cNvSpPr>
            <a:spLocks noGrp="1"/>
          </p:cNvSpPr>
          <p:nvPr>
            <p:ph type="sldNum" sz="quarter" idx="12"/>
          </p:nvPr>
        </p:nvSpPr>
        <p:spPr>
          <a:noFill/>
        </p:spPr>
        <p:txBody>
          <a:bodyPr/>
          <a:lstStyle/>
          <a:p>
            <a:r>
              <a:rPr lang="en-US" smtClean="0">
                <a:latin typeface="Times New Roman" charset="0"/>
              </a:rPr>
              <a:t>Slide </a:t>
            </a:r>
            <a:fld id="{77A50684-27BB-4845-8F7D-D4B9453753E3}" type="slidenum">
              <a:rPr lang="en-US" smtClean="0">
                <a:latin typeface="Times New Roman" charset="0"/>
              </a:rPr>
              <a:pPr/>
              <a:t>52</a:t>
            </a:fld>
            <a:endParaRPr lang="en-US" smtClean="0">
              <a:latin typeface="Times New Roman" charset="0"/>
            </a:endParaRPr>
          </a:p>
        </p:txBody>
      </p:sp>
      <p:sp>
        <p:nvSpPr>
          <p:cNvPr id="52230"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4/6 of 11-10/0413r0 by Osama Aboul-Magd (Samsung)</a:t>
            </a:r>
          </a:p>
        </p:txBody>
      </p:sp>
      <p:sp>
        <p:nvSpPr>
          <p:cNvPr id="52231"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53251" name="Slide Number Placeholder 5"/>
          <p:cNvSpPr>
            <a:spLocks noGrp="1"/>
          </p:cNvSpPr>
          <p:nvPr>
            <p:ph type="sldNum" sz="quarter" idx="12"/>
          </p:nvPr>
        </p:nvSpPr>
        <p:spPr>
          <a:noFill/>
        </p:spPr>
        <p:txBody>
          <a:bodyPr/>
          <a:lstStyle/>
          <a:p>
            <a:r>
              <a:rPr lang="en-US" smtClean="0">
                <a:latin typeface="Times New Roman" charset="0"/>
              </a:rPr>
              <a:t>Slide </a:t>
            </a:r>
            <a:fld id="{2D447DE8-6508-4BA4-9CE0-F2475A75BE1B}" type="slidenum">
              <a:rPr lang="en-US" smtClean="0">
                <a:latin typeface="Times New Roman" charset="0"/>
              </a:rPr>
              <a:pPr/>
              <a:t>53</a:t>
            </a:fld>
            <a:endParaRPr lang="en-US" smtClean="0">
              <a:latin typeface="Times New Roman" charset="0"/>
            </a:endParaRPr>
          </a:p>
        </p:txBody>
      </p:sp>
      <p:sp>
        <p:nvSpPr>
          <p:cNvPr id="53252" name="Rectangle 2"/>
          <p:cNvSpPr>
            <a:spLocks noGrp="1" noChangeArrowheads="1"/>
          </p:cNvSpPr>
          <p:nvPr>
            <p:ph type="title"/>
          </p:nvPr>
        </p:nvSpPr>
        <p:spPr/>
        <p:txBody>
          <a:bodyPr/>
          <a:lstStyle/>
          <a:p>
            <a:r>
              <a:rPr lang="en-US" smtClean="0"/>
              <a:t>May 2010 Goals</a:t>
            </a:r>
          </a:p>
        </p:txBody>
      </p:sp>
      <p:sp>
        <p:nvSpPr>
          <p:cNvPr id="53253" name="Rectangle 3"/>
          <p:cNvSpPr>
            <a:spLocks noGrp="1" noChangeArrowheads="1"/>
          </p:cNvSpPr>
          <p:nvPr>
            <p:ph type="body" idx="1"/>
          </p:nvPr>
        </p:nvSpPr>
        <p:spPr>
          <a:xfrm>
            <a:off x="685800" y="1676400"/>
            <a:ext cx="7772400" cy="4419600"/>
          </a:xfrm>
        </p:spPr>
        <p:txBody>
          <a:bodyPr/>
          <a:lstStyle/>
          <a:p>
            <a:pPr>
              <a:lnSpc>
                <a:spcPct val="90000"/>
              </a:lnSpc>
            </a:pPr>
            <a:r>
              <a:rPr lang="en-US" smtClean="0"/>
              <a:t>Continue the work on the Specification Framework document and its related functional blocks.</a:t>
            </a:r>
          </a:p>
          <a:p>
            <a:pPr lvl="1">
              <a:lnSpc>
                <a:spcPct val="90000"/>
              </a:lnSpc>
            </a:pPr>
            <a:endParaRPr lang="en-US" sz="1800" smtClean="0"/>
          </a:p>
        </p:txBody>
      </p:sp>
      <p:sp>
        <p:nvSpPr>
          <p:cNvPr id="53254"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5/6 of 11-10/0413r0 by Osama Aboul-Magd (Samsung)</a:t>
            </a:r>
          </a:p>
        </p:txBody>
      </p:sp>
      <p:sp>
        <p:nvSpPr>
          <p:cNvPr id="53255"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54275" name="Slide Number Placeholder 5"/>
          <p:cNvSpPr>
            <a:spLocks noGrp="1"/>
          </p:cNvSpPr>
          <p:nvPr>
            <p:ph type="sldNum" sz="quarter" idx="12"/>
          </p:nvPr>
        </p:nvSpPr>
        <p:spPr>
          <a:noFill/>
        </p:spPr>
        <p:txBody>
          <a:bodyPr/>
          <a:lstStyle/>
          <a:p>
            <a:r>
              <a:rPr lang="en-US" smtClean="0">
                <a:latin typeface="Times New Roman" charset="0"/>
              </a:rPr>
              <a:t>Slide </a:t>
            </a:r>
            <a:fld id="{A9B8CD19-BF31-491A-AFD6-9CDDF4F438B5}" type="slidenum">
              <a:rPr lang="en-US" smtClean="0">
                <a:latin typeface="Times New Roman" charset="0"/>
              </a:rPr>
              <a:pPr/>
              <a:t>54</a:t>
            </a:fld>
            <a:endParaRPr lang="en-US" smtClean="0">
              <a:latin typeface="Times New Roman" charset="0"/>
            </a:endParaRPr>
          </a:p>
        </p:txBody>
      </p:sp>
      <p:sp>
        <p:nvSpPr>
          <p:cNvPr id="54276" name="Rectangle 2"/>
          <p:cNvSpPr>
            <a:spLocks noGrp="1" noChangeArrowheads="1"/>
          </p:cNvSpPr>
          <p:nvPr>
            <p:ph type="title"/>
          </p:nvPr>
        </p:nvSpPr>
        <p:spPr/>
        <p:txBody>
          <a:bodyPr/>
          <a:lstStyle/>
          <a:p>
            <a:r>
              <a:rPr lang="en-US" smtClean="0"/>
              <a:t>Conference Call Times</a:t>
            </a:r>
          </a:p>
        </p:txBody>
      </p:sp>
      <p:sp>
        <p:nvSpPr>
          <p:cNvPr id="54277" name="Rectangle 3"/>
          <p:cNvSpPr>
            <a:spLocks noGrp="1" noChangeArrowheads="1"/>
          </p:cNvSpPr>
          <p:nvPr>
            <p:ph type="body" idx="1"/>
          </p:nvPr>
        </p:nvSpPr>
        <p:spPr/>
        <p:txBody>
          <a:bodyPr/>
          <a:lstStyle/>
          <a:p>
            <a:r>
              <a:rPr lang="en-US" smtClean="0"/>
              <a:t>PHY telecon schedule</a:t>
            </a:r>
          </a:p>
          <a:p>
            <a:pPr lvl="1"/>
            <a:r>
              <a:rPr lang="en-US" smtClean="0"/>
              <a:t>April 8, 11:00 – 12:00 EDT</a:t>
            </a:r>
          </a:p>
          <a:p>
            <a:r>
              <a:rPr lang="en-US" smtClean="0"/>
              <a:t>MAC telecon schedule</a:t>
            </a:r>
          </a:p>
          <a:p>
            <a:pPr lvl="1"/>
            <a:r>
              <a:rPr lang="en-US" smtClean="0"/>
              <a:t>April 8, 10:00 – 11:00 EDT</a:t>
            </a:r>
          </a:p>
          <a:p>
            <a:r>
              <a:rPr lang="en-US" smtClean="0"/>
              <a:t>Coexistence telecon schedule</a:t>
            </a:r>
          </a:p>
          <a:p>
            <a:pPr lvl="1"/>
            <a:r>
              <a:rPr lang="en-US" smtClean="0"/>
              <a:t>April 22, 20:00 – 21:00 EDT</a:t>
            </a:r>
          </a:p>
          <a:p>
            <a:r>
              <a:rPr lang="en-US" smtClean="0"/>
              <a:t>MU-MIMO telecon schedule</a:t>
            </a:r>
          </a:p>
          <a:p>
            <a:pPr lvl="1"/>
            <a:r>
              <a:rPr lang="en-US" smtClean="0"/>
              <a:t>Thu April 15, 10:00-11:00 EDT</a:t>
            </a:r>
          </a:p>
          <a:p>
            <a:pPr lvl="1"/>
            <a:r>
              <a:rPr lang="en-US" smtClean="0"/>
              <a:t>Thu April 29, 20:00-21:00 EDT</a:t>
            </a:r>
          </a:p>
        </p:txBody>
      </p:sp>
      <p:sp>
        <p:nvSpPr>
          <p:cNvPr id="54278"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6/6 of 11-10/0413r0 by Osama Aboul-Magd (Samsung)</a:t>
            </a:r>
          </a:p>
        </p:txBody>
      </p:sp>
      <p:sp>
        <p:nvSpPr>
          <p:cNvPr id="54279"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11268" name="Slide Number Placeholder 5"/>
          <p:cNvSpPr>
            <a:spLocks noGrp="1"/>
          </p:cNvSpPr>
          <p:nvPr>
            <p:ph type="sldNum" sz="quarter" idx="12"/>
          </p:nvPr>
        </p:nvSpPr>
        <p:spPr>
          <a:noFill/>
        </p:spPr>
        <p:txBody>
          <a:bodyPr/>
          <a:lstStyle/>
          <a:p>
            <a:r>
              <a:rPr lang="en-US" smtClean="0">
                <a:latin typeface="Times New Roman" charset="0"/>
              </a:rPr>
              <a:t>Slide </a:t>
            </a:r>
            <a:fld id="{013E0214-973F-4E79-B046-E4BEED77A477}" type="slidenum">
              <a:rPr lang="en-US" smtClean="0">
                <a:latin typeface="Times New Roman" charset="0"/>
              </a:rPr>
              <a:pPr/>
              <a:t>55</a:t>
            </a:fld>
            <a:endParaRPr lang="en-US" smtClean="0">
              <a:latin typeface="Times New Roman" charset="0"/>
            </a:endParaRPr>
          </a:p>
        </p:txBody>
      </p:sp>
      <p:sp>
        <p:nvSpPr>
          <p:cNvPr id="11269" name="Rectangle 2"/>
          <p:cNvSpPr>
            <a:spLocks noGrp="1" noChangeArrowheads="1"/>
          </p:cNvSpPr>
          <p:nvPr>
            <p:ph type="title"/>
          </p:nvPr>
        </p:nvSpPr>
        <p:spPr>
          <a:noFill/>
        </p:spPr>
        <p:txBody>
          <a:bodyPr/>
          <a:lstStyle/>
          <a:p>
            <a:r>
              <a:rPr lang="en-US" smtClean="0"/>
              <a:t>TGad March 2010 Closing Report</a:t>
            </a:r>
          </a:p>
        </p:txBody>
      </p:sp>
      <p:sp>
        <p:nvSpPr>
          <p:cNvPr id="11270" name="Rectangle 6"/>
          <p:cNvSpPr>
            <a:spLocks noGrp="1" noChangeArrowheads="1"/>
          </p:cNvSpPr>
          <p:nvPr>
            <p:ph type="body" idx="1"/>
          </p:nvPr>
        </p:nvSpPr>
        <p:spPr>
          <a:xfrm>
            <a:off x="685800" y="1524000"/>
            <a:ext cx="7772400" cy="381000"/>
          </a:xfrm>
          <a:noFill/>
        </p:spPr>
        <p:txBody>
          <a:bodyPr/>
          <a:lstStyle/>
          <a:p>
            <a:pPr algn="ctr">
              <a:buFontTx/>
              <a:buNone/>
            </a:pPr>
            <a:r>
              <a:rPr lang="en-US" sz="2000" smtClean="0"/>
              <a:t>Date:</a:t>
            </a:r>
            <a:r>
              <a:rPr lang="en-US" sz="2000" b="0" smtClean="0"/>
              <a:t> 2009-03-19</a:t>
            </a:r>
          </a:p>
        </p:txBody>
      </p:sp>
      <p:graphicFrame>
        <p:nvGraphicFramePr>
          <p:cNvPr id="11266" name="Object 11"/>
          <p:cNvGraphicFramePr>
            <a:graphicFrameLocks noChangeAspect="1"/>
          </p:cNvGraphicFramePr>
          <p:nvPr/>
        </p:nvGraphicFramePr>
        <p:xfrm>
          <a:off x="457200" y="2286000"/>
          <a:ext cx="8061325" cy="2490788"/>
        </p:xfrm>
        <a:graphic>
          <a:graphicData uri="http://schemas.openxmlformats.org/presentationml/2006/ole">
            <p:oleObj spid="_x0000_s11266" name="Document" r:id="rId4" imgW="8243394" imgH="2552211" progId="Word.Document.8">
              <p:embed/>
            </p:oleObj>
          </a:graphicData>
        </a:graphic>
      </p:graphicFrame>
      <p:sp>
        <p:nvSpPr>
          <p:cNvPr id="11271"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a:t>Authors:</a:t>
            </a:r>
          </a:p>
        </p:txBody>
      </p:sp>
      <p:sp>
        <p:nvSpPr>
          <p:cNvPr id="11272" name="Rectangle 8"/>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1/6 of 11-10/0272r0 by Eldad Perahia, Intel Corporation</a:t>
            </a:r>
          </a:p>
        </p:txBody>
      </p:sp>
      <p:sp>
        <p:nvSpPr>
          <p:cNvPr id="11273"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55299" name="Slide Number Placeholder 5"/>
          <p:cNvSpPr>
            <a:spLocks noGrp="1"/>
          </p:cNvSpPr>
          <p:nvPr>
            <p:ph type="sldNum" sz="quarter" idx="12"/>
          </p:nvPr>
        </p:nvSpPr>
        <p:spPr>
          <a:noFill/>
        </p:spPr>
        <p:txBody>
          <a:bodyPr/>
          <a:lstStyle/>
          <a:p>
            <a:r>
              <a:rPr lang="en-US" smtClean="0">
                <a:latin typeface="Times New Roman" charset="0"/>
              </a:rPr>
              <a:t>Slide </a:t>
            </a:r>
            <a:fld id="{34114968-1688-4BA1-9B12-F0EB2F7384B1}" type="slidenum">
              <a:rPr lang="en-US" smtClean="0">
                <a:latin typeface="Times New Roman" charset="0"/>
              </a:rPr>
              <a:pPr/>
              <a:t>56</a:t>
            </a:fld>
            <a:endParaRPr lang="en-US" smtClean="0">
              <a:latin typeface="Times New Roman" charset="0"/>
            </a:endParaRPr>
          </a:p>
        </p:txBody>
      </p:sp>
      <p:sp>
        <p:nvSpPr>
          <p:cNvPr id="55300" name="Rectangle 2"/>
          <p:cNvSpPr>
            <a:spLocks noGrp="1" noChangeArrowheads="1"/>
          </p:cNvSpPr>
          <p:nvPr>
            <p:ph type="title"/>
          </p:nvPr>
        </p:nvSpPr>
        <p:spPr>
          <a:noFill/>
        </p:spPr>
        <p:txBody>
          <a:bodyPr/>
          <a:lstStyle/>
          <a:p>
            <a:r>
              <a:rPr lang="en-US" smtClean="0"/>
              <a:t>Abstract</a:t>
            </a:r>
          </a:p>
        </p:txBody>
      </p:sp>
      <p:sp>
        <p:nvSpPr>
          <p:cNvPr id="55301" name="Rectangle 3"/>
          <p:cNvSpPr>
            <a:spLocks noGrp="1" noChangeArrowheads="1"/>
          </p:cNvSpPr>
          <p:nvPr>
            <p:ph type="body" idx="1"/>
          </p:nvPr>
        </p:nvSpPr>
        <p:spPr>
          <a:noFill/>
        </p:spPr>
        <p:txBody>
          <a:bodyPr/>
          <a:lstStyle/>
          <a:p>
            <a:pPr>
              <a:buFontTx/>
              <a:buNone/>
            </a:pPr>
            <a:r>
              <a:rPr lang="en-US" smtClean="0"/>
              <a:t>This document is the closing report for TGad for the March 2010 session. </a:t>
            </a:r>
          </a:p>
        </p:txBody>
      </p:sp>
      <p:sp>
        <p:nvSpPr>
          <p:cNvPr id="55302"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2/6 of 11-10/0272r0 by Eldad Perahia, Intel Corporation</a:t>
            </a:r>
          </a:p>
        </p:txBody>
      </p:sp>
      <p:sp>
        <p:nvSpPr>
          <p:cNvPr id="55303"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56323" name="Slide Number Placeholder 5"/>
          <p:cNvSpPr>
            <a:spLocks noGrp="1"/>
          </p:cNvSpPr>
          <p:nvPr>
            <p:ph type="sldNum" sz="quarter" idx="12"/>
          </p:nvPr>
        </p:nvSpPr>
        <p:spPr>
          <a:noFill/>
        </p:spPr>
        <p:txBody>
          <a:bodyPr/>
          <a:lstStyle/>
          <a:p>
            <a:r>
              <a:rPr lang="en-US" smtClean="0">
                <a:latin typeface="Times New Roman" charset="0"/>
              </a:rPr>
              <a:t>Slide </a:t>
            </a:r>
            <a:fld id="{CC286992-5799-4588-8DA5-19BB53C0367B}" type="slidenum">
              <a:rPr lang="en-US" smtClean="0">
                <a:latin typeface="Times New Roman" charset="0"/>
              </a:rPr>
              <a:pPr/>
              <a:t>57</a:t>
            </a:fld>
            <a:endParaRPr lang="en-US" smtClean="0">
              <a:latin typeface="Times New Roman" charset="0"/>
            </a:endParaRPr>
          </a:p>
        </p:txBody>
      </p:sp>
      <p:sp>
        <p:nvSpPr>
          <p:cNvPr id="56324" name="Rectangle 2"/>
          <p:cNvSpPr>
            <a:spLocks noGrp="1" noChangeArrowheads="1"/>
          </p:cNvSpPr>
          <p:nvPr>
            <p:ph type="title"/>
          </p:nvPr>
        </p:nvSpPr>
        <p:spPr/>
        <p:txBody>
          <a:bodyPr/>
          <a:lstStyle/>
          <a:p>
            <a:r>
              <a:rPr lang="en-US" smtClean="0"/>
              <a:t>Work Completed (1/2)</a:t>
            </a:r>
          </a:p>
        </p:txBody>
      </p:sp>
      <p:sp>
        <p:nvSpPr>
          <p:cNvPr id="56325" name="Rectangle 3"/>
          <p:cNvSpPr>
            <a:spLocks noGrp="1" noChangeArrowheads="1"/>
          </p:cNvSpPr>
          <p:nvPr>
            <p:ph type="body" idx="1"/>
          </p:nvPr>
        </p:nvSpPr>
        <p:spPr/>
        <p:txBody>
          <a:bodyPr/>
          <a:lstStyle/>
          <a:p>
            <a:pPr marL="381000" indent="-381000">
              <a:lnSpc>
                <a:spcPct val="80000"/>
              </a:lnSpc>
            </a:pPr>
            <a:r>
              <a:rPr lang="en-US" sz="2000" smtClean="0"/>
              <a:t>New Technique Proposals</a:t>
            </a:r>
          </a:p>
          <a:p>
            <a:pPr marL="800100" lvl="1" indent="-342900">
              <a:lnSpc>
                <a:spcPct val="80000"/>
              </a:lnSpc>
              <a:buFontTx/>
              <a:buChar char="•"/>
            </a:pPr>
            <a:r>
              <a:rPr lang="en-US" altLang="ja-JP" sz="1800" smtClean="0">
                <a:ea typeface="ＭＳ Ｐゴシック" charset="-128"/>
              </a:rPr>
              <a:t>802.11ad New Technique Proposal, 10/0259r2, </a:t>
            </a:r>
            <a:r>
              <a:rPr lang="en-US" sz="1800" smtClean="0"/>
              <a:t>Yuichi Morioka, Sony</a:t>
            </a:r>
          </a:p>
          <a:p>
            <a:pPr marL="800100" lvl="1" indent="-342900">
              <a:lnSpc>
                <a:spcPct val="80000"/>
              </a:lnSpc>
              <a:buFontTx/>
              <a:buChar char="•"/>
            </a:pPr>
            <a:r>
              <a:rPr lang="en-US" sz="1800" smtClean="0"/>
              <a:t>Synchronous Collision Resolution - </a:t>
            </a:r>
            <a:r>
              <a:rPr lang="en-US" sz="1600" smtClean="0"/>
              <a:t>A New Technology Proposal</a:t>
            </a:r>
            <a:r>
              <a:rPr lang="en-US" sz="1800" smtClean="0"/>
              <a:t>, 10/0255r2, John Stine, Self</a:t>
            </a:r>
          </a:p>
          <a:p>
            <a:pPr marL="800100" lvl="1" indent="-342900">
              <a:lnSpc>
                <a:spcPct val="80000"/>
              </a:lnSpc>
              <a:buFontTx/>
              <a:buChar char="•"/>
            </a:pPr>
            <a:r>
              <a:rPr lang="en-US" sz="1800" smtClean="0"/>
              <a:t>Channel Estimation Sequence for TGad, 10/0264r3, André Bourdoux, IMEC</a:t>
            </a:r>
          </a:p>
          <a:p>
            <a:pPr marL="800100" lvl="1" indent="-342900">
              <a:lnSpc>
                <a:spcPct val="80000"/>
              </a:lnSpc>
              <a:buFontTx/>
              <a:buChar char="•"/>
            </a:pPr>
            <a:r>
              <a:rPr lang="en-US" sz="1800" smtClean="0"/>
              <a:t>Spatial Discovery in 60 GHz, 10/0245r1, Sudheer Grandhi, InterDigital</a:t>
            </a:r>
          </a:p>
          <a:p>
            <a:pPr marL="800100" lvl="1" indent="-342900">
              <a:lnSpc>
                <a:spcPct val="80000"/>
              </a:lnSpc>
              <a:buFontTx/>
              <a:buChar char="•"/>
            </a:pPr>
            <a:r>
              <a:rPr lang="en-US" sz="1800" smtClean="0"/>
              <a:t>Efficient Methods for Coexistence with Other 60GHz Systems, 10/0231r3, John Barr, NICT</a:t>
            </a:r>
          </a:p>
          <a:p>
            <a:pPr marL="800100" lvl="1" indent="-342900">
              <a:lnSpc>
                <a:spcPct val="80000"/>
              </a:lnSpc>
              <a:buFontTx/>
              <a:buChar char="•"/>
            </a:pPr>
            <a:r>
              <a:rPr lang="en-US" sz="1800" smtClean="0"/>
              <a:t>Basic TGad MAC Layer Proposals and Options for Coexistence, 10/0249r2, Xiaoming Peng, Insititute for Infocomm Research</a:t>
            </a:r>
          </a:p>
          <a:p>
            <a:pPr marL="800100" lvl="1" indent="-342900">
              <a:lnSpc>
                <a:spcPct val="80000"/>
              </a:lnSpc>
              <a:buFontTx/>
              <a:buChar char="•"/>
            </a:pPr>
            <a:r>
              <a:rPr lang="en-US" sz="1800" smtClean="0"/>
              <a:t>Spatial Reuse Strategies in 60 GHz, 10/0250r1, Ananth Subramanian, Insititute for Infocomm Research</a:t>
            </a:r>
          </a:p>
          <a:p>
            <a:pPr marL="381000" indent="-381000">
              <a:lnSpc>
                <a:spcPct val="80000"/>
              </a:lnSpc>
            </a:pPr>
            <a:r>
              <a:rPr lang="en-US" sz="2000" smtClean="0"/>
              <a:t>Strawpolls conducted on most of the New Technique proposals to gauge support (9 strawpolls in 22 minutes)</a:t>
            </a:r>
          </a:p>
          <a:p>
            <a:pPr marL="800100" lvl="1" indent="-342900">
              <a:lnSpc>
                <a:spcPct val="80000"/>
              </a:lnSpc>
              <a:buFontTx/>
              <a:buChar char="•"/>
            </a:pPr>
            <a:endParaRPr lang="en-US" sz="1800" smtClean="0"/>
          </a:p>
          <a:p>
            <a:pPr marL="381000" indent="-381000">
              <a:lnSpc>
                <a:spcPct val="80000"/>
              </a:lnSpc>
            </a:pPr>
            <a:endParaRPr lang="en-US" sz="2000" smtClean="0"/>
          </a:p>
        </p:txBody>
      </p:sp>
      <p:sp>
        <p:nvSpPr>
          <p:cNvPr id="56326"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3/6 of 11-10/0272r0 by Eldad Perahia, Intel Corporation</a:t>
            </a:r>
          </a:p>
        </p:txBody>
      </p:sp>
      <p:sp>
        <p:nvSpPr>
          <p:cNvPr id="56327"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57347" name="Slide Number Placeholder 5"/>
          <p:cNvSpPr>
            <a:spLocks noGrp="1"/>
          </p:cNvSpPr>
          <p:nvPr>
            <p:ph type="sldNum" sz="quarter" idx="12"/>
          </p:nvPr>
        </p:nvSpPr>
        <p:spPr>
          <a:noFill/>
        </p:spPr>
        <p:txBody>
          <a:bodyPr/>
          <a:lstStyle/>
          <a:p>
            <a:r>
              <a:rPr lang="en-US" smtClean="0">
                <a:latin typeface="Times New Roman" charset="0"/>
              </a:rPr>
              <a:t>Slide </a:t>
            </a:r>
            <a:fld id="{6094091F-0D47-4591-8B78-48AE4C7697B8}" type="slidenum">
              <a:rPr lang="en-US" smtClean="0">
                <a:latin typeface="Times New Roman" charset="0"/>
              </a:rPr>
              <a:pPr/>
              <a:t>58</a:t>
            </a:fld>
            <a:endParaRPr lang="en-US" smtClean="0">
              <a:latin typeface="Times New Roman" charset="0"/>
            </a:endParaRPr>
          </a:p>
        </p:txBody>
      </p:sp>
      <p:sp>
        <p:nvSpPr>
          <p:cNvPr id="57348" name="Rectangle 2"/>
          <p:cNvSpPr>
            <a:spLocks noGrp="1" noChangeArrowheads="1"/>
          </p:cNvSpPr>
          <p:nvPr>
            <p:ph type="title"/>
          </p:nvPr>
        </p:nvSpPr>
        <p:spPr>
          <a:xfrm>
            <a:off x="685800" y="685800"/>
            <a:ext cx="7772400" cy="838200"/>
          </a:xfrm>
        </p:spPr>
        <p:txBody>
          <a:bodyPr/>
          <a:lstStyle/>
          <a:p>
            <a:r>
              <a:rPr lang="en-US" smtClean="0"/>
              <a:t>Work Completed (2/2)</a:t>
            </a:r>
          </a:p>
        </p:txBody>
      </p:sp>
      <p:sp>
        <p:nvSpPr>
          <p:cNvPr id="57349" name="Rectangle 3"/>
          <p:cNvSpPr>
            <a:spLocks noGrp="1" noChangeArrowheads="1"/>
          </p:cNvSpPr>
          <p:nvPr>
            <p:ph type="body" idx="1"/>
          </p:nvPr>
        </p:nvSpPr>
        <p:spPr>
          <a:xfrm>
            <a:off x="685800" y="1524000"/>
            <a:ext cx="7772400" cy="4495800"/>
          </a:xfrm>
        </p:spPr>
        <p:txBody>
          <a:bodyPr/>
          <a:lstStyle/>
          <a:p>
            <a:r>
              <a:rPr lang="en-US" smtClean="0"/>
              <a:t>Channel model document development</a:t>
            </a:r>
          </a:p>
          <a:p>
            <a:pPr lvl="1"/>
            <a:r>
              <a:rPr lang="en-US" smtClean="0"/>
              <a:t>Intra-cluster response model and parameter for the enterprise cubicle environments at 60GHz, 10/0372r0, Hirokazu Sawada</a:t>
            </a:r>
          </a:p>
          <a:p>
            <a:pPr lvl="1"/>
            <a:r>
              <a:rPr lang="en-US" smtClean="0"/>
              <a:t>TGad Channel Model Update, 10/0391r0, Alexander Maltsev</a:t>
            </a:r>
          </a:p>
          <a:p>
            <a:pPr lvl="1"/>
            <a:r>
              <a:rPr lang="en-US" smtClean="0"/>
              <a:t>Channel Models for 60 GHz WLAN Systems, 09/0334r7, Alexander Maltsev</a:t>
            </a:r>
          </a:p>
          <a:p>
            <a:r>
              <a:rPr lang="en-US" smtClean="0"/>
              <a:t>Enterprise cubicle channel model discussed bu not complete</a:t>
            </a:r>
          </a:p>
          <a:p>
            <a:pPr lvl="1"/>
            <a:r>
              <a:rPr lang="en-US" smtClean="0"/>
              <a:t>Complete proposals in May will only simulate home living room and office conference room scenarios</a:t>
            </a:r>
          </a:p>
        </p:txBody>
      </p:sp>
      <p:sp>
        <p:nvSpPr>
          <p:cNvPr id="57350"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4/6 of 11-10/0272r0 by Eldad Perahia, Intel Corporation</a:t>
            </a:r>
          </a:p>
        </p:txBody>
      </p:sp>
      <p:sp>
        <p:nvSpPr>
          <p:cNvPr id="57351"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58371" name="Slide Number Placeholder 5"/>
          <p:cNvSpPr>
            <a:spLocks noGrp="1"/>
          </p:cNvSpPr>
          <p:nvPr>
            <p:ph type="sldNum" sz="quarter" idx="12"/>
          </p:nvPr>
        </p:nvSpPr>
        <p:spPr>
          <a:noFill/>
        </p:spPr>
        <p:txBody>
          <a:bodyPr/>
          <a:lstStyle/>
          <a:p>
            <a:r>
              <a:rPr lang="en-US" smtClean="0">
                <a:latin typeface="Times New Roman" charset="0"/>
              </a:rPr>
              <a:t>Slide </a:t>
            </a:r>
            <a:fld id="{21B10354-873A-4DD1-8CA4-3448F103CB71}" type="slidenum">
              <a:rPr lang="en-US" smtClean="0">
                <a:latin typeface="Times New Roman" charset="0"/>
              </a:rPr>
              <a:pPr/>
              <a:t>59</a:t>
            </a:fld>
            <a:endParaRPr lang="en-US" smtClean="0">
              <a:latin typeface="Times New Roman" charset="0"/>
            </a:endParaRPr>
          </a:p>
        </p:txBody>
      </p:sp>
      <p:sp>
        <p:nvSpPr>
          <p:cNvPr id="58372" name="Rectangle 2"/>
          <p:cNvSpPr>
            <a:spLocks noGrp="1" noChangeArrowheads="1"/>
          </p:cNvSpPr>
          <p:nvPr>
            <p:ph type="title"/>
          </p:nvPr>
        </p:nvSpPr>
        <p:spPr/>
        <p:txBody>
          <a:bodyPr/>
          <a:lstStyle/>
          <a:p>
            <a:r>
              <a:rPr lang="en-US" smtClean="0"/>
              <a:t>Goals for May 2010</a:t>
            </a:r>
          </a:p>
        </p:txBody>
      </p:sp>
      <p:sp>
        <p:nvSpPr>
          <p:cNvPr id="58373" name="Rectangle 3"/>
          <p:cNvSpPr>
            <a:spLocks noGrp="1" noChangeArrowheads="1"/>
          </p:cNvSpPr>
          <p:nvPr>
            <p:ph type="body" idx="1"/>
          </p:nvPr>
        </p:nvSpPr>
        <p:spPr/>
        <p:txBody>
          <a:bodyPr/>
          <a:lstStyle/>
          <a:p>
            <a:r>
              <a:rPr lang="en-US" sz="2800" smtClean="0"/>
              <a:t>Complete proposal presentations followed by New Technique proposal presentations</a:t>
            </a:r>
          </a:p>
          <a:p>
            <a:pPr lvl="1"/>
            <a:r>
              <a:rPr lang="en-US" sz="2400" smtClean="0"/>
              <a:t>Motion passed (</a:t>
            </a:r>
            <a:r>
              <a:rPr lang="en-US" smtClean="0"/>
              <a:t>Y: 48, N: 1, A: 12)</a:t>
            </a:r>
            <a:r>
              <a:rPr lang="en-US" sz="2400" smtClean="0"/>
              <a:t> stating that TGad in the May 2010 session to have presentation of all three complete proposals first, followed by NT proposals presentations</a:t>
            </a:r>
          </a:p>
          <a:p>
            <a:r>
              <a:rPr lang="en-US" sz="2800" smtClean="0"/>
              <a:t>Strawpolls on Complete proposals and New Technique proposals</a:t>
            </a:r>
          </a:p>
          <a:p>
            <a:r>
              <a:rPr lang="en-US" sz="2800" smtClean="0"/>
              <a:t>Complete Channel Model document</a:t>
            </a:r>
          </a:p>
        </p:txBody>
      </p:sp>
      <p:sp>
        <p:nvSpPr>
          <p:cNvPr id="58374"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5/6 of 11-10/0272r0 by Eldad Perahia, Intel Corporation</a:t>
            </a:r>
          </a:p>
        </p:txBody>
      </p:sp>
      <p:sp>
        <p:nvSpPr>
          <p:cNvPr id="58375"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xfrm>
            <a:off x="4357688" y="6475413"/>
            <a:ext cx="504825" cy="182562"/>
          </a:xfrm>
          <a:noFill/>
        </p:spPr>
        <p:txBody>
          <a:bodyPr/>
          <a:lstStyle/>
          <a:p>
            <a:r>
              <a:rPr lang="en-US" smtClean="0">
                <a:latin typeface="Times New Roman" charset="0"/>
              </a:rPr>
              <a:t>Slide </a:t>
            </a:r>
            <a:fld id="{9822CB3E-E3F1-4147-A858-FB01AF53C446}" type="slidenum">
              <a:rPr lang="en-US" smtClean="0">
                <a:latin typeface="Times New Roman" charset="0"/>
              </a:rPr>
              <a:pPr/>
              <a:t>6</a:t>
            </a:fld>
            <a:endParaRPr lang="en-US" smtClean="0">
              <a:latin typeface="Times New Roman" charset="0"/>
            </a:endParaRPr>
          </a:p>
        </p:txBody>
      </p:sp>
      <p:sp>
        <p:nvSpPr>
          <p:cNvPr id="21507" name="Rectangle 4"/>
          <p:cNvSpPr>
            <a:spLocks noGrp="1" noChangeArrowheads="1"/>
          </p:cNvSpPr>
          <p:nvPr>
            <p:ph type="title"/>
          </p:nvPr>
        </p:nvSpPr>
        <p:spPr>
          <a:xfrm>
            <a:off x="685800" y="685800"/>
            <a:ext cx="7772400" cy="685800"/>
          </a:xfrm>
        </p:spPr>
        <p:txBody>
          <a:bodyPr/>
          <a:lstStyle/>
          <a:p>
            <a:r>
              <a:rPr lang="en-US" smtClean="0"/>
              <a:t>Editor Amendment Ordering</a:t>
            </a:r>
          </a:p>
        </p:txBody>
      </p:sp>
      <p:graphicFrame>
        <p:nvGraphicFramePr>
          <p:cNvPr id="14461" name="Group 125"/>
          <p:cNvGraphicFramePr>
            <a:graphicFrameLocks noGrp="1"/>
          </p:cNvGraphicFramePr>
          <p:nvPr>
            <p:ph idx="1"/>
          </p:nvPr>
        </p:nvGraphicFramePr>
        <p:xfrm>
          <a:off x="685800" y="1828800"/>
          <a:ext cx="7772400" cy="3824923"/>
        </p:xfrm>
        <a:graphic>
          <a:graphicData uri="http://schemas.openxmlformats.org/drawingml/2006/table">
            <a:tbl>
              <a:tblPr/>
              <a:tblGrid>
                <a:gridCol w="2894013"/>
                <a:gridCol w="2284412"/>
                <a:gridCol w="2593975"/>
              </a:tblGrid>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Amendment Number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Task Group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REVCOM Date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 Amendment 6</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TGp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June </a:t>
                      </a:r>
                      <a:r>
                        <a:rPr kumimoji="0" lang="en-US" sz="1400" b="0" i="0" u="none" strike="noStrike" cap="none" normalizeH="0" baseline="0" dirty="0" smtClean="0">
                          <a:ln>
                            <a:noFill/>
                          </a:ln>
                          <a:solidFill>
                            <a:schemeClr val="tx1"/>
                          </a:solidFill>
                          <a:effectLst/>
                          <a:latin typeface="Times New Roman" pitchFamily="18" charset="0"/>
                        </a:rPr>
                        <a:t>2010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802.11 Amendment 7</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TGz</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Sept </a:t>
                      </a:r>
                      <a:r>
                        <a:rPr kumimoji="0" lang="en-US" sz="1400" b="0" i="0" u="none" strike="noStrike" cap="none" normalizeH="0" baseline="0" dirty="0" smtClean="0">
                          <a:ln>
                            <a:noFill/>
                          </a:ln>
                          <a:solidFill>
                            <a:schemeClr val="tx1"/>
                          </a:solidFill>
                          <a:effectLst/>
                          <a:latin typeface="Times New Roman" pitchFamily="18" charset="0"/>
                        </a:rPr>
                        <a:t>2010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802.11 Amendment 8</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TGv</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Sept </a:t>
                      </a:r>
                      <a:r>
                        <a:rPr kumimoji="0" lang="en-US" sz="1400" b="0" i="0" u="none" strike="noStrike" cap="none" normalizeH="0" baseline="0" dirty="0" smtClean="0">
                          <a:ln>
                            <a:noFill/>
                          </a:ln>
                          <a:solidFill>
                            <a:schemeClr val="tx1"/>
                          </a:solidFill>
                          <a:effectLst/>
                          <a:latin typeface="Times New Roman" pitchFamily="18" charset="0"/>
                        </a:rPr>
                        <a:t>2010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59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802.11 Amendment 9</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TGu</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Sept </a:t>
                      </a:r>
                      <a:r>
                        <a:rPr kumimoji="0" lang="en-US" sz="1400" b="0" i="0" u="none" strike="noStrike" cap="none" normalizeH="0" baseline="0" dirty="0" smtClean="0">
                          <a:ln>
                            <a:noFill/>
                          </a:ln>
                          <a:solidFill>
                            <a:schemeClr val="tx1"/>
                          </a:solidFill>
                          <a:effectLst/>
                          <a:latin typeface="Times New Roman" pitchFamily="18" charset="0"/>
                        </a:rPr>
                        <a:t>2010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802.11 Amendment 10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TGs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2011</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802.11 Revision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802.11mb</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June 2011</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802.11-2011 Amendment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TGaa</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Oct 2011</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802.11-2011 Amendment 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TGac</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Dec 2012</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802.11-2011 Amendment 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TGad</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Dec 2012</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802.11-2011 Amendment 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TGae</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Jun 2012</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802.11-2011 Amendment 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TGaf</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Dec 2012</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1562" name="Rectangle 65"/>
          <p:cNvSpPr>
            <a:spLocks noChangeArrowheads="1"/>
          </p:cNvSpPr>
          <p:nvPr/>
        </p:nvSpPr>
        <p:spPr bwMode="auto">
          <a:xfrm>
            <a:off x="533400" y="1219200"/>
            <a:ext cx="7924800" cy="835025"/>
          </a:xfrm>
          <a:prstGeom prst="rect">
            <a:avLst/>
          </a:prstGeom>
          <a:noFill/>
          <a:ln w="9525">
            <a:noFill/>
            <a:miter lim="800000"/>
            <a:headEnd/>
            <a:tailEnd/>
          </a:ln>
        </p:spPr>
        <p:txBody>
          <a:bodyPr lIns="92075" tIns="46038" rIns="92075" bIns="46038"/>
          <a:lstStyle/>
          <a:p>
            <a:pPr marL="342900" indent="-342900">
              <a:lnSpc>
                <a:spcPct val="80000"/>
              </a:lnSpc>
              <a:spcBef>
                <a:spcPct val="20000"/>
              </a:spcBef>
              <a:buFontTx/>
              <a:buChar char="•"/>
            </a:pPr>
            <a:r>
              <a:rPr lang="en-US" sz="1400"/>
              <a:t>Data as of </a:t>
            </a:r>
            <a:r>
              <a:rPr lang="en-US" sz="1400">
                <a:solidFill>
                  <a:srgbClr val="FF0000"/>
                </a:solidFill>
              </a:rPr>
              <a:t>Mar 2010</a:t>
            </a:r>
            <a:endParaRPr lang="en-US" sz="1400"/>
          </a:p>
          <a:p>
            <a:pPr marL="342900" indent="-342900">
              <a:lnSpc>
                <a:spcPct val="80000"/>
              </a:lnSpc>
              <a:spcBef>
                <a:spcPct val="20000"/>
              </a:spcBef>
              <a:buFontTx/>
              <a:buChar char="•"/>
            </a:pPr>
            <a:r>
              <a:rPr lang="en-US" sz="1400"/>
              <a:t>See </a:t>
            </a:r>
            <a:r>
              <a:rPr lang="en-US" sz="1400">
                <a:hlinkClick r:id="rId3"/>
              </a:rPr>
              <a:t>http://grouper.ieee.org/groups/802/11/Reports/802.11_Timelines.htm</a:t>
            </a:r>
            <a:r>
              <a:rPr lang="en-US" sz="1400"/>
              <a:t> </a:t>
            </a:r>
          </a:p>
        </p:txBody>
      </p:sp>
      <p:sp>
        <p:nvSpPr>
          <p:cNvPr id="21563" name="Text Box 66"/>
          <p:cNvSpPr txBox="1">
            <a:spLocks noChangeArrowheads="1"/>
          </p:cNvSpPr>
          <p:nvPr/>
        </p:nvSpPr>
        <p:spPr bwMode="auto">
          <a:xfrm>
            <a:off x="6705600" y="609600"/>
            <a:ext cx="1981200" cy="822325"/>
          </a:xfrm>
          <a:prstGeom prst="rect">
            <a:avLst/>
          </a:prstGeom>
          <a:noFill/>
          <a:ln w="12700">
            <a:noFill/>
            <a:miter lim="800000"/>
            <a:headEnd type="none" w="sm" len="sm"/>
            <a:tailEnd type="none" w="sm" len="sm"/>
          </a:ln>
        </p:spPr>
        <p:txBody>
          <a:bodyPr>
            <a:spAutoFit/>
          </a:bodyPr>
          <a:lstStyle/>
          <a:p>
            <a:pPr>
              <a:spcBef>
                <a:spcPct val="50000"/>
              </a:spcBef>
            </a:pPr>
            <a:r>
              <a:rPr lang="en-US">
                <a:solidFill>
                  <a:srgbClr val="FF0000"/>
                </a:solidFill>
              </a:rPr>
              <a:t>Amendment numbering is editorial! No need to make ballot comments on these dynamic numbers!</a:t>
            </a:r>
          </a:p>
        </p:txBody>
      </p:sp>
      <p:sp>
        <p:nvSpPr>
          <p:cNvPr id="21564" name="Footer Placeholder 7"/>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21565" name="Rectangle 7"/>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4/7 of 11-10/0321r3 by Peter Ecclesine (Cisco Systems)</a:t>
            </a:r>
          </a:p>
        </p:txBody>
      </p:sp>
      <p:sp>
        <p:nvSpPr>
          <p:cNvPr id="21566"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59395" name="Slide Number Placeholder 5"/>
          <p:cNvSpPr>
            <a:spLocks noGrp="1"/>
          </p:cNvSpPr>
          <p:nvPr>
            <p:ph type="sldNum" sz="quarter" idx="12"/>
          </p:nvPr>
        </p:nvSpPr>
        <p:spPr>
          <a:noFill/>
        </p:spPr>
        <p:txBody>
          <a:bodyPr/>
          <a:lstStyle/>
          <a:p>
            <a:r>
              <a:rPr lang="en-US" smtClean="0">
                <a:latin typeface="Times New Roman" charset="0"/>
              </a:rPr>
              <a:t>Slide </a:t>
            </a:r>
            <a:fld id="{A2F7CDD1-4353-4DBA-BF08-0E0900FBB35D}" type="slidenum">
              <a:rPr lang="en-US" smtClean="0">
                <a:latin typeface="Times New Roman" charset="0"/>
              </a:rPr>
              <a:pPr/>
              <a:t>60</a:t>
            </a:fld>
            <a:endParaRPr lang="en-US" smtClean="0">
              <a:latin typeface="Times New Roman" charset="0"/>
            </a:endParaRPr>
          </a:p>
        </p:txBody>
      </p:sp>
      <p:sp>
        <p:nvSpPr>
          <p:cNvPr id="59396" name="Rectangle 2"/>
          <p:cNvSpPr>
            <a:spLocks noGrp="1" noChangeArrowheads="1"/>
          </p:cNvSpPr>
          <p:nvPr>
            <p:ph type="title"/>
          </p:nvPr>
        </p:nvSpPr>
        <p:spPr/>
        <p:txBody>
          <a:bodyPr/>
          <a:lstStyle/>
          <a:p>
            <a:r>
              <a:rPr lang="en-US" smtClean="0"/>
              <a:t>Conference call times</a:t>
            </a:r>
          </a:p>
        </p:txBody>
      </p:sp>
      <p:sp>
        <p:nvSpPr>
          <p:cNvPr id="59397" name="Rectangle 3"/>
          <p:cNvSpPr>
            <a:spLocks noGrp="1" noChangeArrowheads="1"/>
          </p:cNvSpPr>
          <p:nvPr>
            <p:ph type="body" idx="1"/>
          </p:nvPr>
        </p:nvSpPr>
        <p:spPr/>
        <p:txBody>
          <a:bodyPr/>
          <a:lstStyle/>
          <a:p>
            <a:r>
              <a:rPr lang="en-US" smtClean="0"/>
              <a:t>Not overlap with TGac</a:t>
            </a:r>
          </a:p>
          <a:p>
            <a:r>
              <a:rPr lang="en-US" smtClean="0"/>
              <a:t>April 29</a:t>
            </a:r>
          </a:p>
          <a:p>
            <a:pPr lvl="1"/>
            <a:r>
              <a:rPr lang="en-US" smtClean="0"/>
              <a:t>10:00-12:00 EDT</a:t>
            </a:r>
          </a:p>
          <a:p>
            <a:pPr lvl="1"/>
            <a:r>
              <a:rPr lang="en-US" smtClean="0"/>
              <a:t>Channel modeling</a:t>
            </a:r>
          </a:p>
        </p:txBody>
      </p:sp>
      <p:sp>
        <p:nvSpPr>
          <p:cNvPr id="59398"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6/6 of 11-10/0272r0 by Eldad Perahia, Intel Corporation</a:t>
            </a:r>
          </a:p>
        </p:txBody>
      </p:sp>
      <p:sp>
        <p:nvSpPr>
          <p:cNvPr id="59399"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12292" name="Slide Number Placeholder 5"/>
          <p:cNvSpPr>
            <a:spLocks noGrp="1"/>
          </p:cNvSpPr>
          <p:nvPr>
            <p:ph type="sldNum" sz="quarter" idx="12"/>
          </p:nvPr>
        </p:nvSpPr>
        <p:spPr>
          <a:noFill/>
        </p:spPr>
        <p:txBody>
          <a:bodyPr/>
          <a:lstStyle/>
          <a:p>
            <a:r>
              <a:rPr lang="en-US" smtClean="0">
                <a:latin typeface="Times New Roman" charset="0"/>
              </a:rPr>
              <a:t>Slide </a:t>
            </a:r>
            <a:fld id="{E35521AF-976C-4653-BFF7-F3C8157BDCF6}" type="slidenum">
              <a:rPr lang="en-US" smtClean="0">
                <a:latin typeface="Times New Roman" charset="0"/>
              </a:rPr>
              <a:pPr/>
              <a:t>61</a:t>
            </a:fld>
            <a:endParaRPr lang="en-US" smtClean="0">
              <a:latin typeface="Times New Roman" charset="0"/>
            </a:endParaRPr>
          </a:p>
        </p:txBody>
      </p:sp>
      <p:sp>
        <p:nvSpPr>
          <p:cNvPr id="12293" name="Rectangle 2"/>
          <p:cNvSpPr>
            <a:spLocks noGrp="1" noChangeArrowheads="1"/>
          </p:cNvSpPr>
          <p:nvPr>
            <p:ph type="title"/>
          </p:nvPr>
        </p:nvSpPr>
        <p:spPr>
          <a:noFill/>
        </p:spPr>
        <p:txBody>
          <a:bodyPr/>
          <a:lstStyle/>
          <a:p>
            <a:r>
              <a:rPr lang="en-US" smtClean="0"/>
              <a:t>TGae Closing Report – March 2010</a:t>
            </a:r>
          </a:p>
        </p:txBody>
      </p:sp>
      <p:sp>
        <p:nvSpPr>
          <p:cNvPr id="12294" name="Rectangle 6"/>
          <p:cNvSpPr>
            <a:spLocks noGrp="1" noChangeArrowheads="1"/>
          </p:cNvSpPr>
          <p:nvPr>
            <p:ph type="body" idx="1"/>
          </p:nvPr>
        </p:nvSpPr>
        <p:spPr>
          <a:xfrm>
            <a:off x="685800" y="1524000"/>
            <a:ext cx="7772400" cy="381000"/>
          </a:xfrm>
          <a:noFill/>
        </p:spPr>
        <p:txBody>
          <a:bodyPr/>
          <a:lstStyle/>
          <a:p>
            <a:pPr algn="ctr">
              <a:buFontTx/>
              <a:buNone/>
            </a:pPr>
            <a:r>
              <a:rPr lang="en-US" sz="2000" smtClean="0"/>
              <a:t>Date:</a:t>
            </a:r>
            <a:r>
              <a:rPr lang="en-US" sz="2000" b="0" smtClean="0"/>
              <a:t> 2010-03-18</a:t>
            </a:r>
          </a:p>
        </p:txBody>
      </p:sp>
      <p:graphicFrame>
        <p:nvGraphicFramePr>
          <p:cNvPr id="12290" name="Object 11"/>
          <p:cNvGraphicFramePr>
            <a:graphicFrameLocks noChangeAspect="1"/>
          </p:cNvGraphicFramePr>
          <p:nvPr/>
        </p:nvGraphicFramePr>
        <p:xfrm>
          <a:off x="517525" y="2301875"/>
          <a:ext cx="7766050" cy="2354263"/>
        </p:xfrm>
        <a:graphic>
          <a:graphicData uri="http://schemas.openxmlformats.org/presentationml/2006/ole">
            <p:oleObj spid="_x0000_s12290" name="Document" r:id="rId4" imgW="8601826" imgH="2604670" progId="Word.Document.8">
              <p:embed/>
            </p:oleObj>
          </a:graphicData>
        </a:graphic>
      </p:graphicFrame>
      <p:sp>
        <p:nvSpPr>
          <p:cNvPr id="12295"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a:t>Authors:</a:t>
            </a:r>
          </a:p>
        </p:txBody>
      </p:sp>
      <p:sp>
        <p:nvSpPr>
          <p:cNvPr id="12296" name="Rectangle 8"/>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1/5 of 11-10/0407r0 by Michael Montemurro, Research In Motion</a:t>
            </a:r>
          </a:p>
        </p:txBody>
      </p:sp>
      <p:sp>
        <p:nvSpPr>
          <p:cNvPr id="12297"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60419" name="Slide Number Placeholder 5"/>
          <p:cNvSpPr>
            <a:spLocks noGrp="1"/>
          </p:cNvSpPr>
          <p:nvPr>
            <p:ph type="sldNum" sz="quarter" idx="12"/>
          </p:nvPr>
        </p:nvSpPr>
        <p:spPr>
          <a:noFill/>
        </p:spPr>
        <p:txBody>
          <a:bodyPr/>
          <a:lstStyle/>
          <a:p>
            <a:r>
              <a:rPr lang="en-US" smtClean="0">
                <a:latin typeface="Times New Roman" charset="0"/>
              </a:rPr>
              <a:t>Slide </a:t>
            </a:r>
            <a:fld id="{A16DB088-FD56-41B3-82F1-14DA2ABC149A}" type="slidenum">
              <a:rPr lang="en-US" smtClean="0">
                <a:latin typeface="Times New Roman" charset="0"/>
              </a:rPr>
              <a:pPr/>
              <a:t>62</a:t>
            </a:fld>
            <a:endParaRPr lang="en-US" smtClean="0">
              <a:latin typeface="Times New Roman" charset="0"/>
            </a:endParaRPr>
          </a:p>
        </p:txBody>
      </p:sp>
      <p:sp>
        <p:nvSpPr>
          <p:cNvPr id="60420" name="Rectangle 2"/>
          <p:cNvSpPr>
            <a:spLocks noGrp="1" noChangeArrowheads="1"/>
          </p:cNvSpPr>
          <p:nvPr>
            <p:ph type="title"/>
          </p:nvPr>
        </p:nvSpPr>
        <p:spPr>
          <a:noFill/>
        </p:spPr>
        <p:txBody>
          <a:bodyPr/>
          <a:lstStyle/>
          <a:p>
            <a:r>
              <a:rPr lang="en-US" smtClean="0"/>
              <a:t>Abstract</a:t>
            </a:r>
          </a:p>
        </p:txBody>
      </p:sp>
      <p:sp>
        <p:nvSpPr>
          <p:cNvPr id="60421" name="Rectangle 3"/>
          <p:cNvSpPr>
            <a:spLocks noGrp="1" noChangeArrowheads="1"/>
          </p:cNvSpPr>
          <p:nvPr>
            <p:ph type="body" idx="1"/>
          </p:nvPr>
        </p:nvSpPr>
        <p:spPr>
          <a:noFill/>
        </p:spPr>
        <p:txBody>
          <a:bodyPr/>
          <a:lstStyle/>
          <a:p>
            <a:pPr>
              <a:buFontTx/>
              <a:buNone/>
            </a:pPr>
            <a:r>
              <a:rPr lang="en-US" smtClean="0"/>
              <a:t>This document is the closing report for the TGae Task Group for the March 2010 session.</a:t>
            </a:r>
          </a:p>
        </p:txBody>
      </p:sp>
      <p:sp>
        <p:nvSpPr>
          <p:cNvPr id="60422"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2/5 of 11-10/0407r0 by Michael Montemurro, Research In Motion</a:t>
            </a:r>
          </a:p>
        </p:txBody>
      </p:sp>
      <p:sp>
        <p:nvSpPr>
          <p:cNvPr id="60423"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61443" name="Slide Number Placeholder 5"/>
          <p:cNvSpPr>
            <a:spLocks noGrp="1"/>
          </p:cNvSpPr>
          <p:nvPr>
            <p:ph type="sldNum" sz="quarter" idx="12"/>
          </p:nvPr>
        </p:nvSpPr>
        <p:spPr>
          <a:noFill/>
        </p:spPr>
        <p:txBody>
          <a:bodyPr/>
          <a:lstStyle/>
          <a:p>
            <a:r>
              <a:rPr lang="en-US" smtClean="0">
                <a:latin typeface="Times New Roman" charset="0"/>
              </a:rPr>
              <a:t>Slide </a:t>
            </a:r>
            <a:fld id="{BD3369A9-BD37-400B-AFE3-28B158921B3A}" type="slidenum">
              <a:rPr lang="en-US" smtClean="0">
                <a:latin typeface="Times New Roman" charset="0"/>
              </a:rPr>
              <a:pPr/>
              <a:t>63</a:t>
            </a:fld>
            <a:endParaRPr lang="en-US" smtClean="0">
              <a:latin typeface="Times New Roman" charset="0"/>
            </a:endParaRPr>
          </a:p>
        </p:txBody>
      </p:sp>
      <p:sp>
        <p:nvSpPr>
          <p:cNvPr id="61444" name="Rectangle 2"/>
          <p:cNvSpPr>
            <a:spLocks noGrp="1" noChangeArrowheads="1"/>
          </p:cNvSpPr>
          <p:nvPr>
            <p:ph type="title"/>
          </p:nvPr>
        </p:nvSpPr>
        <p:spPr/>
        <p:txBody>
          <a:bodyPr/>
          <a:lstStyle/>
          <a:p>
            <a:r>
              <a:rPr lang="en-US" smtClean="0"/>
              <a:t>Work Completed</a:t>
            </a:r>
          </a:p>
        </p:txBody>
      </p:sp>
      <p:sp>
        <p:nvSpPr>
          <p:cNvPr id="61445" name="Rectangle 3"/>
          <p:cNvSpPr>
            <a:spLocks noGrp="1" noChangeArrowheads="1"/>
          </p:cNvSpPr>
          <p:nvPr>
            <p:ph type="body" idx="1"/>
          </p:nvPr>
        </p:nvSpPr>
        <p:spPr>
          <a:xfrm>
            <a:off x="685800" y="1600200"/>
            <a:ext cx="7772400" cy="4495800"/>
          </a:xfrm>
        </p:spPr>
        <p:txBody>
          <a:bodyPr/>
          <a:lstStyle/>
          <a:p>
            <a:pPr>
              <a:lnSpc>
                <a:spcPct val="90000"/>
              </a:lnSpc>
            </a:pPr>
            <a:r>
              <a:rPr lang="en-US" sz="2000" smtClean="0"/>
              <a:t>Output:</a:t>
            </a:r>
          </a:p>
          <a:p>
            <a:pPr lvl="1">
              <a:lnSpc>
                <a:spcPct val="90000"/>
              </a:lnSpc>
            </a:pPr>
            <a:r>
              <a:rPr lang="en-US" sz="1800" smtClean="0"/>
              <a:t>Requirements and Use cases:</a:t>
            </a:r>
            <a:endParaRPr lang="en-US" sz="1800" smtClean="0">
              <a:hlinkClick r:id="rId3"/>
            </a:endParaRPr>
          </a:p>
          <a:p>
            <a:pPr lvl="2">
              <a:lnSpc>
                <a:spcPct val="90000"/>
              </a:lnSpc>
            </a:pPr>
            <a:r>
              <a:rPr lang="en-US" sz="1600" smtClean="0">
                <a:hlinkClick r:id="rId3"/>
              </a:rPr>
              <a:t>https://mentor.ieee.org/802.11/dcn/10/11-10-0093-05-00ae-tgae-requirements-and-use-cases.doc</a:t>
            </a:r>
            <a:endParaRPr lang="en-US" sz="1600" smtClean="0"/>
          </a:p>
          <a:p>
            <a:pPr lvl="2">
              <a:lnSpc>
                <a:spcPct val="90000"/>
              </a:lnSpc>
            </a:pPr>
            <a:r>
              <a:rPr lang="en-US" sz="1600" smtClean="0">
                <a:hlinkClick r:id="rId4"/>
              </a:rPr>
              <a:t>https://mentor.ieee.org/802.11/dcn/10/11-10-0028-08-000m-lb-160-security-and-mac-management.xls</a:t>
            </a:r>
            <a:endParaRPr lang="en-US" sz="1600" smtClean="0"/>
          </a:p>
          <a:p>
            <a:pPr lvl="1">
              <a:lnSpc>
                <a:spcPct val="90000"/>
              </a:lnSpc>
            </a:pPr>
            <a:r>
              <a:rPr lang="en-US" sz="1800" smtClean="0"/>
              <a:t>TGae Proposal Framework:</a:t>
            </a:r>
            <a:endParaRPr lang="en-US" sz="1800" smtClean="0">
              <a:hlinkClick r:id="rId3"/>
            </a:endParaRPr>
          </a:p>
          <a:p>
            <a:pPr lvl="2">
              <a:lnSpc>
                <a:spcPct val="90000"/>
              </a:lnSpc>
            </a:pPr>
            <a:r>
              <a:rPr lang="en-US" sz="1600" smtClean="0">
                <a:hlinkClick r:id="rId5"/>
              </a:rPr>
              <a:t>https://mentor.ieee.org/802.11/dcn/10/11-10-0365-03-00ae-proposal-for-prioritization-of-management-frames.doc</a:t>
            </a:r>
            <a:endParaRPr lang="en-US" sz="1600" smtClean="0"/>
          </a:p>
          <a:p>
            <a:pPr lvl="1">
              <a:lnSpc>
                <a:spcPct val="90000"/>
              </a:lnSpc>
            </a:pPr>
            <a:endParaRPr lang="en-US" sz="1600" smtClean="0"/>
          </a:p>
          <a:p>
            <a:pPr>
              <a:lnSpc>
                <a:spcPct val="90000"/>
              </a:lnSpc>
            </a:pPr>
            <a:r>
              <a:rPr lang="en-US" sz="2000" smtClean="0"/>
              <a:t>Teleconferences:</a:t>
            </a:r>
          </a:p>
          <a:p>
            <a:pPr lvl="1">
              <a:lnSpc>
                <a:spcPct val="90000"/>
              </a:lnSpc>
            </a:pPr>
            <a:r>
              <a:rPr lang="en-US" smtClean="0"/>
              <a:t>Thursday 11am ET for 1 hour on </a:t>
            </a:r>
            <a:r>
              <a:rPr lang="en-US" b="1" smtClean="0"/>
              <a:t>April 8, April 22, </a:t>
            </a:r>
            <a:r>
              <a:rPr lang="en-US" smtClean="0"/>
              <a:t>and</a:t>
            </a:r>
            <a:r>
              <a:rPr lang="en-US" b="1" smtClean="0"/>
              <a:t> May 6</a:t>
            </a:r>
            <a:endParaRPr lang="en-US" smtClean="0"/>
          </a:p>
          <a:p>
            <a:pPr>
              <a:lnSpc>
                <a:spcPct val="90000"/>
              </a:lnSpc>
              <a:buFontTx/>
              <a:buNone/>
            </a:pPr>
            <a:endParaRPr lang="en-US" smtClean="0"/>
          </a:p>
        </p:txBody>
      </p:sp>
      <p:sp>
        <p:nvSpPr>
          <p:cNvPr id="61446"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3/5 of 11-10/0407r0 by Michael Montemurro, Research In Motion</a:t>
            </a:r>
          </a:p>
        </p:txBody>
      </p:sp>
      <p:sp>
        <p:nvSpPr>
          <p:cNvPr id="61447"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62467" name="Slide Number Placeholder 5"/>
          <p:cNvSpPr>
            <a:spLocks noGrp="1"/>
          </p:cNvSpPr>
          <p:nvPr>
            <p:ph type="sldNum" sz="quarter" idx="12"/>
          </p:nvPr>
        </p:nvSpPr>
        <p:spPr>
          <a:noFill/>
        </p:spPr>
        <p:txBody>
          <a:bodyPr/>
          <a:lstStyle/>
          <a:p>
            <a:r>
              <a:rPr lang="en-US" smtClean="0">
                <a:latin typeface="Times New Roman" charset="0"/>
              </a:rPr>
              <a:t>Slide </a:t>
            </a:r>
            <a:fld id="{DB65F410-6161-47D1-8214-05197E05FC1F}" type="slidenum">
              <a:rPr lang="en-US" smtClean="0">
                <a:latin typeface="Times New Roman" charset="0"/>
              </a:rPr>
              <a:pPr/>
              <a:t>64</a:t>
            </a:fld>
            <a:endParaRPr lang="en-US" smtClean="0">
              <a:latin typeface="Times New Roman" charset="0"/>
            </a:endParaRPr>
          </a:p>
        </p:txBody>
      </p:sp>
      <p:sp>
        <p:nvSpPr>
          <p:cNvPr id="62468" name="Rectangle 2"/>
          <p:cNvSpPr>
            <a:spLocks noGrp="1" noChangeArrowheads="1"/>
          </p:cNvSpPr>
          <p:nvPr>
            <p:ph type="title"/>
          </p:nvPr>
        </p:nvSpPr>
        <p:spPr/>
        <p:txBody>
          <a:bodyPr/>
          <a:lstStyle/>
          <a:p>
            <a:r>
              <a:rPr lang="en-US" smtClean="0"/>
              <a:t>TGae Timeline – March 2010 </a:t>
            </a:r>
          </a:p>
        </p:txBody>
      </p:sp>
      <p:sp>
        <p:nvSpPr>
          <p:cNvPr id="62469" name="Rectangle 3"/>
          <p:cNvSpPr>
            <a:spLocks noGrp="1" noChangeArrowheads="1"/>
          </p:cNvSpPr>
          <p:nvPr>
            <p:ph type="body" idx="1"/>
          </p:nvPr>
        </p:nvSpPr>
        <p:spPr>
          <a:xfrm>
            <a:off x="685800" y="1676400"/>
            <a:ext cx="7772400" cy="4572000"/>
          </a:xfrm>
        </p:spPr>
        <p:txBody>
          <a:bodyPr/>
          <a:lstStyle/>
          <a:p>
            <a:r>
              <a:rPr lang="en-GB" smtClean="0"/>
              <a:t>Initial Working Group Letter Ballot: November ‘10</a:t>
            </a:r>
          </a:p>
          <a:p>
            <a:r>
              <a:rPr lang="en-GB" smtClean="0"/>
              <a:t>Re-circulation Working Group Letter Ballot: March ‘11</a:t>
            </a:r>
          </a:p>
          <a:p>
            <a:r>
              <a:rPr lang="en-GB" smtClean="0"/>
              <a:t>Form Sponsor Ballot Pool: May ‘11</a:t>
            </a:r>
            <a:endParaRPr lang="en-GB" b="0" smtClean="0">
              <a:solidFill>
                <a:schemeClr val="hlink"/>
              </a:solidFill>
            </a:endParaRPr>
          </a:p>
          <a:p>
            <a:r>
              <a:rPr lang="en-GB" smtClean="0"/>
              <a:t>Initial Sponsor Ballot: July ‘11</a:t>
            </a:r>
          </a:p>
          <a:p>
            <a:r>
              <a:rPr lang="en-GB" smtClean="0"/>
              <a:t>Approved Sponsor Ballot: Nov ‘11</a:t>
            </a:r>
          </a:p>
          <a:p>
            <a:r>
              <a:rPr lang="en-GB" smtClean="0"/>
              <a:t>Final WG/EC Approval: Mar ‘12</a:t>
            </a:r>
          </a:p>
          <a:p>
            <a:r>
              <a:rPr lang="en-GB" smtClean="0"/>
              <a:t>RevCom/Standards Board Approval: June ‘12</a:t>
            </a:r>
          </a:p>
        </p:txBody>
      </p:sp>
      <p:sp>
        <p:nvSpPr>
          <p:cNvPr id="62470"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4/5 of 11-10/0407r0 by Michael Montemurro, Research In Motion</a:t>
            </a:r>
          </a:p>
        </p:txBody>
      </p:sp>
      <p:sp>
        <p:nvSpPr>
          <p:cNvPr id="62471"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63491" name="Slide Number Placeholder 5"/>
          <p:cNvSpPr>
            <a:spLocks noGrp="1"/>
          </p:cNvSpPr>
          <p:nvPr>
            <p:ph type="sldNum" sz="quarter" idx="12"/>
          </p:nvPr>
        </p:nvSpPr>
        <p:spPr>
          <a:noFill/>
        </p:spPr>
        <p:txBody>
          <a:bodyPr/>
          <a:lstStyle/>
          <a:p>
            <a:r>
              <a:rPr lang="en-US" smtClean="0">
                <a:latin typeface="Times New Roman" charset="0"/>
              </a:rPr>
              <a:t>Slide </a:t>
            </a:r>
            <a:fld id="{16015708-1A77-46B9-BFCA-9EF5230A28C1}" type="slidenum">
              <a:rPr lang="en-US" smtClean="0">
                <a:latin typeface="Times New Roman" charset="0"/>
              </a:rPr>
              <a:pPr/>
              <a:t>65</a:t>
            </a:fld>
            <a:endParaRPr lang="en-US" smtClean="0">
              <a:latin typeface="Times New Roman" charset="0"/>
            </a:endParaRPr>
          </a:p>
        </p:txBody>
      </p:sp>
      <p:sp>
        <p:nvSpPr>
          <p:cNvPr id="63492" name="Rectangle 2"/>
          <p:cNvSpPr>
            <a:spLocks noGrp="1" noChangeArrowheads="1"/>
          </p:cNvSpPr>
          <p:nvPr>
            <p:ph type="title"/>
          </p:nvPr>
        </p:nvSpPr>
        <p:spPr/>
        <p:txBody>
          <a:bodyPr/>
          <a:lstStyle/>
          <a:p>
            <a:r>
              <a:rPr lang="en-US" smtClean="0"/>
              <a:t>May 2010 Goals</a:t>
            </a:r>
          </a:p>
        </p:txBody>
      </p:sp>
      <p:sp>
        <p:nvSpPr>
          <p:cNvPr id="63493" name="Rectangle 3"/>
          <p:cNvSpPr>
            <a:spLocks noGrp="1" noChangeArrowheads="1"/>
          </p:cNvSpPr>
          <p:nvPr>
            <p:ph type="body" idx="1"/>
          </p:nvPr>
        </p:nvSpPr>
        <p:spPr>
          <a:xfrm>
            <a:off x="685800" y="1676400"/>
            <a:ext cx="7772400" cy="4419600"/>
          </a:xfrm>
        </p:spPr>
        <p:txBody>
          <a:bodyPr/>
          <a:lstStyle/>
          <a:p>
            <a:pPr>
              <a:lnSpc>
                <a:spcPct val="90000"/>
              </a:lnSpc>
            </a:pPr>
            <a:r>
              <a:rPr lang="en-US" sz="2000" smtClean="0"/>
              <a:t>Find an Editor and Secretary for TGae</a:t>
            </a:r>
          </a:p>
          <a:p>
            <a:pPr>
              <a:lnSpc>
                <a:spcPct val="90000"/>
              </a:lnSpc>
            </a:pPr>
            <a:r>
              <a:rPr lang="en-US" sz="2000" smtClean="0"/>
              <a:t>Discuss technical presentations and proposals to form the initial draft.</a:t>
            </a:r>
          </a:p>
        </p:txBody>
      </p:sp>
      <p:sp>
        <p:nvSpPr>
          <p:cNvPr id="63494"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5/5 of 11-10/0407r0 by Michael Montemurro, Research In Motion</a:t>
            </a:r>
          </a:p>
        </p:txBody>
      </p:sp>
      <p:sp>
        <p:nvSpPr>
          <p:cNvPr id="63495"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13316" name="Slide Number Placeholder 5"/>
          <p:cNvSpPr>
            <a:spLocks noGrp="1"/>
          </p:cNvSpPr>
          <p:nvPr>
            <p:ph type="sldNum" sz="quarter" idx="12"/>
          </p:nvPr>
        </p:nvSpPr>
        <p:spPr>
          <a:noFill/>
        </p:spPr>
        <p:txBody>
          <a:bodyPr/>
          <a:lstStyle/>
          <a:p>
            <a:r>
              <a:rPr lang="en-US" smtClean="0">
                <a:latin typeface="Times New Roman" charset="0"/>
              </a:rPr>
              <a:t>Slide </a:t>
            </a:r>
            <a:fld id="{91E20A6E-5971-4F25-A9DF-D60932A90413}" type="slidenum">
              <a:rPr lang="en-US" smtClean="0">
                <a:latin typeface="Times New Roman" charset="0"/>
              </a:rPr>
              <a:pPr/>
              <a:t>66</a:t>
            </a:fld>
            <a:endParaRPr lang="en-US" smtClean="0">
              <a:latin typeface="Times New Roman" charset="0"/>
            </a:endParaRPr>
          </a:p>
        </p:txBody>
      </p:sp>
      <p:sp>
        <p:nvSpPr>
          <p:cNvPr id="13317" name="Rectangle 2"/>
          <p:cNvSpPr>
            <a:spLocks noGrp="1" noChangeArrowheads="1"/>
          </p:cNvSpPr>
          <p:nvPr>
            <p:ph type="title"/>
          </p:nvPr>
        </p:nvSpPr>
        <p:spPr>
          <a:xfrm>
            <a:off x="685800" y="838200"/>
            <a:ext cx="7772400" cy="1066800"/>
          </a:xfrm>
        </p:spPr>
        <p:txBody>
          <a:bodyPr/>
          <a:lstStyle/>
          <a:p>
            <a:r>
              <a:rPr lang="en-US" smtClean="0"/>
              <a:t>IEEE 802.11 TGaf</a:t>
            </a:r>
            <a:br>
              <a:rPr lang="en-US" smtClean="0"/>
            </a:br>
            <a:r>
              <a:rPr lang="en-US" smtClean="0"/>
              <a:t>Orlando Closing Report</a:t>
            </a:r>
          </a:p>
        </p:txBody>
      </p:sp>
      <p:sp>
        <p:nvSpPr>
          <p:cNvPr id="13318" name="Rectangle 6"/>
          <p:cNvSpPr>
            <a:spLocks noGrp="1" noChangeArrowheads="1"/>
          </p:cNvSpPr>
          <p:nvPr>
            <p:ph type="body" idx="1"/>
          </p:nvPr>
        </p:nvSpPr>
        <p:spPr>
          <a:xfrm>
            <a:off x="685800" y="2286000"/>
            <a:ext cx="7772400" cy="381000"/>
          </a:xfrm>
        </p:spPr>
        <p:txBody>
          <a:bodyPr/>
          <a:lstStyle/>
          <a:p>
            <a:pPr algn="ctr">
              <a:buFontTx/>
              <a:buNone/>
            </a:pPr>
            <a:r>
              <a:rPr lang="en-US" sz="2000" smtClean="0"/>
              <a:t>Date:</a:t>
            </a:r>
            <a:r>
              <a:rPr lang="en-US" sz="2000" b="0" smtClean="0"/>
              <a:t> 2010-03-19</a:t>
            </a:r>
          </a:p>
        </p:txBody>
      </p:sp>
      <p:graphicFrame>
        <p:nvGraphicFramePr>
          <p:cNvPr id="13314" name="Object 11"/>
          <p:cNvGraphicFramePr>
            <a:graphicFrameLocks noChangeAspect="1"/>
          </p:cNvGraphicFramePr>
          <p:nvPr/>
        </p:nvGraphicFramePr>
        <p:xfrm>
          <a:off x="509588" y="3067050"/>
          <a:ext cx="8089900" cy="2592388"/>
        </p:xfrm>
        <a:graphic>
          <a:graphicData uri="http://schemas.openxmlformats.org/presentationml/2006/ole">
            <p:oleObj spid="_x0000_s13314" name="Document" r:id="rId4" imgW="8227417" imgH="2646781" progId="Word.Document.8">
              <p:embed/>
            </p:oleObj>
          </a:graphicData>
        </a:graphic>
      </p:graphicFrame>
      <p:sp>
        <p:nvSpPr>
          <p:cNvPr id="13319"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a:t>Authors:</a:t>
            </a:r>
          </a:p>
        </p:txBody>
      </p:sp>
      <p:sp>
        <p:nvSpPr>
          <p:cNvPr id="13320" name="Rectangle 8"/>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1/7 of 11-10/0405r0 by Rich Kennedy, Research In Motion</a:t>
            </a:r>
          </a:p>
        </p:txBody>
      </p:sp>
      <p:sp>
        <p:nvSpPr>
          <p:cNvPr id="13321"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64515" name="Slide Number Placeholder 5"/>
          <p:cNvSpPr>
            <a:spLocks noGrp="1"/>
          </p:cNvSpPr>
          <p:nvPr>
            <p:ph type="sldNum" sz="quarter" idx="12"/>
          </p:nvPr>
        </p:nvSpPr>
        <p:spPr>
          <a:noFill/>
        </p:spPr>
        <p:txBody>
          <a:bodyPr/>
          <a:lstStyle/>
          <a:p>
            <a:r>
              <a:rPr lang="en-US" smtClean="0">
                <a:latin typeface="Times New Roman" charset="0"/>
              </a:rPr>
              <a:t>Slide </a:t>
            </a:r>
            <a:fld id="{DE8EA3BE-71FB-4DAB-9BE4-B80B2C67E970}" type="slidenum">
              <a:rPr lang="en-US" smtClean="0">
                <a:latin typeface="Times New Roman" charset="0"/>
              </a:rPr>
              <a:pPr/>
              <a:t>67</a:t>
            </a:fld>
            <a:endParaRPr lang="en-US" smtClean="0">
              <a:latin typeface="Times New Roman" charset="0"/>
            </a:endParaRPr>
          </a:p>
        </p:txBody>
      </p:sp>
      <p:sp>
        <p:nvSpPr>
          <p:cNvPr id="64516" name="Rectangle 2"/>
          <p:cNvSpPr>
            <a:spLocks noGrp="1" noChangeArrowheads="1"/>
          </p:cNvSpPr>
          <p:nvPr>
            <p:ph type="title"/>
          </p:nvPr>
        </p:nvSpPr>
        <p:spPr/>
        <p:txBody>
          <a:bodyPr/>
          <a:lstStyle/>
          <a:p>
            <a:r>
              <a:rPr lang="en-US" sz="4000" smtClean="0"/>
              <a:t>Abstract</a:t>
            </a:r>
          </a:p>
        </p:txBody>
      </p:sp>
      <p:sp>
        <p:nvSpPr>
          <p:cNvPr id="64517" name="Rectangle 3"/>
          <p:cNvSpPr>
            <a:spLocks noGrp="1" noChangeArrowheads="1"/>
          </p:cNvSpPr>
          <p:nvPr>
            <p:ph type="body" idx="1"/>
          </p:nvPr>
        </p:nvSpPr>
        <p:spPr>
          <a:xfrm>
            <a:off x="685800" y="1752600"/>
            <a:ext cx="7772400" cy="4114800"/>
          </a:xfrm>
        </p:spPr>
        <p:txBody>
          <a:bodyPr/>
          <a:lstStyle/>
          <a:p>
            <a:pPr>
              <a:buFontTx/>
              <a:buNone/>
            </a:pPr>
            <a:r>
              <a:rPr lang="en-US" smtClean="0"/>
              <a:t>This presentation is the closing report for the first meeting of IEEE 802.11 TGaf taking place the week of March 15, 2010 at the IEEE 802 Wireless Interim in Orlando, Florida.</a:t>
            </a:r>
          </a:p>
        </p:txBody>
      </p:sp>
      <p:sp>
        <p:nvSpPr>
          <p:cNvPr id="64518"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2/7 of 11-10/0405r0 by Rich Kennedy, Research In Motion</a:t>
            </a:r>
          </a:p>
        </p:txBody>
      </p:sp>
      <p:sp>
        <p:nvSpPr>
          <p:cNvPr id="64519"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US" sz="4000" smtClean="0"/>
              <a:t>Agenda</a:t>
            </a:r>
          </a:p>
        </p:txBody>
      </p:sp>
      <p:sp>
        <p:nvSpPr>
          <p:cNvPr id="65539" name="Content Placeholder 2"/>
          <p:cNvSpPr>
            <a:spLocks noGrp="1"/>
          </p:cNvSpPr>
          <p:nvPr>
            <p:ph idx="1"/>
          </p:nvPr>
        </p:nvSpPr>
        <p:spPr/>
        <p:txBody>
          <a:bodyPr/>
          <a:lstStyle/>
          <a:p>
            <a:r>
              <a:rPr lang="en-US" sz="2000" smtClean="0"/>
              <a:t>Review and approve the minutes from the Los Angeles meeting and the  teleconferences</a:t>
            </a:r>
          </a:p>
          <a:p>
            <a:r>
              <a:rPr lang="en-US" sz="2000" smtClean="0"/>
              <a:t>Review the PAR Scope and Purpose, TG approved Principles, Purpose and Vision/Outcome</a:t>
            </a:r>
          </a:p>
          <a:p>
            <a:r>
              <a:rPr lang="en-US" sz="2000" smtClean="0"/>
              <a:t>Select and approve the Technical Editor</a:t>
            </a:r>
          </a:p>
          <a:p>
            <a:r>
              <a:rPr lang="en-US" sz="2000" smtClean="0"/>
              <a:t>Summary and categorization of the proposals</a:t>
            </a:r>
          </a:p>
          <a:p>
            <a:r>
              <a:rPr lang="en-US" sz="2000" smtClean="0"/>
              <a:t>Review and approve 11-10/0238r2 as the base text for draft 0.01</a:t>
            </a:r>
          </a:p>
          <a:p>
            <a:r>
              <a:rPr lang="en-US" sz="2000" smtClean="0"/>
              <a:t>Review all other proposals and request normative/informative text as the TG deems appropriate</a:t>
            </a:r>
          </a:p>
          <a:p>
            <a:r>
              <a:rPr lang="en-US" sz="2000" smtClean="0"/>
              <a:t>Plan for May and teleconferences</a:t>
            </a:r>
          </a:p>
        </p:txBody>
      </p:sp>
      <p:sp>
        <p:nvSpPr>
          <p:cNvPr id="65540"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65541" name="Slide Number Placeholder 5"/>
          <p:cNvSpPr>
            <a:spLocks noGrp="1"/>
          </p:cNvSpPr>
          <p:nvPr>
            <p:ph type="sldNum" sz="quarter" idx="12"/>
          </p:nvPr>
        </p:nvSpPr>
        <p:spPr>
          <a:noFill/>
        </p:spPr>
        <p:txBody>
          <a:bodyPr/>
          <a:lstStyle/>
          <a:p>
            <a:r>
              <a:rPr lang="en-US" smtClean="0">
                <a:latin typeface="Times New Roman" charset="0"/>
              </a:rPr>
              <a:t>Slide </a:t>
            </a:r>
            <a:fld id="{8C361402-E65F-4F34-8BE5-5381396202F9}" type="slidenum">
              <a:rPr lang="en-US" smtClean="0">
                <a:latin typeface="Times New Roman" charset="0"/>
              </a:rPr>
              <a:pPr/>
              <a:t>68</a:t>
            </a:fld>
            <a:endParaRPr lang="en-US" smtClean="0">
              <a:latin typeface="Times New Roman" charset="0"/>
            </a:endParaRPr>
          </a:p>
        </p:txBody>
      </p:sp>
      <p:sp>
        <p:nvSpPr>
          <p:cNvPr id="65542"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3/7 of 11-10/0405r0 by Rich Kennedy, Research In Motion</a:t>
            </a:r>
          </a:p>
        </p:txBody>
      </p:sp>
      <p:sp>
        <p:nvSpPr>
          <p:cNvPr id="65543"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US" sz="4000" smtClean="0"/>
              <a:t>TGaf Accomplishments </a:t>
            </a:r>
          </a:p>
        </p:txBody>
      </p:sp>
      <p:sp>
        <p:nvSpPr>
          <p:cNvPr id="66563" name="Content Placeholder 2"/>
          <p:cNvSpPr>
            <a:spLocks noGrp="1"/>
          </p:cNvSpPr>
          <p:nvPr>
            <p:ph idx="1"/>
          </p:nvPr>
        </p:nvSpPr>
        <p:spPr>
          <a:xfrm>
            <a:off x="685800" y="1676400"/>
            <a:ext cx="7772400" cy="4114800"/>
          </a:xfrm>
        </p:spPr>
        <p:txBody>
          <a:bodyPr/>
          <a:lstStyle/>
          <a:p>
            <a:r>
              <a:rPr lang="en-US" smtClean="0"/>
              <a:t>Approved Peter Ecclesine as the Technical Editor</a:t>
            </a:r>
          </a:p>
          <a:p>
            <a:r>
              <a:rPr lang="en-US" smtClean="0"/>
              <a:t>Adopted 11-10/238r2 as draft 0.01</a:t>
            </a:r>
          </a:p>
          <a:p>
            <a:r>
              <a:rPr lang="en-US" smtClean="0"/>
              <a:t>Heard 9 other proposals</a:t>
            </a:r>
          </a:p>
          <a:p>
            <a:pPr lvl="1"/>
            <a:r>
              <a:rPr lang="en-US" sz="2400" smtClean="0"/>
              <a:t>Straw polls to ask if TG wants to advance each proposal</a:t>
            </a:r>
          </a:p>
          <a:p>
            <a:r>
              <a:rPr lang="en-US" smtClean="0"/>
              <a:t>Requested 4 presenters develop text for the draft</a:t>
            </a:r>
          </a:p>
          <a:p>
            <a:pPr lvl="1"/>
            <a:r>
              <a:rPr lang="en-US" sz="2400" smtClean="0"/>
              <a:t>Others were encouraged to continue </a:t>
            </a:r>
          </a:p>
          <a:p>
            <a:r>
              <a:rPr lang="en-US" smtClean="0"/>
              <a:t>Planned for May and teleconferences</a:t>
            </a:r>
          </a:p>
          <a:p>
            <a:pPr lvl="1"/>
            <a:r>
              <a:rPr lang="en-US" sz="2400" smtClean="0"/>
              <a:t>March 30, April 13, 27, May 11</a:t>
            </a:r>
          </a:p>
        </p:txBody>
      </p:sp>
      <p:sp>
        <p:nvSpPr>
          <p:cNvPr id="66564"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66565" name="Slide Number Placeholder 5"/>
          <p:cNvSpPr>
            <a:spLocks noGrp="1"/>
          </p:cNvSpPr>
          <p:nvPr>
            <p:ph type="sldNum" sz="quarter" idx="12"/>
          </p:nvPr>
        </p:nvSpPr>
        <p:spPr>
          <a:noFill/>
        </p:spPr>
        <p:txBody>
          <a:bodyPr/>
          <a:lstStyle/>
          <a:p>
            <a:r>
              <a:rPr lang="en-US" smtClean="0">
                <a:latin typeface="Times New Roman" charset="0"/>
              </a:rPr>
              <a:t>Slide </a:t>
            </a:r>
            <a:fld id="{27264B19-B1F0-477C-8213-6F7250CACE92}" type="slidenum">
              <a:rPr lang="en-US" smtClean="0">
                <a:latin typeface="Times New Roman" charset="0"/>
              </a:rPr>
              <a:pPr/>
              <a:t>69</a:t>
            </a:fld>
            <a:endParaRPr lang="en-US" smtClean="0">
              <a:latin typeface="Times New Roman" charset="0"/>
            </a:endParaRPr>
          </a:p>
        </p:txBody>
      </p:sp>
      <p:sp>
        <p:nvSpPr>
          <p:cNvPr id="66566"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4/7 of 11-10/0405r0 by Rich Kennedy, Research In Motion</a:t>
            </a:r>
          </a:p>
        </p:txBody>
      </p:sp>
      <p:sp>
        <p:nvSpPr>
          <p:cNvPr id="66567"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GB" smtClean="0"/>
              <a:t>802.11 Style Guide</a:t>
            </a:r>
          </a:p>
        </p:txBody>
      </p:sp>
      <p:sp>
        <p:nvSpPr>
          <p:cNvPr id="22531" name="Rectangle 3"/>
          <p:cNvSpPr>
            <a:spLocks noGrp="1" noChangeArrowheads="1"/>
          </p:cNvSpPr>
          <p:nvPr>
            <p:ph type="body" idx="1"/>
          </p:nvPr>
        </p:nvSpPr>
        <p:spPr/>
        <p:txBody>
          <a:bodyPr/>
          <a:lstStyle/>
          <a:p>
            <a:r>
              <a:rPr lang="en-GB" dirty="0" smtClean="0"/>
              <a:t>See 11-09-1034-00-0000-wg11-style-guide.doc</a:t>
            </a:r>
          </a:p>
          <a:p>
            <a:r>
              <a:rPr lang="en-GB" dirty="0" smtClean="0"/>
              <a:t>These style practices are to be followed when submitting drafts for Working Group consideration</a:t>
            </a:r>
          </a:p>
        </p:txBody>
      </p:sp>
      <p:sp>
        <p:nvSpPr>
          <p:cNvPr id="22532" name="Slide Number Placeholder 4"/>
          <p:cNvSpPr>
            <a:spLocks noGrp="1"/>
          </p:cNvSpPr>
          <p:nvPr>
            <p:ph type="sldNum" sz="quarter" idx="12"/>
          </p:nvPr>
        </p:nvSpPr>
        <p:spPr>
          <a:noFill/>
        </p:spPr>
        <p:txBody>
          <a:bodyPr/>
          <a:lstStyle/>
          <a:p>
            <a:r>
              <a:rPr lang="en-US" smtClean="0">
                <a:latin typeface="Times New Roman" charset="0"/>
              </a:rPr>
              <a:t>Slide </a:t>
            </a:r>
            <a:fld id="{F0F641D2-09C9-41B8-A836-2A502BCF7CA4}" type="slidenum">
              <a:rPr lang="en-US" smtClean="0">
                <a:latin typeface="Times New Roman" charset="0"/>
              </a:rPr>
              <a:pPr/>
              <a:t>7</a:t>
            </a:fld>
            <a:endParaRPr lang="en-US" smtClean="0">
              <a:latin typeface="Times New Roman" charset="0"/>
            </a:endParaRPr>
          </a:p>
        </p:txBody>
      </p:sp>
      <p:sp>
        <p:nvSpPr>
          <p:cNvPr id="22533" name="Footer Placeholder 5"/>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22534" name="Rectangle 5"/>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6/7 of 11-10/0321r3 by Peter Ecclesine (Cisco Systems)</a:t>
            </a:r>
          </a:p>
        </p:txBody>
      </p:sp>
      <p:sp>
        <p:nvSpPr>
          <p:cNvPr id="22535"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67587" name="Slide Number Placeholder 5"/>
          <p:cNvSpPr>
            <a:spLocks noGrp="1"/>
          </p:cNvSpPr>
          <p:nvPr>
            <p:ph type="sldNum" sz="quarter" idx="12"/>
          </p:nvPr>
        </p:nvSpPr>
        <p:spPr>
          <a:noFill/>
        </p:spPr>
        <p:txBody>
          <a:bodyPr/>
          <a:lstStyle/>
          <a:p>
            <a:r>
              <a:rPr lang="en-US" smtClean="0">
                <a:latin typeface="Times New Roman" charset="0"/>
              </a:rPr>
              <a:t>Slide </a:t>
            </a:r>
            <a:fld id="{CF0492E2-6321-41C3-A493-FECD2C10E050}" type="slidenum">
              <a:rPr lang="en-US" smtClean="0">
                <a:latin typeface="Times New Roman" charset="0"/>
              </a:rPr>
              <a:pPr/>
              <a:t>70</a:t>
            </a:fld>
            <a:endParaRPr lang="en-US" smtClean="0">
              <a:latin typeface="Times New Roman" charset="0"/>
            </a:endParaRPr>
          </a:p>
        </p:txBody>
      </p:sp>
      <p:sp>
        <p:nvSpPr>
          <p:cNvPr id="67588" name="Rectangle 2"/>
          <p:cNvSpPr>
            <a:spLocks noGrp="1" noChangeArrowheads="1"/>
          </p:cNvSpPr>
          <p:nvPr>
            <p:ph type="title"/>
          </p:nvPr>
        </p:nvSpPr>
        <p:spPr/>
        <p:txBody>
          <a:bodyPr/>
          <a:lstStyle/>
          <a:p>
            <a:r>
              <a:rPr lang="en-US" smtClean="0"/>
              <a:t>TGaf Timeline – Updated March 2010 </a:t>
            </a:r>
          </a:p>
        </p:txBody>
      </p:sp>
      <p:sp>
        <p:nvSpPr>
          <p:cNvPr id="67589" name="Rectangle 3"/>
          <p:cNvSpPr>
            <a:spLocks noGrp="1" noChangeArrowheads="1"/>
          </p:cNvSpPr>
          <p:nvPr>
            <p:ph type="body" idx="1"/>
          </p:nvPr>
        </p:nvSpPr>
        <p:spPr>
          <a:xfrm>
            <a:off x="685800" y="1676400"/>
            <a:ext cx="7772400" cy="4572000"/>
          </a:xfrm>
        </p:spPr>
        <p:txBody>
          <a:bodyPr/>
          <a:lstStyle/>
          <a:p>
            <a:r>
              <a:rPr lang="en-GB" smtClean="0"/>
              <a:t>Initial Working Group Letter Ballot: </a:t>
            </a:r>
            <a:r>
              <a:rPr lang="en-GB" smtClean="0">
                <a:solidFill>
                  <a:srgbClr val="FF0000"/>
                </a:solidFill>
              </a:rPr>
              <a:t>May 2010</a:t>
            </a:r>
          </a:p>
          <a:p>
            <a:r>
              <a:rPr lang="en-GB" smtClean="0"/>
              <a:t>Re-circulation Working Group Letter Ballot: </a:t>
            </a:r>
            <a:r>
              <a:rPr lang="en-GB" smtClean="0">
                <a:solidFill>
                  <a:srgbClr val="FF0000"/>
                </a:solidFill>
              </a:rPr>
              <a:t>September 2010</a:t>
            </a:r>
          </a:p>
          <a:p>
            <a:r>
              <a:rPr lang="en-GB" smtClean="0"/>
              <a:t>Form Sponsor Ballot Pool: </a:t>
            </a:r>
            <a:r>
              <a:rPr lang="en-GB" smtClean="0">
                <a:solidFill>
                  <a:srgbClr val="FF0000"/>
                </a:solidFill>
              </a:rPr>
              <a:t>October 2010</a:t>
            </a:r>
            <a:endParaRPr lang="en-GB" b="0" smtClean="0">
              <a:solidFill>
                <a:srgbClr val="FF0000"/>
              </a:solidFill>
            </a:endParaRPr>
          </a:p>
          <a:p>
            <a:r>
              <a:rPr lang="en-GB" smtClean="0"/>
              <a:t>Initial Sponsor Ballot: </a:t>
            </a:r>
            <a:r>
              <a:rPr lang="en-GB" smtClean="0">
                <a:solidFill>
                  <a:srgbClr val="FF0000"/>
                </a:solidFill>
              </a:rPr>
              <a:t>December 2010</a:t>
            </a:r>
          </a:p>
          <a:p>
            <a:r>
              <a:rPr lang="en-GB" smtClean="0"/>
              <a:t>Approved Sponsor Ballot: </a:t>
            </a:r>
            <a:r>
              <a:rPr lang="en-GB" smtClean="0">
                <a:solidFill>
                  <a:srgbClr val="FF0000"/>
                </a:solidFill>
              </a:rPr>
              <a:t>January 2011</a:t>
            </a:r>
          </a:p>
          <a:p>
            <a:r>
              <a:rPr lang="en-GB" smtClean="0"/>
              <a:t>Final WG/EC Approval: </a:t>
            </a:r>
            <a:r>
              <a:rPr lang="en-GB" smtClean="0">
                <a:solidFill>
                  <a:srgbClr val="FF0000"/>
                </a:solidFill>
              </a:rPr>
              <a:t>March 2011</a:t>
            </a:r>
          </a:p>
          <a:p>
            <a:r>
              <a:rPr lang="en-GB" smtClean="0"/>
              <a:t>RevCom/Standards Board Approval: </a:t>
            </a:r>
            <a:r>
              <a:rPr lang="en-GB" smtClean="0">
                <a:solidFill>
                  <a:srgbClr val="FF0000"/>
                </a:solidFill>
              </a:rPr>
              <a:t>June 2011</a:t>
            </a:r>
          </a:p>
        </p:txBody>
      </p:sp>
      <p:sp>
        <p:nvSpPr>
          <p:cNvPr id="67590"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5/7 of 11-10/0405r0 by Rich Kennedy, Research In Motion</a:t>
            </a:r>
          </a:p>
        </p:txBody>
      </p:sp>
      <p:sp>
        <p:nvSpPr>
          <p:cNvPr id="67591"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p:txBody>
          <a:bodyPr/>
          <a:lstStyle/>
          <a:p>
            <a:r>
              <a:rPr lang="en-US" sz="4000" smtClean="0"/>
              <a:t>References</a:t>
            </a:r>
          </a:p>
        </p:txBody>
      </p:sp>
      <p:sp>
        <p:nvSpPr>
          <p:cNvPr id="68611" name="Content Placeholder 2"/>
          <p:cNvSpPr>
            <a:spLocks noGrp="1"/>
          </p:cNvSpPr>
          <p:nvPr>
            <p:ph idx="1"/>
          </p:nvPr>
        </p:nvSpPr>
        <p:spPr>
          <a:xfrm>
            <a:off x="685800" y="1676400"/>
            <a:ext cx="7772400" cy="4724400"/>
          </a:xfrm>
        </p:spPr>
        <p:txBody>
          <a:bodyPr/>
          <a:lstStyle/>
          <a:p>
            <a:r>
              <a:rPr lang="en-US" sz="2000" smtClean="0"/>
              <a:t>11-09-0934-09-tvws-par-nescom-form-plus-5c</a:t>
            </a:r>
          </a:p>
          <a:p>
            <a:r>
              <a:rPr lang="en-US" sz="2000" smtClean="0"/>
              <a:t>11-10-0021-06-00af-meeting-plan-and-agenda-los-angeles-2010</a:t>
            </a:r>
          </a:p>
          <a:p>
            <a:r>
              <a:rPr lang="en-US" sz="2000" smtClean="0"/>
              <a:t>11-10-0183-01-00af-los-angeles-meeting-minutes</a:t>
            </a:r>
          </a:p>
          <a:p>
            <a:r>
              <a:rPr lang="en-US" sz="2000" smtClean="0"/>
              <a:t>11-10-0226-00-00af-feb-16-telecon-minutes</a:t>
            </a:r>
          </a:p>
          <a:p>
            <a:r>
              <a:rPr lang="en-US" sz="2000" smtClean="0"/>
              <a:t>11-10-0297-00-00af-march-9-teleconference-minutes</a:t>
            </a:r>
          </a:p>
          <a:p>
            <a:r>
              <a:rPr lang="en-US" sz="2000" smtClean="0"/>
              <a:t>11-10-0299-02-00af-meeting-plan-and-agenda-orlando-2010</a:t>
            </a:r>
          </a:p>
          <a:p>
            <a:r>
              <a:rPr lang="en-US" sz="2000" smtClean="0"/>
              <a:t>11-10-0248-01-00af-amendment-proposal-for-measurement-report</a:t>
            </a:r>
          </a:p>
          <a:p>
            <a:r>
              <a:rPr lang="en-US" sz="2000" smtClean="0"/>
              <a:t>11-10-0253-01-00af-modification-on-dfs-and-dcf-procedure-adapting-to-fcc-rules-in-tvws-part-2-hidden-node</a:t>
            </a:r>
          </a:p>
          <a:p>
            <a:r>
              <a:rPr lang="en-US" sz="2000" smtClean="0"/>
              <a:t>11-10-0256-01-00af-modification-on-dfs-and-dcf-procedure-adapting-to-fcc-rules-in-tvws-part-1-synchronized-quiet</a:t>
            </a:r>
          </a:p>
          <a:p>
            <a:r>
              <a:rPr lang="en-US" sz="2000" smtClean="0"/>
              <a:t>11-10-0257-01-00af-regulatory-operating-classes-specifications</a:t>
            </a:r>
          </a:p>
        </p:txBody>
      </p:sp>
      <p:sp>
        <p:nvSpPr>
          <p:cNvPr id="68612" name="Slide Number Placeholder 4"/>
          <p:cNvSpPr>
            <a:spLocks noGrp="1"/>
          </p:cNvSpPr>
          <p:nvPr>
            <p:ph type="sldNum" sz="quarter" idx="12"/>
          </p:nvPr>
        </p:nvSpPr>
        <p:spPr>
          <a:noFill/>
        </p:spPr>
        <p:txBody>
          <a:bodyPr/>
          <a:lstStyle/>
          <a:p>
            <a:r>
              <a:rPr lang="en-US" smtClean="0">
                <a:latin typeface="Times New Roman" charset="0"/>
              </a:rPr>
              <a:t>Slide </a:t>
            </a:r>
            <a:fld id="{DCD2E39A-D1C5-447A-A2F7-6D88B1FE8CF2}" type="slidenum">
              <a:rPr lang="en-US" smtClean="0">
                <a:latin typeface="Times New Roman" charset="0"/>
              </a:rPr>
              <a:pPr/>
              <a:t>71</a:t>
            </a:fld>
            <a:endParaRPr lang="en-US" smtClean="0">
              <a:latin typeface="Times New Roman" charset="0"/>
            </a:endParaRPr>
          </a:p>
        </p:txBody>
      </p:sp>
      <p:sp>
        <p:nvSpPr>
          <p:cNvPr id="68613" name="Footer Placeholder 5"/>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68614"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6/7 of 11-10/0405r0 by Rich Kennedy, Research In Motion</a:t>
            </a:r>
          </a:p>
        </p:txBody>
      </p:sp>
      <p:sp>
        <p:nvSpPr>
          <p:cNvPr id="68615"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p:txBody>
          <a:bodyPr/>
          <a:lstStyle/>
          <a:p>
            <a:r>
              <a:rPr lang="en-US" smtClean="0"/>
              <a:t>References [2]</a:t>
            </a:r>
          </a:p>
        </p:txBody>
      </p:sp>
      <p:sp>
        <p:nvSpPr>
          <p:cNvPr id="69635" name="Content Placeholder 2"/>
          <p:cNvSpPr>
            <a:spLocks noGrp="1"/>
          </p:cNvSpPr>
          <p:nvPr>
            <p:ph idx="1"/>
          </p:nvPr>
        </p:nvSpPr>
        <p:spPr/>
        <p:txBody>
          <a:bodyPr/>
          <a:lstStyle/>
          <a:p>
            <a:r>
              <a:rPr lang="en-US" sz="2000" smtClean="0"/>
              <a:t>11-10-0258-01-00af-mac-and-phy-proposal-for-802-11af</a:t>
            </a:r>
          </a:p>
          <a:p>
            <a:r>
              <a:rPr lang="en-US" sz="2000" smtClean="0"/>
              <a:t>11-10-0260-01-00af-radio-resource-measurement-type-and-procedure-for-tvws-application-under-fcc-rules</a:t>
            </a:r>
          </a:p>
          <a:p>
            <a:r>
              <a:rPr lang="en-US" sz="2000" smtClean="0"/>
              <a:t>11-10-0261-01-00af-enabling-procedure-of-communication-in-tvws-under-fcc-rules</a:t>
            </a:r>
          </a:p>
          <a:p>
            <a:r>
              <a:rPr lang="en-US" sz="2000" smtClean="0"/>
              <a:t>11-10-0262-00-00af-requirements-and-amendments-regarding-tvws-database-access</a:t>
            </a:r>
          </a:p>
          <a:p>
            <a:r>
              <a:rPr lang="en-US" sz="2000" smtClean="0"/>
              <a:t>11-10-0263-00-00af-amendment-proposal-for-tv-white-spaces-operation</a:t>
            </a:r>
          </a:p>
        </p:txBody>
      </p:sp>
      <p:sp>
        <p:nvSpPr>
          <p:cNvPr id="69636"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69637" name="Slide Number Placeholder 5"/>
          <p:cNvSpPr>
            <a:spLocks noGrp="1"/>
          </p:cNvSpPr>
          <p:nvPr>
            <p:ph type="sldNum" sz="quarter" idx="12"/>
          </p:nvPr>
        </p:nvSpPr>
        <p:spPr>
          <a:noFill/>
        </p:spPr>
        <p:txBody>
          <a:bodyPr/>
          <a:lstStyle/>
          <a:p>
            <a:r>
              <a:rPr lang="en-US" smtClean="0">
                <a:latin typeface="Times New Roman" charset="0"/>
              </a:rPr>
              <a:t>Slide </a:t>
            </a:r>
            <a:fld id="{71659164-9552-4A61-BE86-0C710B1EA32E}" type="slidenum">
              <a:rPr lang="en-US" smtClean="0">
                <a:latin typeface="Times New Roman" charset="0"/>
              </a:rPr>
              <a:pPr/>
              <a:t>72</a:t>
            </a:fld>
            <a:endParaRPr lang="en-US" smtClean="0">
              <a:latin typeface="Times New Roman" charset="0"/>
            </a:endParaRPr>
          </a:p>
        </p:txBody>
      </p:sp>
      <p:sp>
        <p:nvSpPr>
          <p:cNvPr id="69638"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7/7 of 11-10/0405r0 by Rich Kennedy, Research In Motion</a:t>
            </a:r>
          </a:p>
        </p:txBody>
      </p:sp>
      <p:sp>
        <p:nvSpPr>
          <p:cNvPr id="69639"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Footer Placeholder 4"/>
          <p:cNvSpPr>
            <a:spLocks noGrp="1"/>
          </p:cNvSpPr>
          <p:nvPr>
            <p:ph type="ftr" sz="quarter" idx="11"/>
          </p:nvPr>
        </p:nvSpPr>
        <p:spPr>
          <a:noFill/>
        </p:spPr>
        <p:txBody>
          <a:bodyPr/>
          <a:lstStyle/>
          <a:p>
            <a:r>
              <a:rPr lang="en-GB" smtClean="0">
                <a:latin typeface="Times New Roman" charset="0"/>
              </a:rPr>
              <a:t>Adrian Stephens, Intel Corporation</a:t>
            </a:r>
          </a:p>
        </p:txBody>
      </p:sp>
      <p:sp>
        <p:nvSpPr>
          <p:cNvPr id="14340" name="Slide Number Placeholder 5"/>
          <p:cNvSpPr>
            <a:spLocks noGrp="1"/>
          </p:cNvSpPr>
          <p:nvPr>
            <p:ph type="sldNum" sz="quarter" idx="12"/>
          </p:nvPr>
        </p:nvSpPr>
        <p:spPr>
          <a:noFill/>
        </p:spPr>
        <p:txBody>
          <a:bodyPr/>
          <a:lstStyle/>
          <a:p>
            <a:r>
              <a:rPr lang="en-GB" smtClean="0">
                <a:latin typeface="Times New Roman" charset="0"/>
              </a:rPr>
              <a:t>Slide </a:t>
            </a:r>
            <a:fld id="{4C84D2C6-AB2C-4352-83F5-64985D84559C}" type="slidenum">
              <a:rPr lang="en-GB" smtClean="0">
                <a:latin typeface="Times New Roman" charset="0"/>
              </a:rPr>
              <a:pPr/>
              <a:t>73</a:t>
            </a:fld>
            <a:endParaRPr lang="en-GB" smtClean="0">
              <a:latin typeface="Times New Roman" charset="0"/>
            </a:endParaRPr>
          </a:p>
        </p:txBody>
      </p:sp>
      <p:sp>
        <p:nvSpPr>
          <p:cNvPr id="14341" name="Rectangle 2"/>
          <p:cNvSpPr>
            <a:spLocks noGrp="1" noChangeArrowheads="1"/>
          </p:cNvSpPr>
          <p:nvPr>
            <p:ph type="title"/>
          </p:nvPr>
        </p:nvSpPr>
        <p:spPr>
          <a:noFill/>
        </p:spPr>
        <p:txBody>
          <a:bodyPr/>
          <a:lstStyle/>
          <a:p>
            <a:r>
              <a:rPr lang="en-GB" smtClean="0"/>
              <a:t>JTC1 ad hoc closing report (Mar 10)</a:t>
            </a:r>
          </a:p>
        </p:txBody>
      </p:sp>
      <p:sp>
        <p:nvSpPr>
          <p:cNvPr id="14342" name="Rectangle 4"/>
          <p:cNvSpPr>
            <a:spLocks noGrp="1" noChangeArrowheads="1"/>
          </p:cNvSpPr>
          <p:nvPr>
            <p:ph type="body" idx="1"/>
          </p:nvPr>
        </p:nvSpPr>
        <p:spPr>
          <a:xfrm>
            <a:off x="685800" y="1524000"/>
            <a:ext cx="7772400" cy="381000"/>
          </a:xfrm>
          <a:noFill/>
        </p:spPr>
        <p:txBody>
          <a:bodyPr/>
          <a:lstStyle/>
          <a:p>
            <a:pPr algn="ctr">
              <a:buFontTx/>
              <a:buNone/>
            </a:pPr>
            <a:r>
              <a:rPr lang="en-GB" sz="2000" smtClean="0"/>
              <a:t>Date:</a:t>
            </a:r>
            <a:r>
              <a:rPr lang="en-GB" sz="2000" b="0" smtClean="0"/>
              <a:t> 2010-03-19</a:t>
            </a:r>
          </a:p>
        </p:txBody>
      </p:sp>
      <p:graphicFrame>
        <p:nvGraphicFramePr>
          <p:cNvPr id="14338" name="Object 5"/>
          <p:cNvGraphicFramePr>
            <a:graphicFrameLocks noChangeAspect="1"/>
          </p:cNvGraphicFramePr>
          <p:nvPr/>
        </p:nvGraphicFramePr>
        <p:xfrm>
          <a:off x="522288" y="2278063"/>
          <a:ext cx="7808912" cy="2206625"/>
        </p:xfrm>
        <a:graphic>
          <a:graphicData uri="http://schemas.openxmlformats.org/presentationml/2006/ole">
            <p:oleObj spid="_x0000_s14338" name="Document" r:id="rId4" imgW="8148005" imgH="2301273" progId="Word.Document.8">
              <p:embed/>
            </p:oleObj>
          </a:graphicData>
        </a:graphic>
      </p:graphicFrame>
      <p:sp>
        <p:nvSpPr>
          <p:cNvPr id="14343" name="Rectangle 6"/>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GB" sz="2000"/>
              <a:t>Authors:</a:t>
            </a:r>
          </a:p>
        </p:txBody>
      </p:sp>
      <p:sp>
        <p:nvSpPr>
          <p:cNvPr id="14344" name="Rectangle 8"/>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1/3 of 11-10/0402r0 by Andrew Myles, Cisco</a:t>
            </a:r>
          </a:p>
        </p:txBody>
      </p:sp>
      <p:sp>
        <p:nvSpPr>
          <p:cNvPr id="14345"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Footer Placeholder 4"/>
          <p:cNvSpPr>
            <a:spLocks noGrp="1"/>
          </p:cNvSpPr>
          <p:nvPr>
            <p:ph type="ftr" sz="quarter" idx="11"/>
          </p:nvPr>
        </p:nvSpPr>
        <p:spPr>
          <a:noFill/>
        </p:spPr>
        <p:txBody>
          <a:bodyPr/>
          <a:lstStyle/>
          <a:p>
            <a:r>
              <a:rPr lang="en-GB" smtClean="0">
                <a:latin typeface="Times New Roman" charset="0"/>
              </a:rPr>
              <a:t>Adrian Stephens, Intel Corporation</a:t>
            </a:r>
          </a:p>
        </p:txBody>
      </p:sp>
      <p:sp>
        <p:nvSpPr>
          <p:cNvPr id="70659" name="Slide Number Placeholder 5"/>
          <p:cNvSpPr>
            <a:spLocks noGrp="1"/>
          </p:cNvSpPr>
          <p:nvPr>
            <p:ph type="sldNum" sz="quarter" idx="12"/>
          </p:nvPr>
        </p:nvSpPr>
        <p:spPr>
          <a:noFill/>
        </p:spPr>
        <p:txBody>
          <a:bodyPr/>
          <a:lstStyle/>
          <a:p>
            <a:r>
              <a:rPr lang="en-GB" smtClean="0">
                <a:latin typeface="Times New Roman" charset="0"/>
              </a:rPr>
              <a:t>Slide </a:t>
            </a:r>
            <a:fld id="{2FFEB155-5DE7-4BB0-B012-B6E2F57EABB9}" type="slidenum">
              <a:rPr lang="en-GB" smtClean="0">
                <a:latin typeface="Times New Roman" charset="0"/>
              </a:rPr>
              <a:pPr/>
              <a:t>74</a:t>
            </a:fld>
            <a:endParaRPr lang="en-GB" smtClean="0">
              <a:latin typeface="Times New Roman" charset="0"/>
            </a:endParaRPr>
          </a:p>
        </p:txBody>
      </p:sp>
      <p:sp>
        <p:nvSpPr>
          <p:cNvPr id="70660" name="Rectangle 2"/>
          <p:cNvSpPr>
            <a:spLocks noGrp="1" noChangeArrowheads="1"/>
          </p:cNvSpPr>
          <p:nvPr>
            <p:ph type="title"/>
          </p:nvPr>
        </p:nvSpPr>
        <p:spPr>
          <a:noFill/>
        </p:spPr>
        <p:txBody>
          <a:bodyPr/>
          <a:lstStyle/>
          <a:p>
            <a:r>
              <a:rPr lang="en-GB" smtClean="0"/>
              <a:t>Abstract</a:t>
            </a:r>
          </a:p>
        </p:txBody>
      </p:sp>
      <p:sp>
        <p:nvSpPr>
          <p:cNvPr id="70661" name="Rectangle 3"/>
          <p:cNvSpPr>
            <a:spLocks noGrp="1" noChangeArrowheads="1"/>
          </p:cNvSpPr>
          <p:nvPr>
            <p:ph type="body" idx="1"/>
          </p:nvPr>
        </p:nvSpPr>
        <p:spPr>
          <a:noFill/>
        </p:spPr>
        <p:txBody>
          <a:bodyPr/>
          <a:lstStyle/>
          <a:p>
            <a:pPr algn="ctr">
              <a:buFontTx/>
              <a:buNone/>
            </a:pPr>
            <a:r>
              <a:rPr lang="en-GB" sz="3200" smtClean="0"/>
              <a:t> Closing report for JTC1 ad hoc</a:t>
            </a:r>
            <a:br>
              <a:rPr lang="en-GB" sz="3200" smtClean="0"/>
            </a:br>
            <a:r>
              <a:rPr lang="en-GB" sz="3200" smtClean="0"/>
              <a:t>for March 2010, Orlando, USA</a:t>
            </a:r>
          </a:p>
        </p:txBody>
      </p:sp>
      <p:sp>
        <p:nvSpPr>
          <p:cNvPr id="70662"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2/3 of 11-10/0402r0 by Andrew Myles, Cisco</a:t>
            </a:r>
          </a:p>
        </p:txBody>
      </p:sp>
      <p:sp>
        <p:nvSpPr>
          <p:cNvPr id="70663"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Footer Placeholder 4"/>
          <p:cNvSpPr>
            <a:spLocks noGrp="1"/>
          </p:cNvSpPr>
          <p:nvPr>
            <p:ph type="ftr" sz="quarter" idx="11"/>
          </p:nvPr>
        </p:nvSpPr>
        <p:spPr>
          <a:noFill/>
        </p:spPr>
        <p:txBody>
          <a:bodyPr/>
          <a:lstStyle/>
          <a:p>
            <a:r>
              <a:rPr lang="en-GB" smtClean="0">
                <a:latin typeface="Times New Roman" charset="0"/>
              </a:rPr>
              <a:t>Adrian Stephens, Intel Corporation</a:t>
            </a:r>
          </a:p>
        </p:txBody>
      </p:sp>
      <p:sp>
        <p:nvSpPr>
          <p:cNvPr id="71683" name="Slide Number Placeholder 5"/>
          <p:cNvSpPr>
            <a:spLocks noGrp="1"/>
          </p:cNvSpPr>
          <p:nvPr>
            <p:ph type="sldNum" sz="quarter" idx="12"/>
          </p:nvPr>
        </p:nvSpPr>
        <p:spPr>
          <a:noFill/>
        </p:spPr>
        <p:txBody>
          <a:bodyPr/>
          <a:lstStyle/>
          <a:p>
            <a:r>
              <a:rPr lang="en-GB" smtClean="0">
                <a:latin typeface="Times New Roman" charset="0"/>
              </a:rPr>
              <a:t>Slide </a:t>
            </a:r>
            <a:fld id="{CFD52EF4-09E1-4746-BE87-B73622ADC0DC}" type="slidenum">
              <a:rPr lang="en-GB" smtClean="0">
                <a:latin typeface="Times New Roman" charset="0"/>
              </a:rPr>
              <a:pPr/>
              <a:t>75</a:t>
            </a:fld>
            <a:endParaRPr lang="en-GB" smtClean="0">
              <a:latin typeface="Times New Roman" charset="0"/>
            </a:endParaRPr>
          </a:p>
        </p:txBody>
      </p:sp>
      <p:sp>
        <p:nvSpPr>
          <p:cNvPr id="71684" name="Rectangle 4"/>
          <p:cNvSpPr>
            <a:spLocks noGrp="1" noChangeArrowheads="1"/>
          </p:cNvSpPr>
          <p:nvPr>
            <p:ph type="title"/>
          </p:nvPr>
        </p:nvSpPr>
        <p:spPr/>
        <p:txBody>
          <a:bodyPr/>
          <a:lstStyle/>
          <a:p>
            <a:r>
              <a:rPr lang="en-AU" smtClean="0"/>
              <a:t>JTC1 ad hoc reviewed items related to SB drafts, PSDO, WAPI &amp; tutorial</a:t>
            </a:r>
          </a:p>
        </p:txBody>
      </p:sp>
      <p:sp>
        <p:nvSpPr>
          <p:cNvPr id="71685" name="Rectangle 5"/>
          <p:cNvSpPr>
            <a:spLocks noGrp="1" noChangeArrowheads="1"/>
          </p:cNvSpPr>
          <p:nvPr>
            <p:ph type="body" idx="1"/>
          </p:nvPr>
        </p:nvSpPr>
        <p:spPr>
          <a:xfrm>
            <a:off x="685800" y="1916113"/>
            <a:ext cx="7772400" cy="4687887"/>
          </a:xfrm>
        </p:spPr>
        <p:txBody>
          <a:bodyPr/>
          <a:lstStyle/>
          <a:p>
            <a:pPr>
              <a:lnSpc>
                <a:spcPct val="90000"/>
              </a:lnSpc>
            </a:pPr>
            <a:r>
              <a:rPr lang="en-GB" smtClean="0"/>
              <a:t>Progress in Orlando (March 2010)</a:t>
            </a:r>
          </a:p>
          <a:p>
            <a:pPr lvl="1">
              <a:lnSpc>
                <a:spcPct val="90000"/>
              </a:lnSpc>
            </a:pPr>
            <a:r>
              <a:rPr lang="en-AU" smtClean="0"/>
              <a:t>Reviewed status of SB drafts sent to ISO/IEC JTC1/SC6</a:t>
            </a:r>
          </a:p>
          <a:p>
            <a:pPr lvl="2">
              <a:lnSpc>
                <a:spcPct val="90000"/>
              </a:lnSpc>
            </a:pPr>
            <a:r>
              <a:rPr lang="en-AU" smtClean="0"/>
              <a:t>11u/v/p/z were sent to SC6</a:t>
            </a:r>
          </a:p>
          <a:p>
            <a:pPr lvl="1">
              <a:lnSpc>
                <a:spcPct val="90000"/>
              </a:lnSpc>
            </a:pPr>
            <a:r>
              <a:rPr lang="en-AU" smtClean="0"/>
              <a:t>Review status of PSDO related liaison sent to SC6 in Nov 09</a:t>
            </a:r>
          </a:p>
          <a:p>
            <a:pPr lvl="2">
              <a:lnSpc>
                <a:spcPct val="90000"/>
              </a:lnSpc>
            </a:pPr>
            <a:r>
              <a:rPr lang="en-AU" smtClean="0"/>
              <a:t>We are likely to use PSDO process for 11mb rollup</a:t>
            </a:r>
          </a:p>
          <a:p>
            <a:pPr lvl="1">
              <a:lnSpc>
                <a:spcPct val="90000"/>
              </a:lnSpc>
            </a:pPr>
            <a:r>
              <a:rPr lang="en-AU" smtClean="0"/>
              <a:t>Update on SC6 ballot to start a New Project related to WAPI</a:t>
            </a:r>
          </a:p>
          <a:p>
            <a:pPr lvl="2">
              <a:lnSpc>
                <a:spcPct val="90000"/>
              </a:lnSpc>
            </a:pPr>
            <a:r>
              <a:rPr lang="en-AU" smtClean="0"/>
              <a:t>The WAPI NP proposal was approved </a:t>
            </a:r>
          </a:p>
          <a:p>
            <a:pPr lvl="1">
              <a:lnSpc>
                <a:spcPct val="90000"/>
              </a:lnSpc>
            </a:pPr>
            <a:r>
              <a:rPr lang="en-AU" smtClean="0"/>
              <a:t>Update on plans for a tutorial in Beijing in May 2010 on the Chinese standards development process </a:t>
            </a:r>
          </a:p>
          <a:p>
            <a:pPr lvl="2">
              <a:lnSpc>
                <a:spcPct val="90000"/>
              </a:lnSpc>
            </a:pPr>
            <a:r>
              <a:rPr lang="en-AU" smtClean="0"/>
              <a:t>It is going ahead, and teleconferences may be needed to assist planning</a:t>
            </a:r>
          </a:p>
          <a:p>
            <a:pPr>
              <a:lnSpc>
                <a:spcPct val="90000"/>
              </a:lnSpc>
            </a:pPr>
            <a:r>
              <a:rPr lang="en-GB" altLang="ko-KR" smtClean="0">
                <a:ea typeface="Gulim" pitchFamily="34" charset="-127"/>
              </a:rPr>
              <a:t>Plans for Beijing (May 2010)</a:t>
            </a:r>
          </a:p>
          <a:p>
            <a:pPr lvl="1">
              <a:lnSpc>
                <a:spcPct val="90000"/>
              </a:lnSpc>
            </a:pPr>
            <a:r>
              <a:rPr lang="en-US" smtClean="0"/>
              <a:t>Consider any JTC1 liaison issues</a:t>
            </a:r>
          </a:p>
          <a:p>
            <a:pPr lvl="2">
              <a:lnSpc>
                <a:spcPct val="90000"/>
              </a:lnSpc>
            </a:pPr>
            <a:r>
              <a:rPr lang="en-GB" smtClean="0"/>
              <a:t>Identify IEEE rep for JTC1/SC6 meeting in London in Sept</a:t>
            </a:r>
          </a:p>
        </p:txBody>
      </p:sp>
      <p:sp>
        <p:nvSpPr>
          <p:cNvPr id="71686"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3/3 of 11-10/0402r0 by Andrew Myles, Cisco</a:t>
            </a:r>
          </a:p>
        </p:txBody>
      </p:sp>
      <p:sp>
        <p:nvSpPr>
          <p:cNvPr id="71687"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15364" name="Slide Number Placeholder 5"/>
          <p:cNvSpPr>
            <a:spLocks noGrp="1"/>
          </p:cNvSpPr>
          <p:nvPr>
            <p:ph type="sldNum" sz="quarter" idx="12"/>
          </p:nvPr>
        </p:nvSpPr>
        <p:spPr>
          <a:noFill/>
        </p:spPr>
        <p:txBody>
          <a:bodyPr/>
          <a:lstStyle/>
          <a:p>
            <a:r>
              <a:rPr lang="en-US" smtClean="0">
                <a:latin typeface="Times New Roman" charset="0"/>
              </a:rPr>
              <a:t>Slide </a:t>
            </a:r>
            <a:fld id="{04FC7FF6-A915-48FC-8D12-F0BBA0B21E1C}" type="slidenum">
              <a:rPr lang="en-US" smtClean="0">
                <a:latin typeface="Times New Roman" charset="0"/>
              </a:rPr>
              <a:pPr/>
              <a:t>76</a:t>
            </a:fld>
            <a:endParaRPr lang="en-US" smtClean="0">
              <a:latin typeface="Times New Roman" charset="0"/>
            </a:endParaRPr>
          </a:p>
        </p:txBody>
      </p:sp>
      <p:sp>
        <p:nvSpPr>
          <p:cNvPr id="15365" name="Rectangle 2"/>
          <p:cNvSpPr>
            <a:spLocks noGrp="1" noChangeArrowheads="1"/>
          </p:cNvSpPr>
          <p:nvPr>
            <p:ph type="title"/>
          </p:nvPr>
        </p:nvSpPr>
        <p:spPr>
          <a:xfrm>
            <a:off x="685800" y="838200"/>
            <a:ext cx="7772400" cy="1066800"/>
          </a:xfrm>
          <a:noFill/>
        </p:spPr>
        <p:txBody>
          <a:bodyPr/>
          <a:lstStyle/>
          <a:p>
            <a:r>
              <a:rPr lang="en-US" smtClean="0"/>
              <a:t>IEEE 802.11</a:t>
            </a:r>
            <a:br>
              <a:rPr lang="en-US" smtClean="0"/>
            </a:br>
            <a:r>
              <a:rPr lang="en-US" smtClean="0"/>
              <a:t>Regulatory Ad Hoc Committee</a:t>
            </a:r>
            <a:br>
              <a:rPr lang="en-US" smtClean="0"/>
            </a:br>
            <a:r>
              <a:rPr lang="en-US" smtClean="0"/>
              <a:t>Closing Report</a:t>
            </a: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sz="2000" smtClean="0"/>
              <a:t>Date:</a:t>
            </a:r>
            <a:r>
              <a:rPr lang="en-US" sz="2000" b="0" smtClean="0"/>
              <a:t> 2010-03-19</a:t>
            </a:r>
          </a:p>
        </p:txBody>
      </p:sp>
      <p:graphicFrame>
        <p:nvGraphicFramePr>
          <p:cNvPr id="15362" name="Object 11"/>
          <p:cNvGraphicFramePr>
            <a:graphicFrameLocks noChangeAspect="1"/>
          </p:cNvGraphicFramePr>
          <p:nvPr/>
        </p:nvGraphicFramePr>
        <p:xfrm>
          <a:off x="512763" y="3071813"/>
          <a:ext cx="7997825" cy="2573337"/>
        </p:xfrm>
        <a:graphic>
          <a:graphicData uri="http://schemas.openxmlformats.org/presentationml/2006/ole">
            <p:oleObj spid="_x0000_s15362" name="Document" r:id="rId4" imgW="8227417" imgH="2650387" progId="Word.Document.8">
              <p:embed/>
            </p:oleObj>
          </a:graphicData>
        </a:graphic>
      </p:graphicFrame>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a:t>Authors:</a:t>
            </a:r>
          </a:p>
        </p:txBody>
      </p:sp>
      <p:sp>
        <p:nvSpPr>
          <p:cNvPr id="15368" name="Rectangle 8"/>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1/6 of 11-10/0410r0 by Rich Kennedy, Research In Motion</a:t>
            </a:r>
          </a:p>
        </p:txBody>
      </p:sp>
      <p:sp>
        <p:nvSpPr>
          <p:cNvPr id="15369"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72707" name="Slide Number Placeholder 5"/>
          <p:cNvSpPr>
            <a:spLocks noGrp="1"/>
          </p:cNvSpPr>
          <p:nvPr>
            <p:ph type="sldNum" sz="quarter" idx="12"/>
          </p:nvPr>
        </p:nvSpPr>
        <p:spPr>
          <a:noFill/>
        </p:spPr>
        <p:txBody>
          <a:bodyPr/>
          <a:lstStyle/>
          <a:p>
            <a:r>
              <a:rPr lang="en-US" smtClean="0">
                <a:latin typeface="Times New Roman" charset="0"/>
              </a:rPr>
              <a:t>Slide </a:t>
            </a:r>
            <a:fld id="{DFB1DE00-BAED-4580-8B22-0CA56DE3F362}" type="slidenum">
              <a:rPr lang="en-US" smtClean="0">
                <a:latin typeface="Times New Roman" charset="0"/>
              </a:rPr>
              <a:pPr/>
              <a:t>77</a:t>
            </a:fld>
            <a:endParaRPr lang="en-US" smtClean="0">
              <a:latin typeface="Times New Roman" charset="0"/>
            </a:endParaRPr>
          </a:p>
        </p:txBody>
      </p:sp>
      <p:sp>
        <p:nvSpPr>
          <p:cNvPr id="72708" name="Rectangle 2"/>
          <p:cNvSpPr>
            <a:spLocks noGrp="1" noChangeArrowheads="1"/>
          </p:cNvSpPr>
          <p:nvPr>
            <p:ph type="title"/>
          </p:nvPr>
        </p:nvSpPr>
        <p:spPr>
          <a:noFill/>
        </p:spPr>
        <p:txBody>
          <a:bodyPr/>
          <a:lstStyle/>
          <a:p>
            <a:r>
              <a:rPr lang="en-US" sz="4000" smtClean="0"/>
              <a:t>Abstract</a:t>
            </a:r>
          </a:p>
        </p:txBody>
      </p:sp>
      <p:sp>
        <p:nvSpPr>
          <p:cNvPr id="72709" name="Rectangle 3"/>
          <p:cNvSpPr>
            <a:spLocks noGrp="1" noChangeArrowheads="1"/>
          </p:cNvSpPr>
          <p:nvPr>
            <p:ph type="body" idx="1"/>
          </p:nvPr>
        </p:nvSpPr>
        <p:spPr>
          <a:xfrm>
            <a:off x="685800" y="1752600"/>
            <a:ext cx="7772400" cy="4114800"/>
          </a:xfrm>
          <a:noFill/>
        </p:spPr>
        <p:txBody>
          <a:bodyPr/>
          <a:lstStyle/>
          <a:p>
            <a:pPr>
              <a:buFontTx/>
              <a:buNone/>
            </a:pPr>
            <a:r>
              <a:rPr lang="en-US" smtClean="0"/>
              <a:t>This presentation is the closing report for the Orlando meeting of the IEEE 802.11 Regulatory Ad Hoc Committee.</a:t>
            </a:r>
          </a:p>
        </p:txBody>
      </p:sp>
      <p:sp>
        <p:nvSpPr>
          <p:cNvPr id="72710"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2/6 of 11-10/0410r0 by Rich Kennedy, Research In Motion</a:t>
            </a:r>
          </a:p>
        </p:txBody>
      </p:sp>
      <p:sp>
        <p:nvSpPr>
          <p:cNvPr id="72711"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p:nvPr>
        </p:nvSpPr>
        <p:spPr/>
        <p:txBody>
          <a:bodyPr/>
          <a:lstStyle/>
          <a:p>
            <a:pPr eaLnBrk="1" hangingPunct="1"/>
            <a:r>
              <a:rPr lang="en-US" sz="4000" smtClean="0"/>
              <a:t>Agenda</a:t>
            </a:r>
          </a:p>
        </p:txBody>
      </p:sp>
      <p:sp>
        <p:nvSpPr>
          <p:cNvPr id="73731" name="Content Placeholder 2"/>
          <p:cNvSpPr>
            <a:spLocks noGrp="1"/>
          </p:cNvSpPr>
          <p:nvPr>
            <p:ph idx="1"/>
          </p:nvPr>
        </p:nvSpPr>
        <p:spPr/>
        <p:txBody>
          <a:bodyPr/>
          <a:lstStyle/>
          <a:p>
            <a:pPr eaLnBrk="1" hangingPunct="1"/>
            <a:r>
              <a:rPr lang="en-US" sz="2800" smtClean="0"/>
              <a:t>Regulatory summaries</a:t>
            </a:r>
          </a:p>
          <a:p>
            <a:pPr lvl="1" eaLnBrk="1" hangingPunct="1"/>
            <a:r>
              <a:rPr lang="en-US" sz="2400" smtClean="0"/>
              <a:t>North America</a:t>
            </a:r>
          </a:p>
          <a:p>
            <a:pPr lvl="1" eaLnBrk="1" hangingPunct="1"/>
            <a:r>
              <a:rPr lang="en-US" sz="2400" smtClean="0"/>
              <a:t>European Union</a:t>
            </a:r>
          </a:p>
          <a:p>
            <a:pPr lvl="1" eaLnBrk="1" hangingPunct="1"/>
            <a:r>
              <a:rPr lang="en-US" sz="2400" smtClean="0"/>
              <a:t>Asia</a:t>
            </a:r>
            <a:endParaRPr lang="en-US" sz="2400" b="1" smtClean="0"/>
          </a:p>
          <a:p>
            <a:pPr eaLnBrk="1" hangingPunct="1"/>
            <a:r>
              <a:rPr lang="en-US" sz="2800" u="sng" smtClean="0"/>
              <a:t>FOCUS</a:t>
            </a:r>
            <a:r>
              <a:rPr lang="en-US" sz="2800" smtClean="0"/>
              <a:t>: </a:t>
            </a:r>
          </a:p>
          <a:p>
            <a:pPr lvl="1" eaLnBrk="1" hangingPunct="1"/>
            <a:r>
              <a:rPr lang="en-US" sz="2400" smtClean="0"/>
              <a:t>EN 300 328 v1.8.1 revision</a:t>
            </a:r>
          </a:p>
          <a:p>
            <a:pPr lvl="1" eaLnBrk="1" hangingPunct="1"/>
            <a:r>
              <a:rPr lang="en-US" sz="2400" smtClean="0"/>
              <a:t>The National Broadband Plan</a:t>
            </a:r>
          </a:p>
          <a:p>
            <a:pPr lvl="1" eaLnBrk="1" hangingPunct="1"/>
            <a:r>
              <a:rPr lang="en-US" sz="2400" smtClean="0"/>
              <a:t>Ofcom consultation on 600 MHz band</a:t>
            </a:r>
          </a:p>
        </p:txBody>
      </p:sp>
      <p:sp>
        <p:nvSpPr>
          <p:cNvPr id="73732" name="Slide Number Placeholder 4"/>
          <p:cNvSpPr>
            <a:spLocks noGrp="1"/>
          </p:cNvSpPr>
          <p:nvPr>
            <p:ph type="sldNum" sz="quarter" idx="12"/>
          </p:nvPr>
        </p:nvSpPr>
        <p:spPr>
          <a:noFill/>
        </p:spPr>
        <p:txBody>
          <a:bodyPr/>
          <a:lstStyle/>
          <a:p>
            <a:r>
              <a:rPr lang="en-US" smtClean="0">
                <a:latin typeface="Times New Roman" charset="0"/>
              </a:rPr>
              <a:t>Slide </a:t>
            </a:r>
            <a:fld id="{2F1D0095-B8DA-47B4-92F9-01C23955036C}" type="slidenum">
              <a:rPr lang="en-US" smtClean="0">
                <a:latin typeface="Times New Roman" charset="0"/>
              </a:rPr>
              <a:pPr/>
              <a:t>78</a:t>
            </a:fld>
            <a:endParaRPr lang="en-US" smtClean="0">
              <a:latin typeface="Times New Roman" charset="0"/>
            </a:endParaRPr>
          </a:p>
        </p:txBody>
      </p:sp>
      <p:sp>
        <p:nvSpPr>
          <p:cNvPr id="73733" name="Footer Placeholder 5"/>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73734"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3/6 of 11-10/0410r0 by Rich Kennedy, Research In Motion</a:t>
            </a:r>
          </a:p>
        </p:txBody>
      </p:sp>
      <p:sp>
        <p:nvSpPr>
          <p:cNvPr id="73735"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p:txBody>
          <a:bodyPr/>
          <a:lstStyle/>
          <a:p>
            <a:r>
              <a:rPr lang="en-US" smtClean="0"/>
              <a:t>Accomplishments</a:t>
            </a:r>
          </a:p>
        </p:txBody>
      </p:sp>
      <p:sp>
        <p:nvSpPr>
          <p:cNvPr id="74755" name="Content Placeholder 2"/>
          <p:cNvSpPr>
            <a:spLocks noGrp="1"/>
          </p:cNvSpPr>
          <p:nvPr>
            <p:ph idx="1"/>
          </p:nvPr>
        </p:nvSpPr>
        <p:spPr>
          <a:xfrm>
            <a:off x="685800" y="1981200"/>
            <a:ext cx="7772400" cy="4267200"/>
          </a:xfrm>
        </p:spPr>
        <p:txBody>
          <a:bodyPr/>
          <a:lstStyle/>
          <a:p>
            <a:r>
              <a:rPr lang="en-US" smtClean="0"/>
              <a:t>Provided updates on relevant regulatory actions</a:t>
            </a:r>
          </a:p>
          <a:p>
            <a:r>
              <a:rPr lang="en-US" smtClean="0"/>
              <a:t>Discussed the status of the revision of EN 300 328</a:t>
            </a:r>
            <a:endParaRPr lang="en-US" sz="2000" smtClean="0"/>
          </a:p>
          <a:p>
            <a:r>
              <a:rPr lang="en-US" smtClean="0"/>
              <a:t>Discussed the progress of changes to the 5 GHz certification rules</a:t>
            </a:r>
          </a:p>
          <a:p>
            <a:r>
              <a:rPr lang="en-US" smtClean="0"/>
              <a:t>Discussed the Ofcom consultation on “Digital dividend: 600 MHz band and geographic interleaved spectrum; Consultation on potential uses </a:t>
            </a:r>
          </a:p>
          <a:p>
            <a:pPr lvl="1"/>
            <a:r>
              <a:rPr lang="en-US" smtClean="0"/>
              <a:t>Will use Regulatory Ad Hoc and 802.18 teleconferences to respond</a:t>
            </a:r>
          </a:p>
          <a:p>
            <a:r>
              <a:rPr lang="en-US" smtClean="0"/>
              <a:t>Began the review of The National Broadband Plan</a:t>
            </a:r>
          </a:p>
        </p:txBody>
      </p:sp>
      <p:sp>
        <p:nvSpPr>
          <p:cNvPr id="74756"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74757" name="Slide Number Placeholder 5"/>
          <p:cNvSpPr>
            <a:spLocks noGrp="1"/>
          </p:cNvSpPr>
          <p:nvPr>
            <p:ph type="sldNum" sz="quarter" idx="12"/>
          </p:nvPr>
        </p:nvSpPr>
        <p:spPr>
          <a:noFill/>
        </p:spPr>
        <p:txBody>
          <a:bodyPr/>
          <a:lstStyle/>
          <a:p>
            <a:r>
              <a:rPr lang="en-US" smtClean="0">
                <a:latin typeface="Times New Roman" charset="0"/>
              </a:rPr>
              <a:t>Slide </a:t>
            </a:r>
            <a:fld id="{F25618F6-25B8-4050-AAFB-EBB00B6EF01D}" type="slidenum">
              <a:rPr lang="en-US" smtClean="0">
                <a:latin typeface="Times New Roman" charset="0"/>
              </a:rPr>
              <a:pPr/>
              <a:t>79</a:t>
            </a:fld>
            <a:endParaRPr lang="en-US" smtClean="0">
              <a:latin typeface="Times New Roman" charset="0"/>
            </a:endParaRPr>
          </a:p>
        </p:txBody>
      </p:sp>
      <p:sp>
        <p:nvSpPr>
          <p:cNvPr id="74758"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4/6 of 11-10/0410r0 by Rich Kennedy, Research In Motion</a:t>
            </a:r>
          </a:p>
        </p:txBody>
      </p:sp>
      <p:sp>
        <p:nvSpPr>
          <p:cNvPr id="74759"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dirty="0" smtClean="0"/>
              <a:t>Pre-</a:t>
            </a:r>
            <a:r>
              <a:rPr lang="en-US" dirty="0" err="1" smtClean="0"/>
              <a:t>RevCom</a:t>
            </a:r>
            <a:r>
              <a:rPr lang="en-US" dirty="0" smtClean="0"/>
              <a:t> IEEE-SA Review</a:t>
            </a:r>
          </a:p>
        </p:txBody>
      </p:sp>
      <p:sp>
        <p:nvSpPr>
          <p:cNvPr id="23555" name="Content Placeholder 2"/>
          <p:cNvSpPr>
            <a:spLocks noGrp="1"/>
          </p:cNvSpPr>
          <p:nvPr>
            <p:ph idx="1"/>
          </p:nvPr>
        </p:nvSpPr>
        <p:spPr/>
        <p:txBody>
          <a:bodyPr/>
          <a:lstStyle/>
          <a:p>
            <a:r>
              <a:rPr lang="en-US" sz="2000" smtClean="0"/>
              <a:t>Possibly near the end of Sponsor Ballot (3</a:t>
            </a:r>
            <a:r>
              <a:rPr lang="en-US" sz="2000" baseline="30000" smtClean="0"/>
              <a:t>rd</a:t>
            </a:r>
            <a:r>
              <a:rPr lang="en-US" sz="2000" smtClean="0"/>
              <a:t> recirc or 4</a:t>
            </a:r>
            <a:r>
              <a:rPr lang="en-US" sz="2000" baseline="30000" smtClean="0"/>
              <a:t>th</a:t>
            </a:r>
            <a:r>
              <a:rPr lang="en-US" sz="2000" smtClean="0"/>
              <a:t> recirc) , we would offer the draft to the publications editor for review. This allows ambiguities and errors to be addressed in Sponsor Ballot by comments, rather than discover the ambiguities and errors after RevCom.</a:t>
            </a:r>
          </a:p>
          <a:p>
            <a:r>
              <a:rPr lang="en-US" sz="2000" smtClean="0"/>
              <a:t>A downside is the possibility that many pages are touched by the changes (like renaming), and voters reopen text that has been stable for new comments.</a:t>
            </a:r>
          </a:p>
          <a:p>
            <a:r>
              <a:rPr lang="en-US" sz="2000" smtClean="0"/>
              <a:t>It appears that during MEC is the least risky time for a publication editor’s review.</a:t>
            </a:r>
          </a:p>
          <a:p>
            <a:r>
              <a:rPr lang="en-US" sz="2000" smtClean="0"/>
              <a:t>Another choice is after initial Sponsor Ballot. We will ask if it is valid to make editorial changes between EC approval and initial sponsor ballot.</a:t>
            </a:r>
          </a:p>
        </p:txBody>
      </p:sp>
      <p:sp>
        <p:nvSpPr>
          <p:cNvPr id="23556"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23557" name="Slide Number Placeholder 5"/>
          <p:cNvSpPr>
            <a:spLocks noGrp="1"/>
          </p:cNvSpPr>
          <p:nvPr>
            <p:ph type="sldNum" sz="quarter" idx="12"/>
          </p:nvPr>
        </p:nvSpPr>
        <p:spPr>
          <a:noFill/>
        </p:spPr>
        <p:txBody>
          <a:bodyPr/>
          <a:lstStyle/>
          <a:p>
            <a:r>
              <a:rPr lang="en-US" smtClean="0">
                <a:latin typeface="Times New Roman" charset="0"/>
              </a:rPr>
              <a:t>Slide </a:t>
            </a:r>
            <a:fld id="{8D2059EA-44B9-4B97-80E5-6A34BD40399F}" type="slidenum">
              <a:rPr lang="en-US" smtClean="0">
                <a:latin typeface="Times New Roman" charset="0"/>
              </a:rPr>
              <a:pPr/>
              <a:t>8</a:t>
            </a:fld>
            <a:endParaRPr lang="en-US" smtClean="0">
              <a:latin typeface="Times New Roman" charset="0"/>
            </a:endParaRPr>
          </a:p>
        </p:txBody>
      </p:sp>
      <p:sp>
        <p:nvSpPr>
          <p:cNvPr id="23558"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7/7 of 11-10/0321r3 by Peter Ecclesine (Cisco Systems)</a:t>
            </a:r>
          </a:p>
        </p:txBody>
      </p:sp>
      <p:sp>
        <p:nvSpPr>
          <p:cNvPr id="23559"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p:nvPr>
        </p:nvSpPr>
        <p:spPr/>
        <p:txBody>
          <a:bodyPr/>
          <a:lstStyle/>
          <a:p>
            <a:r>
              <a:rPr lang="en-US" smtClean="0"/>
              <a:t>Documents</a:t>
            </a:r>
          </a:p>
        </p:txBody>
      </p:sp>
      <p:sp>
        <p:nvSpPr>
          <p:cNvPr id="75779" name="Content Placeholder 2"/>
          <p:cNvSpPr>
            <a:spLocks noGrp="1"/>
          </p:cNvSpPr>
          <p:nvPr>
            <p:ph idx="1"/>
          </p:nvPr>
        </p:nvSpPr>
        <p:spPr>
          <a:xfrm>
            <a:off x="685800" y="1752600"/>
            <a:ext cx="7772400" cy="4572000"/>
          </a:xfrm>
        </p:spPr>
        <p:txBody>
          <a:bodyPr/>
          <a:lstStyle/>
          <a:p>
            <a:r>
              <a:rPr lang="en-US" sz="1600" smtClean="0">
                <a:hlinkClick r:id="rId2"/>
              </a:rPr>
              <a:t>https://mentor.ieee.org/802.11/dcn/10/11-10-0279-00-0reg-march-4th-teleconference-minutes.doc</a:t>
            </a:r>
            <a:endParaRPr lang="en-US" sz="1600" smtClean="0"/>
          </a:p>
          <a:p>
            <a:r>
              <a:rPr lang="en-US" sz="1600" smtClean="0">
                <a:hlinkClick r:id="rId3"/>
              </a:rPr>
              <a:t>http://www.ic.gc.ca/eic/site/smt-gst.nsf/eng/sf09821.html</a:t>
            </a:r>
            <a:endParaRPr lang="en-US" sz="1600" smtClean="0"/>
          </a:p>
          <a:p>
            <a:r>
              <a:rPr lang="en-US" sz="1600" smtClean="0">
                <a:hlinkClick r:id="rId4"/>
              </a:rPr>
              <a:t>http://www.ic.gc.ca/eic/site/smt-gst.nsf/eng/sf09822.html</a:t>
            </a:r>
            <a:endParaRPr lang="en-US" sz="1600" smtClean="0"/>
          </a:p>
          <a:p>
            <a:r>
              <a:rPr lang="en-US" sz="1600" smtClean="0">
                <a:hlinkClick r:id="rId5"/>
              </a:rPr>
              <a:t>http://www.ofcom.org.uk/consult/condocs/clearedaward/condoc.pdf</a:t>
            </a:r>
            <a:endParaRPr lang="en-US" sz="1600" smtClean="0"/>
          </a:p>
          <a:p>
            <a:r>
              <a:rPr lang="en-US" sz="1600" smtClean="0">
                <a:hlinkClick r:id="rId6"/>
              </a:rPr>
              <a:t>http://www.ofcom.org.uk/consult/condocs/ddrinterleaved/interleaved.pdf</a:t>
            </a:r>
            <a:endParaRPr lang="en-US" sz="1600" smtClean="0"/>
          </a:p>
          <a:p>
            <a:r>
              <a:rPr lang="en-US" sz="1600" smtClean="0">
                <a:hlinkClick r:id="rId7"/>
              </a:rPr>
              <a:t>http://www.ofcom.org.uk/consult/condocs/bandmngr/condoc.pdf</a:t>
            </a:r>
            <a:endParaRPr lang="en-US" sz="1600" smtClean="0"/>
          </a:p>
          <a:p>
            <a:r>
              <a:rPr lang="en-US" sz="1600" smtClean="0">
                <a:hlinkClick r:id="rId8"/>
              </a:rPr>
              <a:t>http://www.ofcom.org.uk/consult/condocs/600mhz_geographic/600condoc.pdf</a:t>
            </a:r>
            <a:endParaRPr lang="en-US" sz="1600" smtClean="0"/>
          </a:p>
          <a:p>
            <a:r>
              <a:rPr lang="en-US" sz="1600" u="sng" smtClean="0">
                <a:hlinkClick r:id="rId9"/>
              </a:rPr>
              <a:t>http://hraunfoss.fcc.gov/edocs_public/attachmatch/DOC-296859A1.pdf</a:t>
            </a:r>
            <a:endParaRPr lang="en-US" sz="1600" u="sng" smtClean="0"/>
          </a:p>
          <a:p>
            <a:r>
              <a:rPr lang="en-US" sz="1600" smtClean="0">
                <a:hlinkClick r:id="rId10"/>
              </a:rPr>
              <a:t>http://hraunfoss.fcc.gov/edocs_public/attachmatch/DOC-296858A1.pdf</a:t>
            </a:r>
            <a:endParaRPr lang="en-US" sz="1600" smtClean="0"/>
          </a:p>
          <a:p>
            <a:pPr marL="342900" lvl="1" indent="-342900">
              <a:buFontTx/>
              <a:buChar char="•"/>
            </a:pPr>
            <a:r>
              <a:rPr lang="en-US" sz="1600" b="1" smtClean="0">
                <a:hlinkClick r:id="rId11"/>
              </a:rPr>
              <a:t>http://www.broadband.gov/download-plan</a:t>
            </a:r>
            <a:endParaRPr lang="en-US" sz="1600" b="1" smtClean="0"/>
          </a:p>
          <a:p>
            <a:r>
              <a:rPr lang="en-US" sz="1600" smtClean="0">
                <a:hlinkClick r:id="rId12"/>
              </a:rPr>
              <a:t>http://docbox.etsi.org/ERM/ERMTG11/05-CONTRIBUTIONS/2010/ERMTG11(10)0009r3_Working_draft_EN_300_328_v_1.8.1_Outcome_mtg24.zip</a:t>
            </a:r>
            <a:r>
              <a:rPr lang="en-US" sz="1600" smtClean="0"/>
              <a:t> </a:t>
            </a:r>
          </a:p>
          <a:p>
            <a:r>
              <a:rPr lang="en-US" sz="1600" smtClean="0">
                <a:hlinkClick r:id="rId13"/>
              </a:rPr>
              <a:t>https://mentor.ieee.org/802.18/dcn/10/18-10-0023-01-0000-ofcom-600mhz-consultation-questions.ppt</a:t>
            </a:r>
            <a:r>
              <a:rPr lang="en-US" sz="1600" smtClean="0"/>
              <a:t> </a:t>
            </a:r>
          </a:p>
        </p:txBody>
      </p:sp>
      <p:sp>
        <p:nvSpPr>
          <p:cNvPr id="75780"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75781" name="Slide Number Placeholder 5"/>
          <p:cNvSpPr>
            <a:spLocks noGrp="1"/>
          </p:cNvSpPr>
          <p:nvPr>
            <p:ph type="sldNum" sz="quarter" idx="12"/>
          </p:nvPr>
        </p:nvSpPr>
        <p:spPr>
          <a:noFill/>
        </p:spPr>
        <p:txBody>
          <a:bodyPr/>
          <a:lstStyle/>
          <a:p>
            <a:r>
              <a:rPr lang="en-US" smtClean="0">
                <a:latin typeface="Times New Roman" charset="0"/>
              </a:rPr>
              <a:t>Slide </a:t>
            </a:r>
            <a:fld id="{B87258E7-CFB0-492C-82D0-555339442C72}" type="slidenum">
              <a:rPr lang="en-US" smtClean="0">
                <a:latin typeface="Times New Roman" charset="0"/>
              </a:rPr>
              <a:pPr/>
              <a:t>80</a:t>
            </a:fld>
            <a:endParaRPr lang="en-US" smtClean="0">
              <a:latin typeface="Times New Roman" charset="0"/>
            </a:endParaRPr>
          </a:p>
        </p:txBody>
      </p:sp>
      <p:sp>
        <p:nvSpPr>
          <p:cNvPr id="75782"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5/6 of 11-10/0410r0 by Rich Kennedy, Research In Motion</a:t>
            </a:r>
          </a:p>
        </p:txBody>
      </p:sp>
      <p:sp>
        <p:nvSpPr>
          <p:cNvPr id="75783"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8"/>
          <p:cNvSpPr>
            <a:spLocks noGrp="1"/>
          </p:cNvSpPr>
          <p:nvPr>
            <p:ph type="ctrTitle"/>
          </p:nvPr>
        </p:nvSpPr>
        <p:spPr/>
        <p:txBody>
          <a:bodyPr/>
          <a:lstStyle/>
          <a:p>
            <a:r>
              <a:rPr lang="en-US" smtClean="0"/>
              <a:t>Thanks to all who participated!</a:t>
            </a:r>
          </a:p>
        </p:txBody>
      </p:sp>
      <p:sp>
        <p:nvSpPr>
          <p:cNvPr id="76803" name="Subtitle 9"/>
          <p:cNvSpPr>
            <a:spLocks noGrp="1"/>
          </p:cNvSpPr>
          <p:nvPr>
            <p:ph type="subTitle" idx="1"/>
          </p:nvPr>
        </p:nvSpPr>
        <p:spPr/>
        <p:txBody>
          <a:bodyPr/>
          <a:lstStyle/>
          <a:p>
            <a:r>
              <a:rPr lang="en-US" smtClean="0"/>
              <a:t>See you in Beijing</a:t>
            </a:r>
          </a:p>
        </p:txBody>
      </p:sp>
      <p:sp>
        <p:nvSpPr>
          <p:cNvPr id="76804"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76805" name="Slide Number Placeholder 5"/>
          <p:cNvSpPr>
            <a:spLocks noGrp="1"/>
          </p:cNvSpPr>
          <p:nvPr>
            <p:ph type="sldNum" sz="quarter" idx="12"/>
          </p:nvPr>
        </p:nvSpPr>
        <p:spPr>
          <a:noFill/>
        </p:spPr>
        <p:txBody>
          <a:bodyPr/>
          <a:lstStyle/>
          <a:p>
            <a:r>
              <a:rPr lang="en-US" smtClean="0">
                <a:latin typeface="Times New Roman" charset="0"/>
              </a:rPr>
              <a:t>Slide </a:t>
            </a:r>
            <a:fld id="{76CDFA9C-C5A5-46F4-A495-BE9134B05481}" type="slidenum">
              <a:rPr lang="en-US" smtClean="0">
                <a:latin typeface="Times New Roman" charset="0"/>
              </a:rPr>
              <a:pPr/>
              <a:t>81</a:t>
            </a:fld>
            <a:endParaRPr lang="en-US" smtClean="0">
              <a:latin typeface="Times New Roman" charset="0"/>
            </a:endParaRPr>
          </a:p>
        </p:txBody>
      </p:sp>
      <p:sp>
        <p:nvSpPr>
          <p:cNvPr id="76806"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6/6 of 11-10/0410r0 by Rich Kennedy, Research In Motion</a:t>
            </a:r>
          </a:p>
        </p:txBody>
      </p:sp>
      <p:sp>
        <p:nvSpPr>
          <p:cNvPr id="76807"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77827" name="Slide Number Placeholder 5"/>
          <p:cNvSpPr>
            <a:spLocks noGrp="1"/>
          </p:cNvSpPr>
          <p:nvPr>
            <p:ph type="sldNum" sz="quarter" idx="12"/>
          </p:nvPr>
        </p:nvSpPr>
        <p:spPr>
          <a:noFill/>
        </p:spPr>
        <p:txBody>
          <a:bodyPr/>
          <a:lstStyle/>
          <a:p>
            <a:r>
              <a:rPr lang="en-US" smtClean="0">
                <a:latin typeface="Times New Roman" charset="0"/>
              </a:rPr>
              <a:t>Slide </a:t>
            </a:r>
            <a:fld id="{2FC0C6ED-302A-4102-9D3B-EDF62DAE4D64}" type="slidenum">
              <a:rPr lang="en-US" smtClean="0">
                <a:latin typeface="Times New Roman" charset="0"/>
              </a:rPr>
              <a:pPr/>
              <a:t>82</a:t>
            </a:fld>
            <a:endParaRPr lang="en-US" smtClean="0">
              <a:latin typeface="Times New Roman" charset="0"/>
            </a:endParaRPr>
          </a:p>
        </p:txBody>
      </p:sp>
      <p:sp>
        <p:nvSpPr>
          <p:cNvPr id="77828" name="Text Box 326"/>
          <p:cNvSpPr txBox="1">
            <a:spLocks noChangeArrowheads="1"/>
          </p:cNvSpPr>
          <p:nvPr/>
        </p:nvSpPr>
        <p:spPr bwMode="auto">
          <a:xfrm>
            <a:off x="5334000" y="2330450"/>
            <a:ext cx="1176338" cy="517525"/>
          </a:xfrm>
          <a:prstGeom prst="rect">
            <a:avLst/>
          </a:prstGeom>
          <a:solidFill>
            <a:schemeClr val="bg1"/>
          </a:solidFill>
          <a:ln w="12700">
            <a:noFill/>
            <a:miter lim="800000"/>
            <a:headEnd type="none" w="sm" len="sm"/>
            <a:tailEnd type="none" w="sm" len="sm"/>
          </a:ln>
        </p:spPr>
        <p:txBody>
          <a:bodyPr>
            <a:spAutoFit/>
          </a:bodyPr>
          <a:lstStyle/>
          <a:p>
            <a:r>
              <a:rPr lang="en-US" sz="1400" b="0"/>
              <a:t>+1 (321)</a:t>
            </a:r>
            <a:br>
              <a:rPr lang="en-US" sz="1400" b="0"/>
            </a:br>
            <a:r>
              <a:rPr lang="en-US" sz="1400" b="0"/>
              <a:t>427-4098</a:t>
            </a:r>
          </a:p>
        </p:txBody>
      </p:sp>
      <p:sp>
        <p:nvSpPr>
          <p:cNvPr id="77829" name="Text Box 320"/>
          <p:cNvSpPr txBox="1">
            <a:spLocks noChangeArrowheads="1"/>
          </p:cNvSpPr>
          <p:nvPr/>
        </p:nvSpPr>
        <p:spPr bwMode="auto">
          <a:xfrm>
            <a:off x="3489325" y="2311400"/>
            <a:ext cx="1879600" cy="517525"/>
          </a:xfrm>
          <a:prstGeom prst="rect">
            <a:avLst/>
          </a:prstGeom>
          <a:noFill/>
          <a:ln w="12700">
            <a:noFill/>
            <a:miter lim="800000"/>
            <a:headEnd type="none" w="sm" len="sm"/>
            <a:tailEnd type="none" w="sm" len="sm"/>
          </a:ln>
        </p:spPr>
        <p:txBody>
          <a:bodyPr wrap="none">
            <a:spAutoFit/>
          </a:bodyPr>
          <a:lstStyle/>
          <a:p>
            <a:r>
              <a:rPr lang="en-US" sz="1400" b="0"/>
              <a:t>5488 Marvell Lane,</a:t>
            </a:r>
          </a:p>
          <a:p>
            <a:r>
              <a:rPr lang="en-US" sz="1400" b="0"/>
              <a:t>Santa Clara, CA, 95054</a:t>
            </a:r>
          </a:p>
        </p:txBody>
      </p:sp>
      <p:sp>
        <p:nvSpPr>
          <p:cNvPr id="77830" name="Rectangle 5"/>
          <p:cNvSpPr>
            <a:spLocks noChangeArrowheads="1"/>
          </p:cNvSpPr>
          <p:nvPr/>
        </p:nvSpPr>
        <p:spPr bwMode="auto">
          <a:xfrm>
            <a:off x="688975" y="2068513"/>
            <a:ext cx="603250" cy="288925"/>
          </a:xfrm>
          <a:prstGeom prst="rect">
            <a:avLst/>
          </a:prstGeom>
          <a:noFill/>
          <a:ln w="9525">
            <a:noFill/>
            <a:miter lim="800000"/>
            <a:headEnd/>
            <a:tailEnd/>
          </a:ln>
        </p:spPr>
        <p:txBody>
          <a:bodyPr wrap="none" lIns="0" tIns="0" rIns="0" bIns="0">
            <a:spAutoFit/>
          </a:bodyPr>
          <a:lstStyle/>
          <a:p>
            <a:r>
              <a:rPr lang="en-US" sz="1900">
                <a:solidFill>
                  <a:srgbClr val="000000"/>
                </a:solidFill>
              </a:rPr>
              <a:t>Name</a:t>
            </a:r>
            <a:endParaRPr lang="en-US" b="0"/>
          </a:p>
        </p:txBody>
      </p:sp>
      <p:sp>
        <p:nvSpPr>
          <p:cNvPr id="77831" name="Rectangle 6"/>
          <p:cNvSpPr>
            <a:spLocks noChangeArrowheads="1"/>
          </p:cNvSpPr>
          <p:nvPr/>
        </p:nvSpPr>
        <p:spPr bwMode="auto">
          <a:xfrm>
            <a:off x="1300163" y="2068513"/>
            <a:ext cx="60325" cy="288925"/>
          </a:xfrm>
          <a:prstGeom prst="rect">
            <a:avLst/>
          </a:prstGeom>
          <a:noFill/>
          <a:ln w="9525">
            <a:noFill/>
            <a:miter lim="800000"/>
            <a:headEnd/>
            <a:tailEnd/>
          </a:ln>
        </p:spPr>
        <p:txBody>
          <a:bodyPr wrap="none" lIns="0" tIns="0" rIns="0" bIns="0">
            <a:spAutoFit/>
          </a:bodyPr>
          <a:lstStyle/>
          <a:p>
            <a:r>
              <a:rPr lang="en-US" sz="1900">
                <a:solidFill>
                  <a:srgbClr val="000000"/>
                </a:solidFill>
              </a:rPr>
              <a:t> </a:t>
            </a:r>
            <a:endParaRPr lang="en-US" b="0"/>
          </a:p>
        </p:txBody>
      </p:sp>
      <p:sp>
        <p:nvSpPr>
          <p:cNvPr id="77832" name="Rectangle 7"/>
          <p:cNvSpPr>
            <a:spLocks noChangeArrowheads="1"/>
          </p:cNvSpPr>
          <p:nvPr/>
        </p:nvSpPr>
        <p:spPr bwMode="auto">
          <a:xfrm>
            <a:off x="2201863" y="2068513"/>
            <a:ext cx="1008062" cy="288925"/>
          </a:xfrm>
          <a:prstGeom prst="rect">
            <a:avLst/>
          </a:prstGeom>
          <a:noFill/>
          <a:ln w="9525">
            <a:noFill/>
            <a:miter lim="800000"/>
            <a:headEnd/>
            <a:tailEnd/>
          </a:ln>
        </p:spPr>
        <p:txBody>
          <a:bodyPr wrap="none" lIns="0" tIns="0" rIns="0" bIns="0">
            <a:spAutoFit/>
          </a:bodyPr>
          <a:lstStyle/>
          <a:p>
            <a:r>
              <a:rPr lang="en-US" sz="1900">
                <a:solidFill>
                  <a:srgbClr val="000000"/>
                </a:solidFill>
              </a:rPr>
              <a:t>Company</a:t>
            </a:r>
            <a:endParaRPr lang="en-US" b="0"/>
          </a:p>
        </p:txBody>
      </p:sp>
      <p:sp>
        <p:nvSpPr>
          <p:cNvPr id="77833" name="Rectangle 8"/>
          <p:cNvSpPr>
            <a:spLocks noChangeArrowheads="1"/>
          </p:cNvSpPr>
          <p:nvPr/>
        </p:nvSpPr>
        <p:spPr bwMode="auto">
          <a:xfrm>
            <a:off x="3219450" y="2068513"/>
            <a:ext cx="60325" cy="288925"/>
          </a:xfrm>
          <a:prstGeom prst="rect">
            <a:avLst/>
          </a:prstGeom>
          <a:noFill/>
          <a:ln w="9525">
            <a:noFill/>
            <a:miter lim="800000"/>
            <a:headEnd/>
            <a:tailEnd/>
          </a:ln>
        </p:spPr>
        <p:txBody>
          <a:bodyPr wrap="none" lIns="0" tIns="0" rIns="0" bIns="0">
            <a:spAutoFit/>
          </a:bodyPr>
          <a:lstStyle/>
          <a:p>
            <a:r>
              <a:rPr lang="en-US" sz="1900">
                <a:solidFill>
                  <a:srgbClr val="000000"/>
                </a:solidFill>
              </a:rPr>
              <a:t> </a:t>
            </a:r>
            <a:endParaRPr lang="en-US" b="0"/>
          </a:p>
        </p:txBody>
      </p:sp>
      <p:sp>
        <p:nvSpPr>
          <p:cNvPr id="77834" name="Rectangle 9"/>
          <p:cNvSpPr>
            <a:spLocks noChangeArrowheads="1"/>
          </p:cNvSpPr>
          <p:nvPr/>
        </p:nvSpPr>
        <p:spPr bwMode="auto">
          <a:xfrm>
            <a:off x="3625850" y="2068513"/>
            <a:ext cx="844550" cy="288925"/>
          </a:xfrm>
          <a:prstGeom prst="rect">
            <a:avLst/>
          </a:prstGeom>
          <a:noFill/>
          <a:ln w="9525">
            <a:noFill/>
            <a:miter lim="800000"/>
            <a:headEnd/>
            <a:tailEnd/>
          </a:ln>
        </p:spPr>
        <p:txBody>
          <a:bodyPr wrap="none" lIns="0" tIns="0" rIns="0" bIns="0">
            <a:spAutoFit/>
          </a:bodyPr>
          <a:lstStyle/>
          <a:p>
            <a:r>
              <a:rPr lang="en-US" sz="1900">
                <a:solidFill>
                  <a:srgbClr val="000000"/>
                </a:solidFill>
              </a:rPr>
              <a:t>Address</a:t>
            </a:r>
            <a:endParaRPr lang="en-US" b="0"/>
          </a:p>
        </p:txBody>
      </p:sp>
      <p:sp>
        <p:nvSpPr>
          <p:cNvPr id="77835" name="Rectangle 10"/>
          <p:cNvSpPr>
            <a:spLocks noChangeArrowheads="1"/>
          </p:cNvSpPr>
          <p:nvPr/>
        </p:nvSpPr>
        <p:spPr bwMode="auto">
          <a:xfrm>
            <a:off x="4479925" y="2068513"/>
            <a:ext cx="60325" cy="288925"/>
          </a:xfrm>
          <a:prstGeom prst="rect">
            <a:avLst/>
          </a:prstGeom>
          <a:noFill/>
          <a:ln w="9525">
            <a:noFill/>
            <a:miter lim="800000"/>
            <a:headEnd/>
            <a:tailEnd/>
          </a:ln>
        </p:spPr>
        <p:txBody>
          <a:bodyPr wrap="none" lIns="0" tIns="0" rIns="0" bIns="0">
            <a:spAutoFit/>
          </a:bodyPr>
          <a:lstStyle/>
          <a:p>
            <a:r>
              <a:rPr lang="en-US" sz="1900">
                <a:solidFill>
                  <a:srgbClr val="000000"/>
                </a:solidFill>
              </a:rPr>
              <a:t> </a:t>
            </a:r>
            <a:endParaRPr lang="en-US" b="0"/>
          </a:p>
        </p:txBody>
      </p:sp>
      <p:sp>
        <p:nvSpPr>
          <p:cNvPr id="77836" name="Rectangle 11"/>
          <p:cNvSpPr>
            <a:spLocks noChangeArrowheads="1"/>
          </p:cNvSpPr>
          <p:nvPr/>
        </p:nvSpPr>
        <p:spPr bwMode="auto">
          <a:xfrm>
            <a:off x="5380038" y="2068513"/>
            <a:ext cx="644525" cy="288925"/>
          </a:xfrm>
          <a:prstGeom prst="rect">
            <a:avLst/>
          </a:prstGeom>
          <a:noFill/>
          <a:ln w="9525">
            <a:noFill/>
            <a:miter lim="800000"/>
            <a:headEnd/>
            <a:tailEnd/>
          </a:ln>
        </p:spPr>
        <p:txBody>
          <a:bodyPr wrap="none" lIns="0" tIns="0" rIns="0" bIns="0">
            <a:spAutoFit/>
          </a:bodyPr>
          <a:lstStyle/>
          <a:p>
            <a:r>
              <a:rPr lang="en-US" sz="1900">
                <a:solidFill>
                  <a:srgbClr val="000000"/>
                </a:solidFill>
              </a:rPr>
              <a:t>Phone</a:t>
            </a:r>
            <a:endParaRPr lang="en-US" b="0"/>
          </a:p>
        </p:txBody>
      </p:sp>
      <p:sp>
        <p:nvSpPr>
          <p:cNvPr id="77837" name="Rectangle 12"/>
          <p:cNvSpPr>
            <a:spLocks noChangeArrowheads="1"/>
          </p:cNvSpPr>
          <p:nvPr/>
        </p:nvSpPr>
        <p:spPr bwMode="auto">
          <a:xfrm>
            <a:off x="6030913" y="2068513"/>
            <a:ext cx="60325" cy="288925"/>
          </a:xfrm>
          <a:prstGeom prst="rect">
            <a:avLst/>
          </a:prstGeom>
          <a:noFill/>
          <a:ln w="9525">
            <a:noFill/>
            <a:miter lim="800000"/>
            <a:headEnd/>
            <a:tailEnd/>
          </a:ln>
        </p:spPr>
        <p:txBody>
          <a:bodyPr wrap="none" lIns="0" tIns="0" rIns="0" bIns="0">
            <a:spAutoFit/>
          </a:bodyPr>
          <a:lstStyle/>
          <a:p>
            <a:r>
              <a:rPr lang="en-US" sz="1900">
                <a:solidFill>
                  <a:srgbClr val="000000"/>
                </a:solidFill>
              </a:rPr>
              <a:t> </a:t>
            </a:r>
            <a:endParaRPr lang="en-US" b="0"/>
          </a:p>
        </p:txBody>
      </p:sp>
      <p:sp>
        <p:nvSpPr>
          <p:cNvPr id="77838" name="Rectangle 13"/>
          <p:cNvSpPr>
            <a:spLocks noChangeArrowheads="1"/>
          </p:cNvSpPr>
          <p:nvPr/>
        </p:nvSpPr>
        <p:spPr bwMode="auto">
          <a:xfrm>
            <a:off x="6640513" y="2068513"/>
            <a:ext cx="561975" cy="288925"/>
          </a:xfrm>
          <a:prstGeom prst="rect">
            <a:avLst/>
          </a:prstGeom>
          <a:noFill/>
          <a:ln w="9525">
            <a:noFill/>
            <a:miter lim="800000"/>
            <a:headEnd/>
            <a:tailEnd/>
          </a:ln>
        </p:spPr>
        <p:txBody>
          <a:bodyPr wrap="none" lIns="0" tIns="0" rIns="0" bIns="0">
            <a:spAutoFit/>
          </a:bodyPr>
          <a:lstStyle/>
          <a:p>
            <a:r>
              <a:rPr lang="en-US" sz="1900">
                <a:solidFill>
                  <a:srgbClr val="000000"/>
                </a:solidFill>
              </a:rPr>
              <a:t>email</a:t>
            </a:r>
            <a:endParaRPr lang="en-US" b="0"/>
          </a:p>
        </p:txBody>
      </p:sp>
      <p:sp>
        <p:nvSpPr>
          <p:cNvPr id="77839" name="Rectangle 14"/>
          <p:cNvSpPr>
            <a:spLocks noChangeArrowheads="1"/>
          </p:cNvSpPr>
          <p:nvPr/>
        </p:nvSpPr>
        <p:spPr bwMode="auto">
          <a:xfrm>
            <a:off x="7208838" y="2068513"/>
            <a:ext cx="60325" cy="288925"/>
          </a:xfrm>
          <a:prstGeom prst="rect">
            <a:avLst/>
          </a:prstGeom>
          <a:noFill/>
          <a:ln w="9525">
            <a:noFill/>
            <a:miter lim="800000"/>
            <a:headEnd/>
            <a:tailEnd/>
          </a:ln>
        </p:spPr>
        <p:txBody>
          <a:bodyPr wrap="none" lIns="0" tIns="0" rIns="0" bIns="0">
            <a:spAutoFit/>
          </a:bodyPr>
          <a:lstStyle/>
          <a:p>
            <a:r>
              <a:rPr lang="en-US" sz="1900">
                <a:solidFill>
                  <a:srgbClr val="000000"/>
                </a:solidFill>
              </a:rPr>
              <a:t> </a:t>
            </a:r>
            <a:endParaRPr lang="en-US" b="0"/>
          </a:p>
        </p:txBody>
      </p:sp>
      <p:sp>
        <p:nvSpPr>
          <p:cNvPr id="77840" name="Rectangle 15"/>
          <p:cNvSpPr>
            <a:spLocks noChangeArrowheads="1"/>
          </p:cNvSpPr>
          <p:nvPr/>
        </p:nvSpPr>
        <p:spPr bwMode="auto">
          <a:xfrm>
            <a:off x="620713" y="2057400"/>
            <a:ext cx="6350" cy="6350"/>
          </a:xfrm>
          <a:prstGeom prst="rect">
            <a:avLst/>
          </a:prstGeom>
          <a:solidFill>
            <a:srgbClr val="000000"/>
          </a:solidFill>
          <a:ln w="9525">
            <a:noFill/>
            <a:miter lim="800000"/>
            <a:headEnd/>
            <a:tailEnd/>
          </a:ln>
        </p:spPr>
        <p:txBody>
          <a:bodyPr/>
          <a:lstStyle/>
          <a:p>
            <a:endParaRPr lang="en-GB"/>
          </a:p>
        </p:txBody>
      </p:sp>
      <p:sp>
        <p:nvSpPr>
          <p:cNvPr id="77841" name="Line 16"/>
          <p:cNvSpPr>
            <a:spLocks noChangeShapeType="1"/>
          </p:cNvSpPr>
          <p:nvPr/>
        </p:nvSpPr>
        <p:spPr bwMode="auto">
          <a:xfrm>
            <a:off x="620713" y="2057400"/>
            <a:ext cx="6350" cy="1588"/>
          </a:xfrm>
          <a:prstGeom prst="line">
            <a:avLst/>
          </a:prstGeom>
          <a:noFill/>
          <a:ln w="0">
            <a:solidFill>
              <a:srgbClr val="000000"/>
            </a:solidFill>
            <a:round/>
            <a:headEnd/>
            <a:tailEnd/>
          </a:ln>
        </p:spPr>
        <p:txBody>
          <a:bodyPr/>
          <a:lstStyle/>
          <a:p>
            <a:endParaRPr lang="en-GB"/>
          </a:p>
        </p:txBody>
      </p:sp>
      <p:sp>
        <p:nvSpPr>
          <p:cNvPr id="77842" name="Line 17"/>
          <p:cNvSpPr>
            <a:spLocks noChangeShapeType="1"/>
          </p:cNvSpPr>
          <p:nvPr/>
        </p:nvSpPr>
        <p:spPr bwMode="auto">
          <a:xfrm>
            <a:off x="620713" y="2057400"/>
            <a:ext cx="1587" cy="6350"/>
          </a:xfrm>
          <a:prstGeom prst="line">
            <a:avLst/>
          </a:prstGeom>
          <a:noFill/>
          <a:ln w="0">
            <a:solidFill>
              <a:srgbClr val="000000"/>
            </a:solidFill>
            <a:round/>
            <a:headEnd/>
            <a:tailEnd/>
          </a:ln>
        </p:spPr>
        <p:txBody>
          <a:bodyPr/>
          <a:lstStyle/>
          <a:p>
            <a:endParaRPr lang="en-GB"/>
          </a:p>
        </p:txBody>
      </p:sp>
      <p:sp>
        <p:nvSpPr>
          <p:cNvPr id="77843" name="Rectangle 18"/>
          <p:cNvSpPr>
            <a:spLocks noChangeArrowheads="1"/>
          </p:cNvSpPr>
          <p:nvPr/>
        </p:nvSpPr>
        <p:spPr bwMode="auto">
          <a:xfrm>
            <a:off x="620713" y="2057400"/>
            <a:ext cx="6350" cy="6350"/>
          </a:xfrm>
          <a:prstGeom prst="rect">
            <a:avLst/>
          </a:prstGeom>
          <a:solidFill>
            <a:srgbClr val="000000"/>
          </a:solidFill>
          <a:ln w="9525">
            <a:noFill/>
            <a:miter lim="800000"/>
            <a:headEnd/>
            <a:tailEnd/>
          </a:ln>
        </p:spPr>
        <p:txBody>
          <a:bodyPr/>
          <a:lstStyle/>
          <a:p>
            <a:endParaRPr lang="en-GB"/>
          </a:p>
        </p:txBody>
      </p:sp>
      <p:sp>
        <p:nvSpPr>
          <p:cNvPr id="77844" name="Line 19"/>
          <p:cNvSpPr>
            <a:spLocks noChangeShapeType="1"/>
          </p:cNvSpPr>
          <p:nvPr/>
        </p:nvSpPr>
        <p:spPr bwMode="auto">
          <a:xfrm>
            <a:off x="620713" y="2057400"/>
            <a:ext cx="6350" cy="1588"/>
          </a:xfrm>
          <a:prstGeom prst="line">
            <a:avLst/>
          </a:prstGeom>
          <a:noFill/>
          <a:ln w="0">
            <a:solidFill>
              <a:srgbClr val="000000"/>
            </a:solidFill>
            <a:round/>
            <a:headEnd/>
            <a:tailEnd/>
          </a:ln>
        </p:spPr>
        <p:txBody>
          <a:bodyPr/>
          <a:lstStyle/>
          <a:p>
            <a:endParaRPr lang="en-GB"/>
          </a:p>
        </p:txBody>
      </p:sp>
      <p:sp>
        <p:nvSpPr>
          <p:cNvPr id="77845" name="Line 20"/>
          <p:cNvSpPr>
            <a:spLocks noChangeShapeType="1"/>
          </p:cNvSpPr>
          <p:nvPr/>
        </p:nvSpPr>
        <p:spPr bwMode="auto">
          <a:xfrm>
            <a:off x="620713" y="2057400"/>
            <a:ext cx="1587" cy="6350"/>
          </a:xfrm>
          <a:prstGeom prst="line">
            <a:avLst/>
          </a:prstGeom>
          <a:noFill/>
          <a:ln w="0">
            <a:solidFill>
              <a:srgbClr val="000000"/>
            </a:solidFill>
            <a:round/>
            <a:headEnd/>
            <a:tailEnd/>
          </a:ln>
        </p:spPr>
        <p:txBody>
          <a:bodyPr/>
          <a:lstStyle/>
          <a:p>
            <a:endParaRPr lang="en-GB"/>
          </a:p>
        </p:txBody>
      </p:sp>
      <p:sp>
        <p:nvSpPr>
          <p:cNvPr id="77846" name="Rectangle 21"/>
          <p:cNvSpPr>
            <a:spLocks noChangeArrowheads="1"/>
          </p:cNvSpPr>
          <p:nvPr/>
        </p:nvSpPr>
        <p:spPr bwMode="auto">
          <a:xfrm>
            <a:off x="627063" y="2057400"/>
            <a:ext cx="1506537" cy="6350"/>
          </a:xfrm>
          <a:prstGeom prst="rect">
            <a:avLst/>
          </a:prstGeom>
          <a:solidFill>
            <a:srgbClr val="000000"/>
          </a:solidFill>
          <a:ln w="9525">
            <a:noFill/>
            <a:miter lim="800000"/>
            <a:headEnd/>
            <a:tailEnd/>
          </a:ln>
        </p:spPr>
        <p:txBody>
          <a:bodyPr/>
          <a:lstStyle/>
          <a:p>
            <a:endParaRPr lang="en-GB"/>
          </a:p>
        </p:txBody>
      </p:sp>
      <p:sp>
        <p:nvSpPr>
          <p:cNvPr id="77847" name="Line 22"/>
          <p:cNvSpPr>
            <a:spLocks noChangeShapeType="1"/>
          </p:cNvSpPr>
          <p:nvPr/>
        </p:nvSpPr>
        <p:spPr bwMode="auto">
          <a:xfrm>
            <a:off x="627063" y="2057400"/>
            <a:ext cx="1506537" cy="1588"/>
          </a:xfrm>
          <a:prstGeom prst="line">
            <a:avLst/>
          </a:prstGeom>
          <a:noFill/>
          <a:ln w="0">
            <a:solidFill>
              <a:srgbClr val="000000"/>
            </a:solidFill>
            <a:round/>
            <a:headEnd/>
            <a:tailEnd/>
          </a:ln>
        </p:spPr>
        <p:txBody>
          <a:bodyPr/>
          <a:lstStyle/>
          <a:p>
            <a:endParaRPr lang="en-GB"/>
          </a:p>
        </p:txBody>
      </p:sp>
      <p:sp>
        <p:nvSpPr>
          <p:cNvPr id="77848" name="Rectangle 23"/>
          <p:cNvSpPr>
            <a:spLocks noChangeArrowheads="1"/>
          </p:cNvSpPr>
          <p:nvPr/>
        </p:nvSpPr>
        <p:spPr bwMode="auto">
          <a:xfrm>
            <a:off x="2133600" y="2057400"/>
            <a:ext cx="6350" cy="6350"/>
          </a:xfrm>
          <a:prstGeom prst="rect">
            <a:avLst/>
          </a:prstGeom>
          <a:solidFill>
            <a:srgbClr val="000000"/>
          </a:solidFill>
          <a:ln w="9525">
            <a:noFill/>
            <a:miter lim="800000"/>
            <a:headEnd/>
            <a:tailEnd/>
          </a:ln>
        </p:spPr>
        <p:txBody>
          <a:bodyPr/>
          <a:lstStyle/>
          <a:p>
            <a:endParaRPr lang="en-GB"/>
          </a:p>
        </p:txBody>
      </p:sp>
      <p:sp>
        <p:nvSpPr>
          <p:cNvPr id="77849" name="Line 24"/>
          <p:cNvSpPr>
            <a:spLocks noChangeShapeType="1"/>
          </p:cNvSpPr>
          <p:nvPr/>
        </p:nvSpPr>
        <p:spPr bwMode="auto">
          <a:xfrm>
            <a:off x="2133600" y="2057400"/>
            <a:ext cx="6350" cy="1588"/>
          </a:xfrm>
          <a:prstGeom prst="line">
            <a:avLst/>
          </a:prstGeom>
          <a:noFill/>
          <a:ln w="0">
            <a:solidFill>
              <a:srgbClr val="000000"/>
            </a:solidFill>
            <a:round/>
            <a:headEnd/>
            <a:tailEnd/>
          </a:ln>
        </p:spPr>
        <p:txBody>
          <a:bodyPr/>
          <a:lstStyle/>
          <a:p>
            <a:endParaRPr lang="en-GB"/>
          </a:p>
        </p:txBody>
      </p:sp>
      <p:sp>
        <p:nvSpPr>
          <p:cNvPr id="77850" name="Line 25"/>
          <p:cNvSpPr>
            <a:spLocks noChangeShapeType="1"/>
          </p:cNvSpPr>
          <p:nvPr/>
        </p:nvSpPr>
        <p:spPr bwMode="auto">
          <a:xfrm>
            <a:off x="2133600" y="2057400"/>
            <a:ext cx="1588" cy="6350"/>
          </a:xfrm>
          <a:prstGeom prst="line">
            <a:avLst/>
          </a:prstGeom>
          <a:noFill/>
          <a:ln w="0">
            <a:solidFill>
              <a:srgbClr val="000000"/>
            </a:solidFill>
            <a:round/>
            <a:headEnd/>
            <a:tailEnd/>
          </a:ln>
        </p:spPr>
        <p:txBody>
          <a:bodyPr/>
          <a:lstStyle/>
          <a:p>
            <a:endParaRPr lang="en-GB"/>
          </a:p>
        </p:txBody>
      </p:sp>
      <p:sp>
        <p:nvSpPr>
          <p:cNvPr id="77851" name="Rectangle 26"/>
          <p:cNvSpPr>
            <a:spLocks noChangeArrowheads="1"/>
          </p:cNvSpPr>
          <p:nvPr/>
        </p:nvSpPr>
        <p:spPr bwMode="auto">
          <a:xfrm>
            <a:off x="2139950" y="2057400"/>
            <a:ext cx="1417638" cy="6350"/>
          </a:xfrm>
          <a:prstGeom prst="rect">
            <a:avLst/>
          </a:prstGeom>
          <a:solidFill>
            <a:srgbClr val="000000"/>
          </a:solidFill>
          <a:ln w="9525">
            <a:noFill/>
            <a:miter lim="800000"/>
            <a:headEnd/>
            <a:tailEnd/>
          </a:ln>
        </p:spPr>
        <p:txBody>
          <a:bodyPr/>
          <a:lstStyle/>
          <a:p>
            <a:endParaRPr lang="en-GB"/>
          </a:p>
        </p:txBody>
      </p:sp>
      <p:sp>
        <p:nvSpPr>
          <p:cNvPr id="77852" name="Line 27"/>
          <p:cNvSpPr>
            <a:spLocks noChangeShapeType="1"/>
          </p:cNvSpPr>
          <p:nvPr/>
        </p:nvSpPr>
        <p:spPr bwMode="auto">
          <a:xfrm>
            <a:off x="2139950" y="2057400"/>
            <a:ext cx="1417638" cy="1588"/>
          </a:xfrm>
          <a:prstGeom prst="line">
            <a:avLst/>
          </a:prstGeom>
          <a:noFill/>
          <a:ln w="0">
            <a:solidFill>
              <a:srgbClr val="000000"/>
            </a:solidFill>
            <a:round/>
            <a:headEnd/>
            <a:tailEnd/>
          </a:ln>
        </p:spPr>
        <p:txBody>
          <a:bodyPr/>
          <a:lstStyle/>
          <a:p>
            <a:endParaRPr lang="en-GB"/>
          </a:p>
        </p:txBody>
      </p:sp>
      <p:sp>
        <p:nvSpPr>
          <p:cNvPr id="77853" name="Rectangle 28"/>
          <p:cNvSpPr>
            <a:spLocks noChangeArrowheads="1"/>
          </p:cNvSpPr>
          <p:nvPr/>
        </p:nvSpPr>
        <p:spPr bwMode="auto">
          <a:xfrm>
            <a:off x="3557588" y="2057400"/>
            <a:ext cx="6350" cy="6350"/>
          </a:xfrm>
          <a:prstGeom prst="rect">
            <a:avLst/>
          </a:prstGeom>
          <a:solidFill>
            <a:srgbClr val="000000"/>
          </a:solidFill>
          <a:ln w="9525">
            <a:noFill/>
            <a:miter lim="800000"/>
            <a:headEnd/>
            <a:tailEnd/>
          </a:ln>
        </p:spPr>
        <p:txBody>
          <a:bodyPr/>
          <a:lstStyle/>
          <a:p>
            <a:endParaRPr lang="en-GB"/>
          </a:p>
        </p:txBody>
      </p:sp>
      <p:sp>
        <p:nvSpPr>
          <p:cNvPr id="77854" name="Line 29"/>
          <p:cNvSpPr>
            <a:spLocks noChangeShapeType="1"/>
          </p:cNvSpPr>
          <p:nvPr/>
        </p:nvSpPr>
        <p:spPr bwMode="auto">
          <a:xfrm>
            <a:off x="3557588" y="2057400"/>
            <a:ext cx="6350" cy="1588"/>
          </a:xfrm>
          <a:prstGeom prst="line">
            <a:avLst/>
          </a:prstGeom>
          <a:noFill/>
          <a:ln w="0">
            <a:solidFill>
              <a:srgbClr val="000000"/>
            </a:solidFill>
            <a:round/>
            <a:headEnd/>
            <a:tailEnd/>
          </a:ln>
        </p:spPr>
        <p:txBody>
          <a:bodyPr/>
          <a:lstStyle/>
          <a:p>
            <a:endParaRPr lang="en-GB"/>
          </a:p>
        </p:txBody>
      </p:sp>
      <p:sp>
        <p:nvSpPr>
          <p:cNvPr id="77855" name="Line 30"/>
          <p:cNvSpPr>
            <a:spLocks noChangeShapeType="1"/>
          </p:cNvSpPr>
          <p:nvPr/>
        </p:nvSpPr>
        <p:spPr bwMode="auto">
          <a:xfrm>
            <a:off x="3557588" y="2057400"/>
            <a:ext cx="1587" cy="6350"/>
          </a:xfrm>
          <a:prstGeom prst="line">
            <a:avLst/>
          </a:prstGeom>
          <a:noFill/>
          <a:ln w="0">
            <a:solidFill>
              <a:srgbClr val="000000"/>
            </a:solidFill>
            <a:round/>
            <a:headEnd/>
            <a:tailEnd/>
          </a:ln>
        </p:spPr>
        <p:txBody>
          <a:bodyPr/>
          <a:lstStyle/>
          <a:p>
            <a:endParaRPr lang="en-GB"/>
          </a:p>
        </p:txBody>
      </p:sp>
      <p:sp>
        <p:nvSpPr>
          <p:cNvPr id="77856" name="Rectangle 31"/>
          <p:cNvSpPr>
            <a:spLocks noChangeArrowheads="1"/>
          </p:cNvSpPr>
          <p:nvPr/>
        </p:nvSpPr>
        <p:spPr bwMode="auto">
          <a:xfrm>
            <a:off x="3563938" y="2057400"/>
            <a:ext cx="1747837" cy="6350"/>
          </a:xfrm>
          <a:prstGeom prst="rect">
            <a:avLst/>
          </a:prstGeom>
          <a:solidFill>
            <a:srgbClr val="000000"/>
          </a:solidFill>
          <a:ln w="9525">
            <a:noFill/>
            <a:miter lim="800000"/>
            <a:headEnd/>
            <a:tailEnd/>
          </a:ln>
        </p:spPr>
        <p:txBody>
          <a:bodyPr/>
          <a:lstStyle/>
          <a:p>
            <a:endParaRPr lang="en-GB"/>
          </a:p>
        </p:txBody>
      </p:sp>
      <p:sp>
        <p:nvSpPr>
          <p:cNvPr id="77857" name="Line 32"/>
          <p:cNvSpPr>
            <a:spLocks noChangeShapeType="1"/>
          </p:cNvSpPr>
          <p:nvPr/>
        </p:nvSpPr>
        <p:spPr bwMode="auto">
          <a:xfrm>
            <a:off x="3563938" y="2057400"/>
            <a:ext cx="1747837" cy="1588"/>
          </a:xfrm>
          <a:prstGeom prst="line">
            <a:avLst/>
          </a:prstGeom>
          <a:noFill/>
          <a:ln w="0">
            <a:solidFill>
              <a:srgbClr val="000000"/>
            </a:solidFill>
            <a:round/>
            <a:headEnd/>
            <a:tailEnd/>
          </a:ln>
        </p:spPr>
        <p:txBody>
          <a:bodyPr/>
          <a:lstStyle/>
          <a:p>
            <a:endParaRPr lang="en-GB"/>
          </a:p>
        </p:txBody>
      </p:sp>
      <p:sp>
        <p:nvSpPr>
          <p:cNvPr id="77858" name="Rectangle 33"/>
          <p:cNvSpPr>
            <a:spLocks noChangeArrowheads="1"/>
          </p:cNvSpPr>
          <p:nvPr/>
        </p:nvSpPr>
        <p:spPr bwMode="auto">
          <a:xfrm>
            <a:off x="5311775" y="2057400"/>
            <a:ext cx="4763" cy="6350"/>
          </a:xfrm>
          <a:prstGeom prst="rect">
            <a:avLst/>
          </a:prstGeom>
          <a:solidFill>
            <a:srgbClr val="000000"/>
          </a:solidFill>
          <a:ln w="9525">
            <a:noFill/>
            <a:miter lim="800000"/>
            <a:headEnd/>
            <a:tailEnd/>
          </a:ln>
        </p:spPr>
        <p:txBody>
          <a:bodyPr/>
          <a:lstStyle/>
          <a:p>
            <a:endParaRPr lang="en-GB"/>
          </a:p>
        </p:txBody>
      </p:sp>
      <p:sp>
        <p:nvSpPr>
          <p:cNvPr id="77859" name="Line 34"/>
          <p:cNvSpPr>
            <a:spLocks noChangeShapeType="1"/>
          </p:cNvSpPr>
          <p:nvPr/>
        </p:nvSpPr>
        <p:spPr bwMode="auto">
          <a:xfrm>
            <a:off x="5311775" y="2057400"/>
            <a:ext cx="4763" cy="1588"/>
          </a:xfrm>
          <a:prstGeom prst="line">
            <a:avLst/>
          </a:prstGeom>
          <a:noFill/>
          <a:ln w="0">
            <a:solidFill>
              <a:srgbClr val="000000"/>
            </a:solidFill>
            <a:round/>
            <a:headEnd/>
            <a:tailEnd/>
          </a:ln>
        </p:spPr>
        <p:txBody>
          <a:bodyPr/>
          <a:lstStyle/>
          <a:p>
            <a:endParaRPr lang="en-GB"/>
          </a:p>
        </p:txBody>
      </p:sp>
      <p:sp>
        <p:nvSpPr>
          <p:cNvPr id="77860" name="Line 35"/>
          <p:cNvSpPr>
            <a:spLocks noChangeShapeType="1"/>
          </p:cNvSpPr>
          <p:nvPr/>
        </p:nvSpPr>
        <p:spPr bwMode="auto">
          <a:xfrm>
            <a:off x="5311775" y="2057400"/>
            <a:ext cx="1588" cy="6350"/>
          </a:xfrm>
          <a:prstGeom prst="line">
            <a:avLst/>
          </a:prstGeom>
          <a:noFill/>
          <a:ln w="0">
            <a:solidFill>
              <a:srgbClr val="000000"/>
            </a:solidFill>
            <a:round/>
            <a:headEnd/>
            <a:tailEnd/>
          </a:ln>
        </p:spPr>
        <p:txBody>
          <a:bodyPr/>
          <a:lstStyle/>
          <a:p>
            <a:endParaRPr lang="en-GB"/>
          </a:p>
        </p:txBody>
      </p:sp>
      <p:sp>
        <p:nvSpPr>
          <p:cNvPr id="77861" name="Rectangle 36"/>
          <p:cNvSpPr>
            <a:spLocks noChangeArrowheads="1"/>
          </p:cNvSpPr>
          <p:nvPr/>
        </p:nvSpPr>
        <p:spPr bwMode="auto">
          <a:xfrm>
            <a:off x="5316538" y="2057400"/>
            <a:ext cx="1255712" cy="6350"/>
          </a:xfrm>
          <a:prstGeom prst="rect">
            <a:avLst/>
          </a:prstGeom>
          <a:solidFill>
            <a:srgbClr val="000000"/>
          </a:solidFill>
          <a:ln w="9525">
            <a:noFill/>
            <a:miter lim="800000"/>
            <a:headEnd/>
            <a:tailEnd/>
          </a:ln>
        </p:spPr>
        <p:txBody>
          <a:bodyPr/>
          <a:lstStyle/>
          <a:p>
            <a:endParaRPr lang="en-GB"/>
          </a:p>
        </p:txBody>
      </p:sp>
      <p:sp>
        <p:nvSpPr>
          <p:cNvPr id="77862" name="Line 37"/>
          <p:cNvSpPr>
            <a:spLocks noChangeShapeType="1"/>
          </p:cNvSpPr>
          <p:nvPr/>
        </p:nvSpPr>
        <p:spPr bwMode="auto">
          <a:xfrm>
            <a:off x="5316538" y="2057400"/>
            <a:ext cx="1255712" cy="1588"/>
          </a:xfrm>
          <a:prstGeom prst="line">
            <a:avLst/>
          </a:prstGeom>
          <a:noFill/>
          <a:ln w="0">
            <a:solidFill>
              <a:srgbClr val="000000"/>
            </a:solidFill>
            <a:round/>
            <a:headEnd/>
            <a:tailEnd/>
          </a:ln>
        </p:spPr>
        <p:txBody>
          <a:bodyPr/>
          <a:lstStyle/>
          <a:p>
            <a:endParaRPr lang="en-GB"/>
          </a:p>
        </p:txBody>
      </p:sp>
      <p:sp>
        <p:nvSpPr>
          <p:cNvPr id="77863" name="Rectangle 38"/>
          <p:cNvSpPr>
            <a:spLocks noChangeArrowheads="1"/>
          </p:cNvSpPr>
          <p:nvPr/>
        </p:nvSpPr>
        <p:spPr bwMode="auto">
          <a:xfrm>
            <a:off x="6572250" y="2057400"/>
            <a:ext cx="6350" cy="6350"/>
          </a:xfrm>
          <a:prstGeom prst="rect">
            <a:avLst/>
          </a:prstGeom>
          <a:solidFill>
            <a:srgbClr val="000000"/>
          </a:solidFill>
          <a:ln w="9525">
            <a:noFill/>
            <a:miter lim="800000"/>
            <a:headEnd/>
            <a:tailEnd/>
          </a:ln>
        </p:spPr>
        <p:txBody>
          <a:bodyPr/>
          <a:lstStyle/>
          <a:p>
            <a:endParaRPr lang="en-GB"/>
          </a:p>
        </p:txBody>
      </p:sp>
      <p:sp>
        <p:nvSpPr>
          <p:cNvPr id="77864" name="Line 39"/>
          <p:cNvSpPr>
            <a:spLocks noChangeShapeType="1"/>
          </p:cNvSpPr>
          <p:nvPr/>
        </p:nvSpPr>
        <p:spPr bwMode="auto">
          <a:xfrm>
            <a:off x="6572250" y="2057400"/>
            <a:ext cx="6350" cy="1588"/>
          </a:xfrm>
          <a:prstGeom prst="line">
            <a:avLst/>
          </a:prstGeom>
          <a:noFill/>
          <a:ln w="0">
            <a:solidFill>
              <a:srgbClr val="000000"/>
            </a:solidFill>
            <a:round/>
            <a:headEnd/>
            <a:tailEnd/>
          </a:ln>
        </p:spPr>
        <p:txBody>
          <a:bodyPr/>
          <a:lstStyle/>
          <a:p>
            <a:endParaRPr lang="en-GB"/>
          </a:p>
        </p:txBody>
      </p:sp>
      <p:sp>
        <p:nvSpPr>
          <p:cNvPr id="77865" name="Line 40"/>
          <p:cNvSpPr>
            <a:spLocks noChangeShapeType="1"/>
          </p:cNvSpPr>
          <p:nvPr/>
        </p:nvSpPr>
        <p:spPr bwMode="auto">
          <a:xfrm>
            <a:off x="6572250" y="2057400"/>
            <a:ext cx="1588" cy="6350"/>
          </a:xfrm>
          <a:prstGeom prst="line">
            <a:avLst/>
          </a:prstGeom>
          <a:noFill/>
          <a:ln w="0">
            <a:solidFill>
              <a:srgbClr val="000000"/>
            </a:solidFill>
            <a:round/>
            <a:headEnd/>
            <a:tailEnd/>
          </a:ln>
        </p:spPr>
        <p:txBody>
          <a:bodyPr/>
          <a:lstStyle/>
          <a:p>
            <a:endParaRPr lang="en-GB"/>
          </a:p>
        </p:txBody>
      </p:sp>
      <p:sp>
        <p:nvSpPr>
          <p:cNvPr id="77866" name="Rectangle 41"/>
          <p:cNvSpPr>
            <a:spLocks noChangeArrowheads="1"/>
          </p:cNvSpPr>
          <p:nvPr/>
        </p:nvSpPr>
        <p:spPr bwMode="auto">
          <a:xfrm>
            <a:off x="6578600" y="2057400"/>
            <a:ext cx="1690688" cy="6350"/>
          </a:xfrm>
          <a:prstGeom prst="rect">
            <a:avLst/>
          </a:prstGeom>
          <a:solidFill>
            <a:srgbClr val="000000"/>
          </a:solidFill>
          <a:ln w="9525">
            <a:noFill/>
            <a:miter lim="800000"/>
            <a:headEnd/>
            <a:tailEnd/>
          </a:ln>
        </p:spPr>
        <p:txBody>
          <a:bodyPr/>
          <a:lstStyle/>
          <a:p>
            <a:endParaRPr lang="en-GB"/>
          </a:p>
        </p:txBody>
      </p:sp>
      <p:sp>
        <p:nvSpPr>
          <p:cNvPr id="77867" name="Line 42"/>
          <p:cNvSpPr>
            <a:spLocks noChangeShapeType="1"/>
          </p:cNvSpPr>
          <p:nvPr/>
        </p:nvSpPr>
        <p:spPr bwMode="auto">
          <a:xfrm>
            <a:off x="6578600" y="2057400"/>
            <a:ext cx="1690688" cy="1588"/>
          </a:xfrm>
          <a:prstGeom prst="line">
            <a:avLst/>
          </a:prstGeom>
          <a:noFill/>
          <a:ln w="0">
            <a:solidFill>
              <a:srgbClr val="000000"/>
            </a:solidFill>
            <a:round/>
            <a:headEnd/>
            <a:tailEnd/>
          </a:ln>
        </p:spPr>
        <p:txBody>
          <a:bodyPr/>
          <a:lstStyle/>
          <a:p>
            <a:endParaRPr lang="en-GB"/>
          </a:p>
        </p:txBody>
      </p:sp>
      <p:sp>
        <p:nvSpPr>
          <p:cNvPr id="77868" name="Rectangle 43"/>
          <p:cNvSpPr>
            <a:spLocks noChangeArrowheads="1"/>
          </p:cNvSpPr>
          <p:nvPr/>
        </p:nvSpPr>
        <p:spPr bwMode="auto">
          <a:xfrm>
            <a:off x="8269288" y="2057400"/>
            <a:ext cx="6350" cy="6350"/>
          </a:xfrm>
          <a:prstGeom prst="rect">
            <a:avLst/>
          </a:prstGeom>
          <a:solidFill>
            <a:srgbClr val="000000"/>
          </a:solidFill>
          <a:ln w="9525">
            <a:noFill/>
            <a:miter lim="800000"/>
            <a:headEnd/>
            <a:tailEnd/>
          </a:ln>
        </p:spPr>
        <p:txBody>
          <a:bodyPr/>
          <a:lstStyle/>
          <a:p>
            <a:endParaRPr lang="en-GB"/>
          </a:p>
        </p:txBody>
      </p:sp>
      <p:sp>
        <p:nvSpPr>
          <p:cNvPr id="77869" name="Line 44"/>
          <p:cNvSpPr>
            <a:spLocks noChangeShapeType="1"/>
          </p:cNvSpPr>
          <p:nvPr/>
        </p:nvSpPr>
        <p:spPr bwMode="auto">
          <a:xfrm>
            <a:off x="8269288" y="2057400"/>
            <a:ext cx="6350" cy="1588"/>
          </a:xfrm>
          <a:prstGeom prst="line">
            <a:avLst/>
          </a:prstGeom>
          <a:noFill/>
          <a:ln w="0">
            <a:solidFill>
              <a:srgbClr val="000000"/>
            </a:solidFill>
            <a:round/>
            <a:headEnd/>
            <a:tailEnd/>
          </a:ln>
        </p:spPr>
        <p:txBody>
          <a:bodyPr/>
          <a:lstStyle/>
          <a:p>
            <a:endParaRPr lang="en-GB"/>
          </a:p>
        </p:txBody>
      </p:sp>
      <p:sp>
        <p:nvSpPr>
          <p:cNvPr id="77870" name="Line 45"/>
          <p:cNvSpPr>
            <a:spLocks noChangeShapeType="1"/>
          </p:cNvSpPr>
          <p:nvPr/>
        </p:nvSpPr>
        <p:spPr bwMode="auto">
          <a:xfrm>
            <a:off x="8269288" y="2057400"/>
            <a:ext cx="1587" cy="6350"/>
          </a:xfrm>
          <a:prstGeom prst="line">
            <a:avLst/>
          </a:prstGeom>
          <a:noFill/>
          <a:ln w="0">
            <a:solidFill>
              <a:srgbClr val="000000"/>
            </a:solidFill>
            <a:round/>
            <a:headEnd/>
            <a:tailEnd/>
          </a:ln>
        </p:spPr>
        <p:txBody>
          <a:bodyPr/>
          <a:lstStyle/>
          <a:p>
            <a:endParaRPr lang="en-GB"/>
          </a:p>
        </p:txBody>
      </p:sp>
      <p:sp>
        <p:nvSpPr>
          <p:cNvPr id="77871" name="Rectangle 46"/>
          <p:cNvSpPr>
            <a:spLocks noChangeArrowheads="1"/>
          </p:cNvSpPr>
          <p:nvPr/>
        </p:nvSpPr>
        <p:spPr bwMode="auto">
          <a:xfrm>
            <a:off x="8269288" y="2057400"/>
            <a:ext cx="6350" cy="6350"/>
          </a:xfrm>
          <a:prstGeom prst="rect">
            <a:avLst/>
          </a:prstGeom>
          <a:solidFill>
            <a:srgbClr val="000000"/>
          </a:solidFill>
          <a:ln w="9525">
            <a:noFill/>
            <a:miter lim="800000"/>
            <a:headEnd/>
            <a:tailEnd/>
          </a:ln>
        </p:spPr>
        <p:txBody>
          <a:bodyPr/>
          <a:lstStyle/>
          <a:p>
            <a:endParaRPr lang="en-GB"/>
          </a:p>
        </p:txBody>
      </p:sp>
      <p:sp>
        <p:nvSpPr>
          <p:cNvPr id="77872" name="Line 47"/>
          <p:cNvSpPr>
            <a:spLocks noChangeShapeType="1"/>
          </p:cNvSpPr>
          <p:nvPr/>
        </p:nvSpPr>
        <p:spPr bwMode="auto">
          <a:xfrm>
            <a:off x="8269288" y="2057400"/>
            <a:ext cx="6350" cy="1588"/>
          </a:xfrm>
          <a:prstGeom prst="line">
            <a:avLst/>
          </a:prstGeom>
          <a:noFill/>
          <a:ln w="0">
            <a:solidFill>
              <a:srgbClr val="000000"/>
            </a:solidFill>
            <a:round/>
            <a:headEnd/>
            <a:tailEnd/>
          </a:ln>
        </p:spPr>
        <p:txBody>
          <a:bodyPr/>
          <a:lstStyle/>
          <a:p>
            <a:endParaRPr lang="en-GB"/>
          </a:p>
        </p:txBody>
      </p:sp>
      <p:sp>
        <p:nvSpPr>
          <p:cNvPr id="77873" name="Line 48"/>
          <p:cNvSpPr>
            <a:spLocks noChangeShapeType="1"/>
          </p:cNvSpPr>
          <p:nvPr/>
        </p:nvSpPr>
        <p:spPr bwMode="auto">
          <a:xfrm>
            <a:off x="8269288" y="2057400"/>
            <a:ext cx="1587" cy="6350"/>
          </a:xfrm>
          <a:prstGeom prst="line">
            <a:avLst/>
          </a:prstGeom>
          <a:noFill/>
          <a:ln w="0">
            <a:solidFill>
              <a:srgbClr val="000000"/>
            </a:solidFill>
            <a:round/>
            <a:headEnd/>
            <a:tailEnd/>
          </a:ln>
        </p:spPr>
        <p:txBody>
          <a:bodyPr/>
          <a:lstStyle/>
          <a:p>
            <a:endParaRPr lang="en-GB"/>
          </a:p>
        </p:txBody>
      </p:sp>
      <p:sp>
        <p:nvSpPr>
          <p:cNvPr id="77874" name="Rectangle 49"/>
          <p:cNvSpPr>
            <a:spLocks noChangeArrowheads="1"/>
          </p:cNvSpPr>
          <p:nvPr/>
        </p:nvSpPr>
        <p:spPr bwMode="auto">
          <a:xfrm>
            <a:off x="620713" y="2063750"/>
            <a:ext cx="6350" cy="327025"/>
          </a:xfrm>
          <a:prstGeom prst="rect">
            <a:avLst/>
          </a:prstGeom>
          <a:solidFill>
            <a:srgbClr val="000000"/>
          </a:solidFill>
          <a:ln w="9525">
            <a:noFill/>
            <a:miter lim="800000"/>
            <a:headEnd/>
            <a:tailEnd/>
          </a:ln>
        </p:spPr>
        <p:txBody>
          <a:bodyPr/>
          <a:lstStyle/>
          <a:p>
            <a:endParaRPr lang="en-GB"/>
          </a:p>
        </p:txBody>
      </p:sp>
      <p:sp>
        <p:nvSpPr>
          <p:cNvPr id="77875" name="Line 50"/>
          <p:cNvSpPr>
            <a:spLocks noChangeShapeType="1"/>
          </p:cNvSpPr>
          <p:nvPr/>
        </p:nvSpPr>
        <p:spPr bwMode="auto">
          <a:xfrm>
            <a:off x="620713" y="2063750"/>
            <a:ext cx="1587" cy="327025"/>
          </a:xfrm>
          <a:prstGeom prst="line">
            <a:avLst/>
          </a:prstGeom>
          <a:noFill/>
          <a:ln w="0">
            <a:solidFill>
              <a:srgbClr val="000000"/>
            </a:solidFill>
            <a:round/>
            <a:headEnd/>
            <a:tailEnd/>
          </a:ln>
        </p:spPr>
        <p:txBody>
          <a:bodyPr/>
          <a:lstStyle/>
          <a:p>
            <a:endParaRPr lang="en-GB"/>
          </a:p>
        </p:txBody>
      </p:sp>
      <p:sp>
        <p:nvSpPr>
          <p:cNvPr id="77876" name="Rectangle 51"/>
          <p:cNvSpPr>
            <a:spLocks noChangeArrowheads="1"/>
          </p:cNvSpPr>
          <p:nvPr/>
        </p:nvSpPr>
        <p:spPr bwMode="auto">
          <a:xfrm>
            <a:off x="2133600" y="2063750"/>
            <a:ext cx="6350" cy="327025"/>
          </a:xfrm>
          <a:prstGeom prst="rect">
            <a:avLst/>
          </a:prstGeom>
          <a:solidFill>
            <a:srgbClr val="000000"/>
          </a:solidFill>
          <a:ln w="9525">
            <a:noFill/>
            <a:miter lim="800000"/>
            <a:headEnd/>
            <a:tailEnd/>
          </a:ln>
        </p:spPr>
        <p:txBody>
          <a:bodyPr/>
          <a:lstStyle/>
          <a:p>
            <a:endParaRPr lang="en-GB"/>
          </a:p>
        </p:txBody>
      </p:sp>
      <p:sp>
        <p:nvSpPr>
          <p:cNvPr id="77877" name="Line 52"/>
          <p:cNvSpPr>
            <a:spLocks noChangeShapeType="1"/>
          </p:cNvSpPr>
          <p:nvPr/>
        </p:nvSpPr>
        <p:spPr bwMode="auto">
          <a:xfrm>
            <a:off x="2133600" y="2063750"/>
            <a:ext cx="1588" cy="327025"/>
          </a:xfrm>
          <a:prstGeom prst="line">
            <a:avLst/>
          </a:prstGeom>
          <a:noFill/>
          <a:ln w="0">
            <a:solidFill>
              <a:srgbClr val="000000"/>
            </a:solidFill>
            <a:round/>
            <a:headEnd/>
            <a:tailEnd/>
          </a:ln>
        </p:spPr>
        <p:txBody>
          <a:bodyPr/>
          <a:lstStyle/>
          <a:p>
            <a:endParaRPr lang="en-GB"/>
          </a:p>
        </p:txBody>
      </p:sp>
      <p:sp>
        <p:nvSpPr>
          <p:cNvPr id="77878" name="Rectangle 53"/>
          <p:cNvSpPr>
            <a:spLocks noChangeArrowheads="1"/>
          </p:cNvSpPr>
          <p:nvPr/>
        </p:nvSpPr>
        <p:spPr bwMode="auto">
          <a:xfrm>
            <a:off x="3557588" y="2063750"/>
            <a:ext cx="6350" cy="327025"/>
          </a:xfrm>
          <a:prstGeom prst="rect">
            <a:avLst/>
          </a:prstGeom>
          <a:solidFill>
            <a:srgbClr val="000000"/>
          </a:solidFill>
          <a:ln w="9525">
            <a:noFill/>
            <a:miter lim="800000"/>
            <a:headEnd/>
            <a:tailEnd/>
          </a:ln>
        </p:spPr>
        <p:txBody>
          <a:bodyPr/>
          <a:lstStyle/>
          <a:p>
            <a:endParaRPr lang="en-GB"/>
          </a:p>
        </p:txBody>
      </p:sp>
      <p:sp>
        <p:nvSpPr>
          <p:cNvPr id="77879" name="Line 54"/>
          <p:cNvSpPr>
            <a:spLocks noChangeShapeType="1"/>
          </p:cNvSpPr>
          <p:nvPr/>
        </p:nvSpPr>
        <p:spPr bwMode="auto">
          <a:xfrm>
            <a:off x="3557588" y="2063750"/>
            <a:ext cx="1587" cy="327025"/>
          </a:xfrm>
          <a:prstGeom prst="line">
            <a:avLst/>
          </a:prstGeom>
          <a:noFill/>
          <a:ln w="0">
            <a:solidFill>
              <a:srgbClr val="000000"/>
            </a:solidFill>
            <a:round/>
            <a:headEnd/>
            <a:tailEnd/>
          </a:ln>
        </p:spPr>
        <p:txBody>
          <a:bodyPr/>
          <a:lstStyle/>
          <a:p>
            <a:endParaRPr lang="en-GB"/>
          </a:p>
        </p:txBody>
      </p:sp>
      <p:sp>
        <p:nvSpPr>
          <p:cNvPr id="77880" name="Rectangle 55"/>
          <p:cNvSpPr>
            <a:spLocks noChangeArrowheads="1"/>
          </p:cNvSpPr>
          <p:nvPr/>
        </p:nvSpPr>
        <p:spPr bwMode="auto">
          <a:xfrm>
            <a:off x="5311775" y="2063750"/>
            <a:ext cx="4763" cy="327025"/>
          </a:xfrm>
          <a:prstGeom prst="rect">
            <a:avLst/>
          </a:prstGeom>
          <a:solidFill>
            <a:srgbClr val="000000"/>
          </a:solidFill>
          <a:ln w="9525">
            <a:noFill/>
            <a:miter lim="800000"/>
            <a:headEnd/>
            <a:tailEnd/>
          </a:ln>
        </p:spPr>
        <p:txBody>
          <a:bodyPr/>
          <a:lstStyle/>
          <a:p>
            <a:endParaRPr lang="en-GB"/>
          </a:p>
        </p:txBody>
      </p:sp>
      <p:sp>
        <p:nvSpPr>
          <p:cNvPr id="77881" name="Line 56"/>
          <p:cNvSpPr>
            <a:spLocks noChangeShapeType="1"/>
          </p:cNvSpPr>
          <p:nvPr/>
        </p:nvSpPr>
        <p:spPr bwMode="auto">
          <a:xfrm>
            <a:off x="5311775" y="2063750"/>
            <a:ext cx="1588" cy="327025"/>
          </a:xfrm>
          <a:prstGeom prst="line">
            <a:avLst/>
          </a:prstGeom>
          <a:noFill/>
          <a:ln w="0">
            <a:solidFill>
              <a:srgbClr val="000000"/>
            </a:solidFill>
            <a:round/>
            <a:headEnd/>
            <a:tailEnd/>
          </a:ln>
        </p:spPr>
        <p:txBody>
          <a:bodyPr/>
          <a:lstStyle/>
          <a:p>
            <a:endParaRPr lang="en-GB"/>
          </a:p>
        </p:txBody>
      </p:sp>
      <p:sp>
        <p:nvSpPr>
          <p:cNvPr id="77882" name="Rectangle 57"/>
          <p:cNvSpPr>
            <a:spLocks noChangeArrowheads="1"/>
          </p:cNvSpPr>
          <p:nvPr/>
        </p:nvSpPr>
        <p:spPr bwMode="auto">
          <a:xfrm>
            <a:off x="6572250" y="2063750"/>
            <a:ext cx="6350" cy="327025"/>
          </a:xfrm>
          <a:prstGeom prst="rect">
            <a:avLst/>
          </a:prstGeom>
          <a:solidFill>
            <a:srgbClr val="000000"/>
          </a:solidFill>
          <a:ln w="9525">
            <a:noFill/>
            <a:miter lim="800000"/>
            <a:headEnd/>
            <a:tailEnd/>
          </a:ln>
        </p:spPr>
        <p:txBody>
          <a:bodyPr/>
          <a:lstStyle/>
          <a:p>
            <a:endParaRPr lang="en-GB"/>
          </a:p>
        </p:txBody>
      </p:sp>
      <p:sp>
        <p:nvSpPr>
          <p:cNvPr id="77883" name="Line 58"/>
          <p:cNvSpPr>
            <a:spLocks noChangeShapeType="1"/>
          </p:cNvSpPr>
          <p:nvPr/>
        </p:nvSpPr>
        <p:spPr bwMode="auto">
          <a:xfrm>
            <a:off x="6572250" y="2063750"/>
            <a:ext cx="1588" cy="327025"/>
          </a:xfrm>
          <a:prstGeom prst="line">
            <a:avLst/>
          </a:prstGeom>
          <a:noFill/>
          <a:ln w="0">
            <a:solidFill>
              <a:srgbClr val="000000"/>
            </a:solidFill>
            <a:round/>
            <a:headEnd/>
            <a:tailEnd/>
          </a:ln>
        </p:spPr>
        <p:txBody>
          <a:bodyPr/>
          <a:lstStyle/>
          <a:p>
            <a:endParaRPr lang="en-GB"/>
          </a:p>
        </p:txBody>
      </p:sp>
      <p:sp>
        <p:nvSpPr>
          <p:cNvPr id="77884" name="Rectangle 59"/>
          <p:cNvSpPr>
            <a:spLocks noChangeArrowheads="1"/>
          </p:cNvSpPr>
          <p:nvPr/>
        </p:nvSpPr>
        <p:spPr bwMode="auto">
          <a:xfrm>
            <a:off x="8269288" y="2063750"/>
            <a:ext cx="6350" cy="327025"/>
          </a:xfrm>
          <a:prstGeom prst="rect">
            <a:avLst/>
          </a:prstGeom>
          <a:solidFill>
            <a:srgbClr val="000000"/>
          </a:solidFill>
          <a:ln w="9525">
            <a:noFill/>
            <a:miter lim="800000"/>
            <a:headEnd/>
            <a:tailEnd/>
          </a:ln>
        </p:spPr>
        <p:txBody>
          <a:bodyPr/>
          <a:lstStyle/>
          <a:p>
            <a:endParaRPr lang="en-GB"/>
          </a:p>
        </p:txBody>
      </p:sp>
      <p:sp>
        <p:nvSpPr>
          <p:cNvPr id="77885" name="Line 60"/>
          <p:cNvSpPr>
            <a:spLocks noChangeShapeType="1"/>
          </p:cNvSpPr>
          <p:nvPr/>
        </p:nvSpPr>
        <p:spPr bwMode="auto">
          <a:xfrm>
            <a:off x="8269288" y="2063750"/>
            <a:ext cx="1587" cy="327025"/>
          </a:xfrm>
          <a:prstGeom prst="line">
            <a:avLst/>
          </a:prstGeom>
          <a:noFill/>
          <a:ln w="0">
            <a:solidFill>
              <a:srgbClr val="000000"/>
            </a:solidFill>
            <a:round/>
            <a:headEnd/>
            <a:tailEnd/>
          </a:ln>
        </p:spPr>
        <p:txBody>
          <a:bodyPr/>
          <a:lstStyle/>
          <a:p>
            <a:endParaRPr lang="en-GB"/>
          </a:p>
        </p:txBody>
      </p:sp>
      <p:sp>
        <p:nvSpPr>
          <p:cNvPr id="77886" name="Rectangle 61"/>
          <p:cNvSpPr>
            <a:spLocks noChangeArrowheads="1"/>
          </p:cNvSpPr>
          <p:nvPr/>
        </p:nvSpPr>
        <p:spPr bwMode="auto">
          <a:xfrm>
            <a:off x="688975" y="2400300"/>
            <a:ext cx="1166813" cy="228600"/>
          </a:xfrm>
          <a:prstGeom prst="rect">
            <a:avLst/>
          </a:prstGeom>
          <a:noFill/>
          <a:ln w="9525">
            <a:noFill/>
            <a:miter lim="800000"/>
            <a:headEnd/>
            <a:tailEnd/>
          </a:ln>
        </p:spPr>
        <p:txBody>
          <a:bodyPr wrap="none" lIns="0" tIns="0" rIns="0" bIns="0">
            <a:spAutoFit/>
          </a:bodyPr>
          <a:lstStyle/>
          <a:p>
            <a:r>
              <a:rPr lang="en-US" sz="1500" b="0">
                <a:solidFill>
                  <a:srgbClr val="000000"/>
                </a:solidFill>
              </a:rPr>
              <a:t>Bruce Kraemer</a:t>
            </a:r>
            <a:endParaRPr lang="en-US" b="0"/>
          </a:p>
        </p:txBody>
      </p:sp>
      <p:sp>
        <p:nvSpPr>
          <p:cNvPr id="77887" name="Rectangle 62"/>
          <p:cNvSpPr>
            <a:spLocks noChangeArrowheads="1"/>
          </p:cNvSpPr>
          <p:nvPr/>
        </p:nvSpPr>
        <p:spPr bwMode="auto">
          <a:xfrm>
            <a:off x="1882775" y="2400300"/>
            <a:ext cx="47625" cy="228600"/>
          </a:xfrm>
          <a:prstGeom prst="rect">
            <a:avLst/>
          </a:prstGeom>
          <a:noFill/>
          <a:ln w="9525">
            <a:noFill/>
            <a:miter lim="800000"/>
            <a:headEnd/>
            <a:tailEnd/>
          </a:ln>
        </p:spPr>
        <p:txBody>
          <a:bodyPr wrap="none" lIns="0" tIns="0" rIns="0" bIns="0">
            <a:spAutoFit/>
          </a:bodyPr>
          <a:lstStyle/>
          <a:p>
            <a:r>
              <a:rPr lang="en-US" sz="1500" b="0">
                <a:solidFill>
                  <a:srgbClr val="000000"/>
                </a:solidFill>
              </a:rPr>
              <a:t> </a:t>
            </a:r>
            <a:endParaRPr lang="en-US" b="0"/>
          </a:p>
        </p:txBody>
      </p:sp>
      <p:sp>
        <p:nvSpPr>
          <p:cNvPr id="77888" name="Rectangle 63"/>
          <p:cNvSpPr>
            <a:spLocks noChangeArrowheads="1"/>
          </p:cNvSpPr>
          <p:nvPr/>
        </p:nvSpPr>
        <p:spPr bwMode="auto">
          <a:xfrm>
            <a:off x="2201863" y="2400300"/>
            <a:ext cx="601662" cy="228600"/>
          </a:xfrm>
          <a:prstGeom prst="rect">
            <a:avLst/>
          </a:prstGeom>
          <a:noFill/>
          <a:ln w="9525">
            <a:noFill/>
            <a:miter lim="800000"/>
            <a:headEnd/>
            <a:tailEnd/>
          </a:ln>
        </p:spPr>
        <p:txBody>
          <a:bodyPr wrap="none" lIns="0" tIns="0" rIns="0" bIns="0">
            <a:spAutoFit/>
          </a:bodyPr>
          <a:lstStyle/>
          <a:p>
            <a:r>
              <a:rPr lang="en-US" sz="1500" b="0">
                <a:solidFill>
                  <a:srgbClr val="000000"/>
                </a:solidFill>
              </a:rPr>
              <a:t>Marvell</a:t>
            </a:r>
            <a:endParaRPr lang="en-US" b="0"/>
          </a:p>
        </p:txBody>
      </p:sp>
      <p:sp>
        <p:nvSpPr>
          <p:cNvPr id="77889" name="Rectangle 64"/>
          <p:cNvSpPr>
            <a:spLocks noChangeArrowheads="1"/>
          </p:cNvSpPr>
          <p:nvPr/>
        </p:nvSpPr>
        <p:spPr bwMode="auto">
          <a:xfrm>
            <a:off x="2817813" y="2400300"/>
            <a:ext cx="47625" cy="228600"/>
          </a:xfrm>
          <a:prstGeom prst="rect">
            <a:avLst/>
          </a:prstGeom>
          <a:noFill/>
          <a:ln w="9525">
            <a:noFill/>
            <a:miter lim="800000"/>
            <a:headEnd/>
            <a:tailEnd/>
          </a:ln>
        </p:spPr>
        <p:txBody>
          <a:bodyPr wrap="none" lIns="0" tIns="0" rIns="0" bIns="0">
            <a:spAutoFit/>
          </a:bodyPr>
          <a:lstStyle/>
          <a:p>
            <a:r>
              <a:rPr lang="en-US" sz="1500" b="0">
                <a:solidFill>
                  <a:srgbClr val="000000"/>
                </a:solidFill>
              </a:rPr>
              <a:t> </a:t>
            </a:r>
            <a:endParaRPr lang="en-US" b="0"/>
          </a:p>
        </p:txBody>
      </p:sp>
      <p:sp>
        <p:nvSpPr>
          <p:cNvPr id="77890" name="Rectangle 65"/>
          <p:cNvSpPr>
            <a:spLocks noChangeArrowheads="1"/>
          </p:cNvSpPr>
          <p:nvPr/>
        </p:nvSpPr>
        <p:spPr bwMode="auto">
          <a:xfrm>
            <a:off x="3625850" y="2398713"/>
            <a:ext cx="44450" cy="212725"/>
          </a:xfrm>
          <a:prstGeom prst="rect">
            <a:avLst/>
          </a:prstGeom>
          <a:noFill/>
          <a:ln w="9525">
            <a:noFill/>
            <a:miter lim="800000"/>
            <a:headEnd/>
            <a:tailEnd/>
          </a:ln>
        </p:spPr>
        <p:txBody>
          <a:bodyPr wrap="none" lIns="0" tIns="0" rIns="0" bIns="0">
            <a:spAutoFit/>
          </a:bodyPr>
          <a:lstStyle/>
          <a:p>
            <a:r>
              <a:rPr lang="en-US" sz="1400" b="0">
                <a:solidFill>
                  <a:srgbClr val="000000"/>
                </a:solidFill>
              </a:rPr>
              <a:t> </a:t>
            </a:r>
            <a:endParaRPr lang="en-US" b="0"/>
          </a:p>
        </p:txBody>
      </p:sp>
      <p:sp>
        <p:nvSpPr>
          <p:cNvPr id="77891" name="Rectangle 74"/>
          <p:cNvSpPr>
            <a:spLocks noChangeArrowheads="1"/>
          </p:cNvSpPr>
          <p:nvPr/>
        </p:nvSpPr>
        <p:spPr bwMode="auto">
          <a:xfrm>
            <a:off x="5721350" y="2593975"/>
            <a:ext cx="44450" cy="212725"/>
          </a:xfrm>
          <a:prstGeom prst="rect">
            <a:avLst/>
          </a:prstGeom>
          <a:noFill/>
          <a:ln w="9525">
            <a:noFill/>
            <a:miter lim="800000"/>
            <a:headEnd/>
            <a:tailEnd/>
          </a:ln>
        </p:spPr>
        <p:txBody>
          <a:bodyPr wrap="none" lIns="0" tIns="0" rIns="0" bIns="0">
            <a:spAutoFit/>
          </a:bodyPr>
          <a:lstStyle/>
          <a:p>
            <a:r>
              <a:rPr lang="en-US" sz="1400" b="0">
                <a:solidFill>
                  <a:srgbClr val="000000"/>
                </a:solidFill>
              </a:rPr>
              <a:t> </a:t>
            </a:r>
            <a:endParaRPr lang="en-US" b="0"/>
          </a:p>
        </p:txBody>
      </p:sp>
      <p:sp>
        <p:nvSpPr>
          <p:cNvPr id="77892" name="Rectangle 75"/>
          <p:cNvSpPr>
            <a:spLocks noChangeArrowheads="1"/>
          </p:cNvSpPr>
          <p:nvPr/>
        </p:nvSpPr>
        <p:spPr bwMode="auto">
          <a:xfrm>
            <a:off x="6640513" y="2398713"/>
            <a:ext cx="717550" cy="182562"/>
          </a:xfrm>
          <a:prstGeom prst="rect">
            <a:avLst/>
          </a:prstGeom>
          <a:noFill/>
          <a:ln w="9525">
            <a:noFill/>
            <a:miter lim="800000"/>
            <a:headEnd/>
            <a:tailEnd/>
          </a:ln>
        </p:spPr>
        <p:txBody>
          <a:bodyPr wrap="none" lIns="0" tIns="0" rIns="0" bIns="0">
            <a:spAutoFit/>
          </a:bodyPr>
          <a:lstStyle/>
          <a:p>
            <a:r>
              <a:rPr lang="en-US" sz="1200" b="0">
                <a:solidFill>
                  <a:srgbClr val="000000"/>
                </a:solidFill>
              </a:rPr>
              <a:t>bkraemer@</a:t>
            </a:r>
            <a:endParaRPr lang="en-US" b="0"/>
          </a:p>
        </p:txBody>
      </p:sp>
      <p:sp>
        <p:nvSpPr>
          <p:cNvPr id="77893" name="Rectangle 76"/>
          <p:cNvSpPr>
            <a:spLocks noChangeArrowheads="1"/>
          </p:cNvSpPr>
          <p:nvPr/>
        </p:nvSpPr>
        <p:spPr bwMode="auto">
          <a:xfrm>
            <a:off x="7326313" y="2398713"/>
            <a:ext cx="468312" cy="182562"/>
          </a:xfrm>
          <a:prstGeom prst="rect">
            <a:avLst/>
          </a:prstGeom>
          <a:noFill/>
          <a:ln w="9525">
            <a:noFill/>
            <a:miter lim="800000"/>
            <a:headEnd/>
            <a:tailEnd/>
          </a:ln>
        </p:spPr>
        <p:txBody>
          <a:bodyPr wrap="none" lIns="0" tIns="0" rIns="0" bIns="0">
            <a:spAutoFit/>
          </a:bodyPr>
          <a:lstStyle/>
          <a:p>
            <a:r>
              <a:rPr lang="en-US" sz="1200" b="0">
                <a:solidFill>
                  <a:srgbClr val="000000"/>
                </a:solidFill>
              </a:rPr>
              <a:t>marvell</a:t>
            </a:r>
            <a:endParaRPr lang="en-US" b="0"/>
          </a:p>
        </p:txBody>
      </p:sp>
      <p:sp>
        <p:nvSpPr>
          <p:cNvPr id="77894" name="Rectangle 77"/>
          <p:cNvSpPr>
            <a:spLocks noChangeArrowheads="1"/>
          </p:cNvSpPr>
          <p:nvPr/>
        </p:nvSpPr>
        <p:spPr bwMode="auto">
          <a:xfrm>
            <a:off x="7772400" y="2398713"/>
            <a:ext cx="301625" cy="182562"/>
          </a:xfrm>
          <a:prstGeom prst="rect">
            <a:avLst/>
          </a:prstGeom>
          <a:noFill/>
          <a:ln w="9525">
            <a:noFill/>
            <a:miter lim="800000"/>
            <a:headEnd/>
            <a:tailEnd/>
          </a:ln>
        </p:spPr>
        <p:txBody>
          <a:bodyPr wrap="none" lIns="0" tIns="0" rIns="0" bIns="0">
            <a:spAutoFit/>
          </a:bodyPr>
          <a:lstStyle/>
          <a:p>
            <a:r>
              <a:rPr lang="en-US" sz="1200" b="0">
                <a:solidFill>
                  <a:srgbClr val="000000"/>
                </a:solidFill>
              </a:rPr>
              <a:t>.com</a:t>
            </a:r>
            <a:endParaRPr lang="en-US" b="0"/>
          </a:p>
        </p:txBody>
      </p:sp>
      <p:sp>
        <p:nvSpPr>
          <p:cNvPr id="77895" name="Rectangle 78"/>
          <p:cNvSpPr>
            <a:spLocks noChangeArrowheads="1"/>
          </p:cNvSpPr>
          <p:nvPr/>
        </p:nvSpPr>
        <p:spPr bwMode="auto">
          <a:xfrm>
            <a:off x="8061325" y="2398713"/>
            <a:ext cx="38100" cy="182562"/>
          </a:xfrm>
          <a:prstGeom prst="rect">
            <a:avLst/>
          </a:prstGeom>
          <a:noFill/>
          <a:ln w="9525">
            <a:noFill/>
            <a:miter lim="800000"/>
            <a:headEnd/>
            <a:tailEnd/>
          </a:ln>
        </p:spPr>
        <p:txBody>
          <a:bodyPr wrap="none" lIns="0" tIns="0" rIns="0" bIns="0">
            <a:spAutoFit/>
          </a:bodyPr>
          <a:lstStyle/>
          <a:p>
            <a:r>
              <a:rPr lang="en-US" sz="1200" b="0">
                <a:solidFill>
                  <a:srgbClr val="000000"/>
                </a:solidFill>
              </a:rPr>
              <a:t> </a:t>
            </a:r>
            <a:endParaRPr lang="en-US" b="0"/>
          </a:p>
        </p:txBody>
      </p:sp>
      <p:sp>
        <p:nvSpPr>
          <p:cNvPr id="77896" name="Rectangle 79"/>
          <p:cNvSpPr>
            <a:spLocks noChangeArrowheads="1"/>
          </p:cNvSpPr>
          <p:nvPr/>
        </p:nvSpPr>
        <p:spPr bwMode="auto">
          <a:xfrm>
            <a:off x="620713" y="2390775"/>
            <a:ext cx="6350" cy="6350"/>
          </a:xfrm>
          <a:prstGeom prst="rect">
            <a:avLst/>
          </a:prstGeom>
          <a:solidFill>
            <a:srgbClr val="000000"/>
          </a:solidFill>
          <a:ln w="9525">
            <a:noFill/>
            <a:miter lim="800000"/>
            <a:headEnd/>
            <a:tailEnd/>
          </a:ln>
        </p:spPr>
        <p:txBody>
          <a:bodyPr/>
          <a:lstStyle/>
          <a:p>
            <a:endParaRPr lang="en-GB"/>
          </a:p>
        </p:txBody>
      </p:sp>
      <p:sp>
        <p:nvSpPr>
          <p:cNvPr id="77897" name="Line 80"/>
          <p:cNvSpPr>
            <a:spLocks noChangeShapeType="1"/>
          </p:cNvSpPr>
          <p:nvPr/>
        </p:nvSpPr>
        <p:spPr bwMode="auto">
          <a:xfrm>
            <a:off x="620713" y="2390775"/>
            <a:ext cx="6350" cy="1588"/>
          </a:xfrm>
          <a:prstGeom prst="line">
            <a:avLst/>
          </a:prstGeom>
          <a:noFill/>
          <a:ln w="0">
            <a:solidFill>
              <a:srgbClr val="000000"/>
            </a:solidFill>
            <a:round/>
            <a:headEnd/>
            <a:tailEnd/>
          </a:ln>
        </p:spPr>
        <p:txBody>
          <a:bodyPr/>
          <a:lstStyle/>
          <a:p>
            <a:endParaRPr lang="en-GB"/>
          </a:p>
        </p:txBody>
      </p:sp>
      <p:sp>
        <p:nvSpPr>
          <p:cNvPr id="77898" name="Line 81"/>
          <p:cNvSpPr>
            <a:spLocks noChangeShapeType="1"/>
          </p:cNvSpPr>
          <p:nvPr/>
        </p:nvSpPr>
        <p:spPr bwMode="auto">
          <a:xfrm>
            <a:off x="620713" y="2390775"/>
            <a:ext cx="1587" cy="6350"/>
          </a:xfrm>
          <a:prstGeom prst="line">
            <a:avLst/>
          </a:prstGeom>
          <a:noFill/>
          <a:ln w="0">
            <a:solidFill>
              <a:srgbClr val="000000"/>
            </a:solidFill>
            <a:round/>
            <a:headEnd/>
            <a:tailEnd/>
          </a:ln>
        </p:spPr>
        <p:txBody>
          <a:bodyPr/>
          <a:lstStyle/>
          <a:p>
            <a:endParaRPr lang="en-GB"/>
          </a:p>
        </p:txBody>
      </p:sp>
      <p:sp>
        <p:nvSpPr>
          <p:cNvPr id="77899" name="Rectangle 82"/>
          <p:cNvSpPr>
            <a:spLocks noChangeArrowheads="1"/>
          </p:cNvSpPr>
          <p:nvPr/>
        </p:nvSpPr>
        <p:spPr bwMode="auto">
          <a:xfrm>
            <a:off x="627063" y="2390775"/>
            <a:ext cx="1506537" cy="6350"/>
          </a:xfrm>
          <a:prstGeom prst="rect">
            <a:avLst/>
          </a:prstGeom>
          <a:solidFill>
            <a:srgbClr val="000000"/>
          </a:solidFill>
          <a:ln w="9525">
            <a:noFill/>
            <a:miter lim="800000"/>
            <a:headEnd/>
            <a:tailEnd/>
          </a:ln>
        </p:spPr>
        <p:txBody>
          <a:bodyPr/>
          <a:lstStyle/>
          <a:p>
            <a:endParaRPr lang="en-GB"/>
          </a:p>
        </p:txBody>
      </p:sp>
      <p:sp>
        <p:nvSpPr>
          <p:cNvPr id="77900" name="Line 83"/>
          <p:cNvSpPr>
            <a:spLocks noChangeShapeType="1"/>
          </p:cNvSpPr>
          <p:nvPr/>
        </p:nvSpPr>
        <p:spPr bwMode="auto">
          <a:xfrm>
            <a:off x="627063" y="2390775"/>
            <a:ext cx="1506537" cy="1588"/>
          </a:xfrm>
          <a:prstGeom prst="line">
            <a:avLst/>
          </a:prstGeom>
          <a:noFill/>
          <a:ln w="0">
            <a:solidFill>
              <a:srgbClr val="000000"/>
            </a:solidFill>
            <a:round/>
            <a:headEnd/>
            <a:tailEnd/>
          </a:ln>
        </p:spPr>
        <p:txBody>
          <a:bodyPr/>
          <a:lstStyle/>
          <a:p>
            <a:endParaRPr lang="en-GB"/>
          </a:p>
        </p:txBody>
      </p:sp>
      <p:sp>
        <p:nvSpPr>
          <p:cNvPr id="77901" name="Rectangle 84"/>
          <p:cNvSpPr>
            <a:spLocks noChangeArrowheads="1"/>
          </p:cNvSpPr>
          <p:nvPr/>
        </p:nvSpPr>
        <p:spPr bwMode="auto">
          <a:xfrm>
            <a:off x="2133600" y="2390775"/>
            <a:ext cx="6350" cy="6350"/>
          </a:xfrm>
          <a:prstGeom prst="rect">
            <a:avLst/>
          </a:prstGeom>
          <a:solidFill>
            <a:srgbClr val="000000"/>
          </a:solidFill>
          <a:ln w="9525">
            <a:noFill/>
            <a:miter lim="800000"/>
            <a:headEnd/>
            <a:tailEnd/>
          </a:ln>
        </p:spPr>
        <p:txBody>
          <a:bodyPr/>
          <a:lstStyle/>
          <a:p>
            <a:endParaRPr lang="en-GB"/>
          </a:p>
        </p:txBody>
      </p:sp>
      <p:sp>
        <p:nvSpPr>
          <p:cNvPr id="77902" name="Line 85"/>
          <p:cNvSpPr>
            <a:spLocks noChangeShapeType="1"/>
          </p:cNvSpPr>
          <p:nvPr/>
        </p:nvSpPr>
        <p:spPr bwMode="auto">
          <a:xfrm>
            <a:off x="2133600" y="2390775"/>
            <a:ext cx="6350" cy="1588"/>
          </a:xfrm>
          <a:prstGeom prst="line">
            <a:avLst/>
          </a:prstGeom>
          <a:noFill/>
          <a:ln w="0">
            <a:solidFill>
              <a:srgbClr val="000000"/>
            </a:solidFill>
            <a:round/>
            <a:headEnd/>
            <a:tailEnd/>
          </a:ln>
        </p:spPr>
        <p:txBody>
          <a:bodyPr/>
          <a:lstStyle/>
          <a:p>
            <a:endParaRPr lang="en-GB"/>
          </a:p>
        </p:txBody>
      </p:sp>
      <p:sp>
        <p:nvSpPr>
          <p:cNvPr id="77903" name="Line 86"/>
          <p:cNvSpPr>
            <a:spLocks noChangeShapeType="1"/>
          </p:cNvSpPr>
          <p:nvPr/>
        </p:nvSpPr>
        <p:spPr bwMode="auto">
          <a:xfrm>
            <a:off x="2133600" y="2390775"/>
            <a:ext cx="1588" cy="6350"/>
          </a:xfrm>
          <a:prstGeom prst="line">
            <a:avLst/>
          </a:prstGeom>
          <a:noFill/>
          <a:ln w="0">
            <a:solidFill>
              <a:srgbClr val="000000"/>
            </a:solidFill>
            <a:round/>
            <a:headEnd/>
            <a:tailEnd/>
          </a:ln>
        </p:spPr>
        <p:txBody>
          <a:bodyPr/>
          <a:lstStyle/>
          <a:p>
            <a:endParaRPr lang="en-GB"/>
          </a:p>
        </p:txBody>
      </p:sp>
      <p:sp>
        <p:nvSpPr>
          <p:cNvPr id="77904" name="Rectangle 87"/>
          <p:cNvSpPr>
            <a:spLocks noChangeArrowheads="1"/>
          </p:cNvSpPr>
          <p:nvPr/>
        </p:nvSpPr>
        <p:spPr bwMode="auto">
          <a:xfrm>
            <a:off x="2139950" y="2390775"/>
            <a:ext cx="1417638" cy="6350"/>
          </a:xfrm>
          <a:prstGeom prst="rect">
            <a:avLst/>
          </a:prstGeom>
          <a:solidFill>
            <a:srgbClr val="000000"/>
          </a:solidFill>
          <a:ln w="9525">
            <a:noFill/>
            <a:miter lim="800000"/>
            <a:headEnd/>
            <a:tailEnd/>
          </a:ln>
        </p:spPr>
        <p:txBody>
          <a:bodyPr/>
          <a:lstStyle/>
          <a:p>
            <a:endParaRPr lang="en-GB"/>
          </a:p>
        </p:txBody>
      </p:sp>
      <p:sp>
        <p:nvSpPr>
          <p:cNvPr id="77905" name="Line 88"/>
          <p:cNvSpPr>
            <a:spLocks noChangeShapeType="1"/>
          </p:cNvSpPr>
          <p:nvPr/>
        </p:nvSpPr>
        <p:spPr bwMode="auto">
          <a:xfrm>
            <a:off x="2139950" y="2390775"/>
            <a:ext cx="1417638" cy="1588"/>
          </a:xfrm>
          <a:prstGeom prst="line">
            <a:avLst/>
          </a:prstGeom>
          <a:noFill/>
          <a:ln w="0">
            <a:solidFill>
              <a:srgbClr val="000000"/>
            </a:solidFill>
            <a:round/>
            <a:headEnd/>
            <a:tailEnd/>
          </a:ln>
        </p:spPr>
        <p:txBody>
          <a:bodyPr/>
          <a:lstStyle/>
          <a:p>
            <a:endParaRPr lang="en-GB"/>
          </a:p>
        </p:txBody>
      </p:sp>
      <p:sp>
        <p:nvSpPr>
          <p:cNvPr id="77906" name="Rectangle 89"/>
          <p:cNvSpPr>
            <a:spLocks noChangeArrowheads="1"/>
          </p:cNvSpPr>
          <p:nvPr/>
        </p:nvSpPr>
        <p:spPr bwMode="auto">
          <a:xfrm>
            <a:off x="3557588" y="2390775"/>
            <a:ext cx="6350" cy="6350"/>
          </a:xfrm>
          <a:prstGeom prst="rect">
            <a:avLst/>
          </a:prstGeom>
          <a:solidFill>
            <a:srgbClr val="000000"/>
          </a:solidFill>
          <a:ln w="9525">
            <a:noFill/>
            <a:miter lim="800000"/>
            <a:headEnd/>
            <a:tailEnd/>
          </a:ln>
        </p:spPr>
        <p:txBody>
          <a:bodyPr/>
          <a:lstStyle/>
          <a:p>
            <a:endParaRPr lang="en-GB"/>
          </a:p>
        </p:txBody>
      </p:sp>
      <p:sp>
        <p:nvSpPr>
          <p:cNvPr id="77907" name="Line 90"/>
          <p:cNvSpPr>
            <a:spLocks noChangeShapeType="1"/>
          </p:cNvSpPr>
          <p:nvPr/>
        </p:nvSpPr>
        <p:spPr bwMode="auto">
          <a:xfrm>
            <a:off x="3557588" y="2390775"/>
            <a:ext cx="6350" cy="1588"/>
          </a:xfrm>
          <a:prstGeom prst="line">
            <a:avLst/>
          </a:prstGeom>
          <a:noFill/>
          <a:ln w="0">
            <a:solidFill>
              <a:srgbClr val="000000"/>
            </a:solidFill>
            <a:round/>
            <a:headEnd/>
            <a:tailEnd/>
          </a:ln>
        </p:spPr>
        <p:txBody>
          <a:bodyPr/>
          <a:lstStyle/>
          <a:p>
            <a:endParaRPr lang="en-GB"/>
          </a:p>
        </p:txBody>
      </p:sp>
      <p:sp>
        <p:nvSpPr>
          <p:cNvPr id="77908" name="Line 91"/>
          <p:cNvSpPr>
            <a:spLocks noChangeShapeType="1"/>
          </p:cNvSpPr>
          <p:nvPr/>
        </p:nvSpPr>
        <p:spPr bwMode="auto">
          <a:xfrm>
            <a:off x="3557588" y="2390775"/>
            <a:ext cx="1587" cy="6350"/>
          </a:xfrm>
          <a:prstGeom prst="line">
            <a:avLst/>
          </a:prstGeom>
          <a:noFill/>
          <a:ln w="0">
            <a:solidFill>
              <a:srgbClr val="000000"/>
            </a:solidFill>
            <a:round/>
            <a:headEnd/>
            <a:tailEnd/>
          </a:ln>
        </p:spPr>
        <p:txBody>
          <a:bodyPr/>
          <a:lstStyle/>
          <a:p>
            <a:endParaRPr lang="en-GB"/>
          </a:p>
        </p:txBody>
      </p:sp>
      <p:sp>
        <p:nvSpPr>
          <p:cNvPr id="77909" name="Rectangle 92"/>
          <p:cNvSpPr>
            <a:spLocks noChangeArrowheads="1"/>
          </p:cNvSpPr>
          <p:nvPr/>
        </p:nvSpPr>
        <p:spPr bwMode="auto">
          <a:xfrm>
            <a:off x="3563938" y="2390775"/>
            <a:ext cx="1747837" cy="6350"/>
          </a:xfrm>
          <a:prstGeom prst="rect">
            <a:avLst/>
          </a:prstGeom>
          <a:solidFill>
            <a:srgbClr val="000000"/>
          </a:solidFill>
          <a:ln w="9525">
            <a:noFill/>
            <a:miter lim="800000"/>
            <a:headEnd/>
            <a:tailEnd/>
          </a:ln>
        </p:spPr>
        <p:txBody>
          <a:bodyPr/>
          <a:lstStyle/>
          <a:p>
            <a:endParaRPr lang="en-GB"/>
          </a:p>
        </p:txBody>
      </p:sp>
      <p:sp>
        <p:nvSpPr>
          <p:cNvPr id="77910" name="Line 93"/>
          <p:cNvSpPr>
            <a:spLocks noChangeShapeType="1"/>
          </p:cNvSpPr>
          <p:nvPr/>
        </p:nvSpPr>
        <p:spPr bwMode="auto">
          <a:xfrm>
            <a:off x="3563938" y="2390775"/>
            <a:ext cx="1747837" cy="1588"/>
          </a:xfrm>
          <a:prstGeom prst="line">
            <a:avLst/>
          </a:prstGeom>
          <a:noFill/>
          <a:ln w="0">
            <a:solidFill>
              <a:srgbClr val="000000"/>
            </a:solidFill>
            <a:round/>
            <a:headEnd/>
            <a:tailEnd/>
          </a:ln>
        </p:spPr>
        <p:txBody>
          <a:bodyPr/>
          <a:lstStyle/>
          <a:p>
            <a:endParaRPr lang="en-GB"/>
          </a:p>
        </p:txBody>
      </p:sp>
      <p:sp>
        <p:nvSpPr>
          <p:cNvPr id="77911" name="Rectangle 94"/>
          <p:cNvSpPr>
            <a:spLocks noChangeArrowheads="1"/>
          </p:cNvSpPr>
          <p:nvPr/>
        </p:nvSpPr>
        <p:spPr bwMode="auto">
          <a:xfrm>
            <a:off x="5311775" y="2390775"/>
            <a:ext cx="4763" cy="6350"/>
          </a:xfrm>
          <a:prstGeom prst="rect">
            <a:avLst/>
          </a:prstGeom>
          <a:solidFill>
            <a:srgbClr val="000000"/>
          </a:solidFill>
          <a:ln w="9525">
            <a:noFill/>
            <a:miter lim="800000"/>
            <a:headEnd/>
            <a:tailEnd/>
          </a:ln>
        </p:spPr>
        <p:txBody>
          <a:bodyPr/>
          <a:lstStyle/>
          <a:p>
            <a:endParaRPr lang="en-GB"/>
          </a:p>
        </p:txBody>
      </p:sp>
      <p:sp>
        <p:nvSpPr>
          <p:cNvPr id="77912" name="Line 95"/>
          <p:cNvSpPr>
            <a:spLocks noChangeShapeType="1"/>
          </p:cNvSpPr>
          <p:nvPr/>
        </p:nvSpPr>
        <p:spPr bwMode="auto">
          <a:xfrm>
            <a:off x="5311775" y="2390775"/>
            <a:ext cx="4763" cy="1588"/>
          </a:xfrm>
          <a:prstGeom prst="line">
            <a:avLst/>
          </a:prstGeom>
          <a:noFill/>
          <a:ln w="0">
            <a:solidFill>
              <a:srgbClr val="000000"/>
            </a:solidFill>
            <a:round/>
            <a:headEnd/>
            <a:tailEnd/>
          </a:ln>
        </p:spPr>
        <p:txBody>
          <a:bodyPr/>
          <a:lstStyle/>
          <a:p>
            <a:endParaRPr lang="en-GB"/>
          </a:p>
        </p:txBody>
      </p:sp>
      <p:sp>
        <p:nvSpPr>
          <p:cNvPr id="77913" name="Line 96"/>
          <p:cNvSpPr>
            <a:spLocks noChangeShapeType="1"/>
          </p:cNvSpPr>
          <p:nvPr/>
        </p:nvSpPr>
        <p:spPr bwMode="auto">
          <a:xfrm>
            <a:off x="5311775" y="2390775"/>
            <a:ext cx="1588" cy="6350"/>
          </a:xfrm>
          <a:prstGeom prst="line">
            <a:avLst/>
          </a:prstGeom>
          <a:noFill/>
          <a:ln w="0">
            <a:solidFill>
              <a:srgbClr val="000000"/>
            </a:solidFill>
            <a:round/>
            <a:headEnd/>
            <a:tailEnd/>
          </a:ln>
        </p:spPr>
        <p:txBody>
          <a:bodyPr/>
          <a:lstStyle/>
          <a:p>
            <a:endParaRPr lang="en-GB"/>
          </a:p>
        </p:txBody>
      </p:sp>
      <p:sp>
        <p:nvSpPr>
          <p:cNvPr id="77914" name="Rectangle 97"/>
          <p:cNvSpPr>
            <a:spLocks noChangeArrowheads="1"/>
          </p:cNvSpPr>
          <p:nvPr/>
        </p:nvSpPr>
        <p:spPr bwMode="auto">
          <a:xfrm>
            <a:off x="5316538" y="2390775"/>
            <a:ext cx="1255712" cy="6350"/>
          </a:xfrm>
          <a:prstGeom prst="rect">
            <a:avLst/>
          </a:prstGeom>
          <a:solidFill>
            <a:srgbClr val="000000"/>
          </a:solidFill>
          <a:ln w="9525">
            <a:noFill/>
            <a:miter lim="800000"/>
            <a:headEnd/>
            <a:tailEnd/>
          </a:ln>
        </p:spPr>
        <p:txBody>
          <a:bodyPr/>
          <a:lstStyle/>
          <a:p>
            <a:endParaRPr lang="en-GB"/>
          </a:p>
        </p:txBody>
      </p:sp>
      <p:sp>
        <p:nvSpPr>
          <p:cNvPr id="77915" name="Line 98"/>
          <p:cNvSpPr>
            <a:spLocks noChangeShapeType="1"/>
          </p:cNvSpPr>
          <p:nvPr/>
        </p:nvSpPr>
        <p:spPr bwMode="auto">
          <a:xfrm>
            <a:off x="5316538" y="2390775"/>
            <a:ext cx="1255712" cy="1588"/>
          </a:xfrm>
          <a:prstGeom prst="line">
            <a:avLst/>
          </a:prstGeom>
          <a:noFill/>
          <a:ln w="0">
            <a:solidFill>
              <a:srgbClr val="000000"/>
            </a:solidFill>
            <a:round/>
            <a:headEnd/>
            <a:tailEnd/>
          </a:ln>
        </p:spPr>
        <p:txBody>
          <a:bodyPr/>
          <a:lstStyle/>
          <a:p>
            <a:endParaRPr lang="en-GB"/>
          </a:p>
        </p:txBody>
      </p:sp>
      <p:sp>
        <p:nvSpPr>
          <p:cNvPr id="77916" name="Rectangle 99"/>
          <p:cNvSpPr>
            <a:spLocks noChangeArrowheads="1"/>
          </p:cNvSpPr>
          <p:nvPr/>
        </p:nvSpPr>
        <p:spPr bwMode="auto">
          <a:xfrm>
            <a:off x="6572250" y="2390775"/>
            <a:ext cx="6350" cy="6350"/>
          </a:xfrm>
          <a:prstGeom prst="rect">
            <a:avLst/>
          </a:prstGeom>
          <a:solidFill>
            <a:srgbClr val="000000"/>
          </a:solidFill>
          <a:ln w="9525">
            <a:noFill/>
            <a:miter lim="800000"/>
            <a:headEnd/>
            <a:tailEnd/>
          </a:ln>
        </p:spPr>
        <p:txBody>
          <a:bodyPr/>
          <a:lstStyle/>
          <a:p>
            <a:endParaRPr lang="en-GB"/>
          </a:p>
        </p:txBody>
      </p:sp>
      <p:sp>
        <p:nvSpPr>
          <p:cNvPr id="77917" name="Line 100"/>
          <p:cNvSpPr>
            <a:spLocks noChangeShapeType="1"/>
          </p:cNvSpPr>
          <p:nvPr/>
        </p:nvSpPr>
        <p:spPr bwMode="auto">
          <a:xfrm>
            <a:off x="6572250" y="2390775"/>
            <a:ext cx="6350" cy="1588"/>
          </a:xfrm>
          <a:prstGeom prst="line">
            <a:avLst/>
          </a:prstGeom>
          <a:noFill/>
          <a:ln w="0">
            <a:solidFill>
              <a:srgbClr val="000000"/>
            </a:solidFill>
            <a:round/>
            <a:headEnd/>
            <a:tailEnd/>
          </a:ln>
        </p:spPr>
        <p:txBody>
          <a:bodyPr/>
          <a:lstStyle/>
          <a:p>
            <a:endParaRPr lang="en-GB"/>
          </a:p>
        </p:txBody>
      </p:sp>
      <p:sp>
        <p:nvSpPr>
          <p:cNvPr id="77918" name="Line 101"/>
          <p:cNvSpPr>
            <a:spLocks noChangeShapeType="1"/>
          </p:cNvSpPr>
          <p:nvPr/>
        </p:nvSpPr>
        <p:spPr bwMode="auto">
          <a:xfrm>
            <a:off x="6572250" y="2390775"/>
            <a:ext cx="1588" cy="6350"/>
          </a:xfrm>
          <a:prstGeom prst="line">
            <a:avLst/>
          </a:prstGeom>
          <a:noFill/>
          <a:ln w="0">
            <a:solidFill>
              <a:srgbClr val="000000"/>
            </a:solidFill>
            <a:round/>
            <a:headEnd/>
            <a:tailEnd/>
          </a:ln>
        </p:spPr>
        <p:txBody>
          <a:bodyPr/>
          <a:lstStyle/>
          <a:p>
            <a:endParaRPr lang="en-GB"/>
          </a:p>
        </p:txBody>
      </p:sp>
      <p:sp>
        <p:nvSpPr>
          <p:cNvPr id="77919" name="Rectangle 102"/>
          <p:cNvSpPr>
            <a:spLocks noChangeArrowheads="1"/>
          </p:cNvSpPr>
          <p:nvPr/>
        </p:nvSpPr>
        <p:spPr bwMode="auto">
          <a:xfrm>
            <a:off x="6578600" y="2390775"/>
            <a:ext cx="1690688" cy="6350"/>
          </a:xfrm>
          <a:prstGeom prst="rect">
            <a:avLst/>
          </a:prstGeom>
          <a:solidFill>
            <a:srgbClr val="000000"/>
          </a:solidFill>
          <a:ln w="9525">
            <a:noFill/>
            <a:miter lim="800000"/>
            <a:headEnd/>
            <a:tailEnd/>
          </a:ln>
        </p:spPr>
        <p:txBody>
          <a:bodyPr/>
          <a:lstStyle/>
          <a:p>
            <a:endParaRPr lang="en-GB"/>
          </a:p>
        </p:txBody>
      </p:sp>
      <p:sp>
        <p:nvSpPr>
          <p:cNvPr id="77920" name="Line 103"/>
          <p:cNvSpPr>
            <a:spLocks noChangeShapeType="1"/>
          </p:cNvSpPr>
          <p:nvPr/>
        </p:nvSpPr>
        <p:spPr bwMode="auto">
          <a:xfrm>
            <a:off x="6578600" y="2390775"/>
            <a:ext cx="1690688" cy="1588"/>
          </a:xfrm>
          <a:prstGeom prst="line">
            <a:avLst/>
          </a:prstGeom>
          <a:noFill/>
          <a:ln w="0">
            <a:solidFill>
              <a:srgbClr val="000000"/>
            </a:solidFill>
            <a:round/>
            <a:headEnd/>
            <a:tailEnd/>
          </a:ln>
        </p:spPr>
        <p:txBody>
          <a:bodyPr/>
          <a:lstStyle/>
          <a:p>
            <a:endParaRPr lang="en-GB"/>
          </a:p>
        </p:txBody>
      </p:sp>
      <p:sp>
        <p:nvSpPr>
          <p:cNvPr id="77921" name="Rectangle 104"/>
          <p:cNvSpPr>
            <a:spLocks noChangeArrowheads="1"/>
          </p:cNvSpPr>
          <p:nvPr/>
        </p:nvSpPr>
        <p:spPr bwMode="auto">
          <a:xfrm>
            <a:off x="8269288" y="2390775"/>
            <a:ext cx="6350" cy="6350"/>
          </a:xfrm>
          <a:prstGeom prst="rect">
            <a:avLst/>
          </a:prstGeom>
          <a:solidFill>
            <a:srgbClr val="000000"/>
          </a:solidFill>
          <a:ln w="9525">
            <a:noFill/>
            <a:miter lim="800000"/>
            <a:headEnd/>
            <a:tailEnd/>
          </a:ln>
        </p:spPr>
        <p:txBody>
          <a:bodyPr/>
          <a:lstStyle/>
          <a:p>
            <a:endParaRPr lang="en-GB"/>
          </a:p>
        </p:txBody>
      </p:sp>
      <p:sp>
        <p:nvSpPr>
          <p:cNvPr id="77922" name="Line 105"/>
          <p:cNvSpPr>
            <a:spLocks noChangeShapeType="1"/>
          </p:cNvSpPr>
          <p:nvPr/>
        </p:nvSpPr>
        <p:spPr bwMode="auto">
          <a:xfrm>
            <a:off x="8269288" y="2390775"/>
            <a:ext cx="6350" cy="1588"/>
          </a:xfrm>
          <a:prstGeom prst="line">
            <a:avLst/>
          </a:prstGeom>
          <a:noFill/>
          <a:ln w="0">
            <a:solidFill>
              <a:srgbClr val="000000"/>
            </a:solidFill>
            <a:round/>
            <a:headEnd/>
            <a:tailEnd/>
          </a:ln>
        </p:spPr>
        <p:txBody>
          <a:bodyPr/>
          <a:lstStyle/>
          <a:p>
            <a:endParaRPr lang="en-GB"/>
          </a:p>
        </p:txBody>
      </p:sp>
      <p:sp>
        <p:nvSpPr>
          <p:cNvPr id="77923" name="Line 106"/>
          <p:cNvSpPr>
            <a:spLocks noChangeShapeType="1"/>
          </p:cNvSpPr>
          <p:nvPr/>
        </p:nvSpPr>
        <p:spPr bwMode="auto">
          <a:xfrm>
            <a:off x="8269288" y="2390775"/>
            <a:ext cx="1587" cy="6350"/>
          </a:xfrm>
          <a:prstGeom prst="line">
            <a:avLst/>
          </a:prstGeom>
          <a:noFill/>
          <a:ln w="0">
            <a:solidFill>
              <a:srgbClr val="000000"/>
            </a:solidFill>
            <a:round/>
            <a:headEnd/>
            <a:tailEnd/>
          </a:ln>
        </p:spPr>
        <p:txBody>
          <a:bodyPr/>
          <a:lstStyle/>
          <a:p>
            <a:endParaRPr lang="en-GB"/>
          </a:p>
        </p:txBody>
      </p:sp>
      <p:sp>
        <p:nvSpPr>
          <p:cNvPr id="77924" name="Rectangle 107"/>
          <p:cNvSpPr>
            <a:spLocks noChangeArrowheads="1"/>
          </p:cNvSpPr>
          <p:nvPr/>
        </p:nvSpPr>
        <p:spPr bwMode="auto">
          <a:xfrm>
            <a:off x="620713" y="2397125"/>
            <a:ext cx="6350" cy="392113"/>
          </a:xfrm>
          <a:prstGeom prst="rect">
            <a:avLst/>
          </a:prstGeom>
          <a:solidFill>
            <a:srgbClr val="000000"/>
          </a:solidFill>
          <a:ln w="9525">
            <a:noFill/>
            <a:miter lim="800000"/>
            <a:headEnd/>
            <a:tailEnd/>
          </a:ln>
        </p:spPr>
        <p:txBody>
          <a:bodyPr/>
          <a:lstStyle/>
          <a:p>
            <a:endParaRPr lang="en-GB"/>
          </a:p>
        </p:txBody>
      </p:sp>
      <p:sp>
        <p:nvSpPr>
          <p:cNvPr id="77925" name="Line 108"/>
          <p:cNvSpPr>
            <a:spLocks noChangeShapeType="1"/>
          </p:cNvSpPr>
          <p:nvPr/>
        </p:nvSpPr>
        <p:spPr bwMode="auto">
          <a:xfrm>
            <a:off x="620713" y="2397125"/>
            <a:ext cx="1587" cy="392113"/>
          </a:xfrm>
          <a:prstGeom prst="line">
            <a:avLst/>
          </a:prstGeom>
          <a:noFill/>
          <a:ln w="0">
            <a:solidFill>
              <a:srgbClr val="000000"/>
            </a:solidFill>
            <a:round/>
            <a:headEnd/>
            <a:tailEnd/>
          </a:ln>
        </p:spPr>
        <p:txBody>
          <a:bodyPr/>
          <a:lstStyle/>
          <a:p>
            <a:endParaRPr lang="en-GB"/>
          </a:p>
        </p:txBody>
      </p:sp>
      <p:sp>
        <p:nvSpPr>
          <p:cNvPr id="77926" name="Rectangle 109"/>
          <p:cNvSpPr>
            <a:spLocks noChangeArrowheads="1"/>
          </p:cNvSpPr>
          <p:nvPr/>
        </p:nvSpPr>
        <p:spPr bwMode="auto">
          <a:xfrm>
            <a:off x="2133600" y="2397125"/>
            <a:ext cx="6350" cy="392113"/>
          </a:xfrm>
          <a:prstGeom prst="rect">
            <a:avLst/>
          </a:prstGeom>
          <a:solidFill>
            <a:srgbClr val="000000"/>
          </a:solidFill>
          <a:ln w="9525">
            <a:noFill/>
            <a:miter lim="800000"/>
            <a:headEnd/>
            <a:tailEnd/>
          </a:ln>
        </p:spPr>
        <p:txBody>
          <a:bodyPr/>
          <a:lstStyle/>
          <a:p>
            <a:endParaRPr lang="en-GB"/>
          </a:p>
        </p:txBody>
      </p:sp>
      <p:sp>
        <p:nvSpPr>
          <p:cNvPr id="77927" name="Line 110"/>
          <p:cNvSpPr>
            <a:spLocks noChangeShapeType="1"/>
          </p:cNvSpPr>
          <p:nvPr/>
        </p:nvSpPr>
        <p:spPr bwMode="auto">
          <a:xfrm>
            <a:off x="2133600" y="2397125"/>
            <a:ext cx="1588" cy="392113"/>
          </a:xfrm>
          <a:prstGeom prst="line">
            <a:avLst/>
          </a:prstGeom>
          <a:noFill/>
          <a:ln w="0">
            <a:solidFill>
              <a:srgbClr val="000000"/>
            </a:solidFill>
            <a:round/>
            <a:headEnd/>
            <a:tailEnd/>
          </a:ln>
        </p:spPr>
        <p:txBody>
          <a:bodyPr/>
          <a:lstStyle/>
          <a:p>
            <a:endParaRPr lang="en-GB"/>
          </a:p>
        </p:txBody>
      </p:sp>
      <p:sp>
        <p:nvSpPr>
          <p:cNvPr id="77928" name="Rectangle 111"/>
          <p:cNvSpPr>
            <a:spLocks noChangeArrowheads="1"/>
          </p:cNvSpPr>
          <p:nvPr/>
        </p:nvSpPr>
        <p:spPr bwMode="auto">
          <a:xfrm>
            <a:off x="3557588" y="2397125"/>
            <a:ext cx="6350" cy="392113"/>
          </a:xfrm>
          <a:prstGeom prst="rect">
            <a:avLst/>
          </a:prstGeom>
          <a:solidFill>
            <a:srgbClr val="000000"/>
          </a:solidFill>
          <a:ln w="9525">
            <a:noFill/>
            <a:miter lim="800000"/>
            <a:headEnd/>
            <a:tailEnd/>
          </a:ln>
        </p:spPr>
        <p:txBody>
          <a:bodyPr/>
          <a:lstStyle/>
          <a:p>
            <a:endParaRPr lang="en-GB"/>
          </a:p>
        </p:txBody>
      </p:sp>
      <p:sp>
        <p:nvSpPr>
          <p:cNvPr id="77929" name="Line 112"/>
          <p:cNvSpPr>
            <a:spLocks noChangeShapeType="1"/>
          </p:cNvSpPr>
          <p:nvPr/>
        </p:nvSpPr>
        <p:spPr bwMode="auto">
          <a:xfrm>
            <a:off x="3557588" y="2397125"/>
            <a:ext cx="1587" cy="392113"/>
          </a:xfrm>
          <a:prstGeom prst="line">
            <a:avLst/>
          </a:prstGeom>
          <a:noFill/>
          <a:ln w="0">
            <a:solidFill>
              <a:srgbClr val="000000"/>
            </a:solidFill>
            <a:round/>
            <a:headEnd/>
            <a:tailEnd/>
          </a:ln>
        </p:spPr>
        <p:txBody>
          <a:bodyPr/>
          <a:lstStyle/>
          <a:p>
            <a:endParaRPr lang="en-GB"/>
          </a:p>
        </p:txBody>
      </p:sp>
      <p:sp>
        <p:nvSpPr>
          <p:cNvPr id="77930" name="Rectangle 113"/>
          <p:cNvSpPr>
            <a:spLocks noChangeArrowheads="1"/>
          </p:cNvSpPr>
          <p:nvPr/>
        </p:nvSpPr>
        <p:spPr bwMode="auto">
          <a:xfrm>
            <a:off x="5311775" y="2397125"/>
            <a:ext cx="4763" cy="392113"/>
          </a:xfrm>
          <a:prstGeom prst="rect">
            <a:avLst/>
          </a:prstGeom>
          <a:solidFill>
            <a:srgbClr val="000000"/>
          </a:solidFill>
          <a:ln w="9525">
            <a:noFill/>
            <a:miter lim="800000"/>
            <a:headEnd/>
            <a:tailEnd/>
          </a:ln>
        </p:spPr>
        <p:txBody>
          <a:bodyPr/>
          <a:lstStyle/>
          <a:p>
            <a:endParaRPr lang="en-GB"/>
          </a:p>
        </p:txBody>
      </p:sp>
      <p:sp>
        <p:nvSpPr>
          <p:cNvPr id="77931" name="Line 114"/>
          <p:cNvSpPr>
            <a:spLocks noChangeShapeType="1"/>
          </p:cNvSpPr>
          <p:nvPr/>
        </p:nvSpPr>
        <p:spPr bwMode="auto">
          <a:xfrm>
            <a:off x="5311775" y="2397125"/>
            <a:ext cx="1588" cy="392113"/>
          </a:xfrm>
          <a:prstGeom prst="line">
            <a:avLst/>
          </a:prstGeom>
          <a:noFill/>
          <a:ln w="0">
            <a:solidFill>
              <a:srgbClr val="000000"/>
            </a:solidFill>
            <a:round/>
            <a:headEnd/>
            <a:tailEnd/>
          </a:ln>
        </p:spPr>
        <p:txBody>
          <a:bodyPr/>
          <a:lstStyle/>
          <a:p>
            <a:endParaRPr lang="en-GB"/>
          </a:p>
        </p:txBody>
      </p:sp>
      <p:sp>
        <p:nvSpPr>
          <p:cNvPr id="77932" name="Rectangle 115"/>
          <p:cNvSpPr>
            <a:spLocks noChangeArrowheads="1"/>
          </p:cNvSpPr>
          <p:nvPr/>
        </p:nvSpPr>
        <p:spPr bwMode="auto">
          <a:xfrm>
            <a:off x="6572250" y="2397125"/>
            <a:ext cx="6350" cy="392113"/>
          </a:xfrm>
          <a:prstGeom prst="rect">
            <a:avLst/>
          </a:prstGeom>
          <a:solidFill>
            <a:srgbClr val="000000"/>
          </a:solidFill>
          <a:ln w="9525">
            <a:noFill/>
            <a:miter lim="800000"/>
            <a:headEnd/>
            <a:tailEnd/>
          </a:ln>
        </p:spPr>
        <p:txBody>
          <a:bodyPr/>
          <a:lstStyle/>
          <a:p>
            <a:endParaRPr lang="en-GB"/>
          </a:p>
        </p:txBody>
      </p:sp>
      <p:sp>
        <p:nvSpPr>
          <p:cNvPr id="77933" name="Line 116"/>
          <p:cNvSpPr>
            <a:spLocks noChangeShapeType="1"/>
          </p:cNvSpPr>
          <p:nvPr/>
        </p:nvSpPr>
        <p:spPr bwMode="auto">
          <a:xfrm>
            <a:off x="6572250" y="2397125"/>
            <a:ext cx="1588" cy="392113"/>
          </a:xfrm>
          <a:prstGeom prst="line">
            <a:avLst/>
          </a:prstGeom>
          <a:noFill/>
          <a:ln w="0">
            <a:solidFill>
              <a:srgbClr val="000000"/>
            </a:solidFill>
            <a:round/>
            <a:headEnd/>
            <a:tailEnd/>
          </a:ln>
        </p:spPr>
        <p:txBody>
          <a:bodyPr/>
          <a:lstStyle/>
          <a:p>
            <a:endParaRPr lang="en-GB"/>
          </a:p>
        </p:txBody>
      </p:sp>
      <p:sp>
        <p:nvSpPr>
          <p:cNvPr id="77934" name="Rectangle 117"/>
          <p:cNvSpPr>
            <a:spLocks noChangeArrowheads="1"/>
          </p:cNvSpPr>
          <p:nvPr/>
        </p:nvSpPr>
        <p:spPr bwMode="auto">
          <a:xfrm>
            <a:off x="8269288" y="2397125"/>
            <a:ext cx="6350" cy="392113"/>
          </a:xfrm>
          <a:prstGeom prst="rect">
            <a:avLst/>
          </a:prstGeom>
          <a:solidFill>
            <a:srgbClr val="000000"/>
          </a:solidFill>
          <a:ln w="9525">
            <a:noFill/>
            <a:miter lim="800000"/>
            <a:headEnd/>
            <a:tailEnd/>
          </a:ln>
        </p:spPr>
        <p:txBody>
          <a:bodyPr/>
          <a:lstStyle/>
          <a:p>
            <a:endParaRPr lang="en-GB"/>
          </a:p>
        </p:txBody>
      </p:sp>
      <p:sp>
        <p:nvSpPr>
          <p:cNvPr id="77935" name="Line 118"/>
          <p:cNvSpPr>
            <a:spLocks noChangeShapeType="1"/>
          </p:cNvSpPr>
          <p:nvPr/>
        </p:nvSpPr>
        <p:spPr bwMode="auto">
          <a:xfrm>
            <a:off x="8269288" y="2397125"/>
            <a:ext cx="1587" cy="392113"/>
          </a:xfrm>
          <a:prstGeom prst="line">
            <a:avLst/>
          </a:prstGeom>
          <a:noFill/>
          <a:ln w="0">
            <a:solidFill>
              <a:srgbClr val="000000"/>
            </a:solidFill>
            <a:round/>
            <a:headEnd/>
            <a:tailEnd/>
          </a:ln>
        </p:spPr>
        <p:txBody>
          <a:bodyPr/>
          <a:lstStyle/>
          <a:p>
            <a:endParaRPr lang="en-GB"/>
          </a:p>
        </p:txBody>
      </p:sp>
      <p:sp>
        <p:nvSpPr>
          <p:cNvPr id="77936" name="Rectangle 321"/>
          <p:cNvSpPr>
            <a:spLocks noGrp="1" noChangeArrowheads="1"/>
          </p:cNvSpPr>
          <p:nvPr>
            <p:ph type="title"/>
          </p:nvPr>
        </p:nvSpPr>
        <p:spPr>
          <a:xfrm>
            <a:off x="152400" y="685800"/>
            <a:ext cx="8763000" cy="685800"/>
          </a:xfrm>
          <a:noFill/>
        </p:spPr>
        <p:txBody>
          <a:bodyPr/>
          <a:lstStyle/>
          <a:p>
            <a:r>
              <a:rPr lang="en-US" smtClean="0"/>
              <a:t>Smart Grid ad hoc Closing Report - March 2010</a:t>
            </a:r>
          </a:p>
        </p:txBody>
      </p:sp>
      <p:sp>
        <p:nvSpPr>
          <p:cNvPr id="77937" name="Rectangle 322"/>
          <p:cNvSpPr>
            <a:spLocks noGrp="1" noChangeArrowheads="1"/>
          </p:cNvSpPr>
          <p:nvPr>
            <p:ph type="body" idx="1"/>
          </p:nvPr>
        </p:nvSpPr>
        <p:spPr>
          <a:xfrm>
            <a:off x="685800" y="1524000"/>
            <a:ext cx="7772400" cy="381000"/>
          </a:xfrm>
          <a:noFill/>
        </p:spPr>
        <p:txBody>
          <a:bodyPr/>
          <a:lstStyle/>
          <a:p>
            <a:pPr algn="ctr">
              <a:buFontTx/>
              <a:buNone/>
            </a:pPr>
            <a:r>
              <a:rPr lang="en-US" smtClean="0"/>
              <a:t>Date:</a:t>
            </a:r>
            <a:r>
              <a:rPr lang="en-US" b="0" smtClean="0"/>
              <a:t> 2010-3-18</a:t>
            </a:r>
          </a:p>
        </p:txBody>
      </p:sp>
      <p:sp>
        <p:nvSpPr>
          <p:cNvPr id="77938" name="Rectangle 323"/>
          <p:cNvSpPr>
            <a:spLocks noChangeArrowheads="1"/>
          </p:cNvSpPr>
          <p:nvPr/>
        </p:nvSpPr>
        <p:spPr bwMode="auto">
          <a:xfrm>
            <a:off x="533400" y="1676400"/>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a:t>Authors:</a:t>
            </a:r>
            <a:endParaRPr lang="en-US" sz="2000" b="0"/>
          </a:p>
        </p:txBody>
      </p:sp>
      <p:sp>
        <p:nvSpPr>
          <p:cNvPr id="77939" name="Line 327"/>
          <p:cNvSpPr>
            <a:spLocks noChangeShapeType="1"/>
          </p:cNvSpPr>
          <p:nvPr/>
        </p:nvSpPr>
        <p:spPr bwMode="auto">
          <a:xfrm>
            <a:off x="609600" y="2776538"/>
            <a:ext cx="7662863" cy="0"/>
          </a:xfrm>
          <a:prstGeom prst="line">
            <a:avLst/>
          </a:prstGeom>
          <a:noFill/>
          <a:ln w="12700">
            <a:solidFill>
              <a:schemeClr val="tx1"/>
            </a:solidFill>
            <a:round/>
            <a:headEnd type="none" w="sm" len="sm"/>
            <a:tailEnd type="none" w="sm" len="sm"/>
          </a:ln>
        </p:spPr>
        <p:txBody>
          <a:bodyPr/>
          <a:lstStyle/>
          <a:p>
            <a:endParaRPr lang="en-GB"/>
          </a:p>
        </p:txBody>
      </p:sp>
      <p:sp>
        <p:nvSpPr>
          <p:cNvPr id="77940" name="Text Box 330"/>
          <p:cNvSpPr txBox="1">
            <a:spLocks noChangeArrowheads="1"/>
          </p:cNvSpPr>
          <p:nvPr/>
        </p:nvSpPr>
        <p:spPr bwMode="auto">
          <a:xfrm>
            <a:off x="827088" y="3321050"/>
            <a:ext cx="6961187" cy="1616075"/>
          </a:xfrm>
          <a:prstGeom prst="rect">
            <a:avLst/>
          </a:prstGeom>
          <a:noFill/>
          <a:ln w="12700">
            <a:noFill/>
            <a:miter lim="800000"/>
            <a:headEnd type="none" w="sm" len="sm"/>
            <a:tailEnd type="none" w="sm" len="sm"/>
          </a:ln>
        </p:spPr>
        <p:txBody>
          <a:bodyPr wrap="none">
            <a:spAutoFit/>
          </a:bodyPr>
          <a:lstStyle/>
          <a:p>
            <a:r>
              <a:rPr lang="en-US" sz="2000"/>
              <a:t>Abstract: Information on Smart Grid activities   – March 2010</a:t>
            </a:r>
          </a:p>
          <a:p>
            <a:endParaRPr lang="en-US" sz="2000"/>
          </a:p>
          <a:p>
            <a:r>
              <a:rPr lang="en-US" sz="2000"/>
              <a:t>Related documents</a:t>
            </a:r>
          </a:p>
          <a:p>
            <a:r>
              <a:rPr lang="en-US" sz="2000"/>
              <a:t>Smart Grid ad hoc Meeting Report    11-10-0373r2 </a:t>
            </a:r>
          </a:p>
          <a:p>
            <a:r>
              <a:rPr lang="en-US" sz="2000"/>
              <a:t>Smart Grid ad hoc meeting minutes   11-10-0419r0</a:t>
            </a:r>
          </a:p>
        </p:txBody>
      </p:sp>
      <p:sp>
        <p:nvSpPr>
          <p:cNvPr id="77941" name="Rectangle 117"/>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1/10 of 11-10/0420r0 by Bruce Kraemer, Marvell</a:t>
            </a:r>
          </a:p>
        </p:txBody>
      </p:sp>
      <p:sp>
        <p:nvSpPr>
          <p:cNvPr id="77942"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78851" name="Slide Number Placeholder 5"/>
          <p:cNvSpPr>
            <a:spLocks noGrp="1"/>
          </p:cNvSpPr>
          <p:nvPr>
            <p:ph type="sldNum" sz="quarter" idx="12"/>
          </p:nvPr>
        </p:nvSpPr>
        <p:spPr>
          <a:noFill/>
        </p:spPr>
        <p:txBody>
          <a:bodyPr/>
          <a:lstStyle/>
          <a:p>
            <a:r>
              <a:rPr lang="en-US" smtClean="0">
                <a:latin typeface="Times New Roman" charset="0"/>
              </a:rPr>
              <a:t>Slide </a:t>
            </a:r>
            <a:fld id="{30EFCF2A-82ED-4952-97EF-B857C7C50324}" type="slidenum">
              <a:rPr lang="en-US" smtClean="0">
                <a:latin typeface="Times New Roman" charset="0"/>
              </a:rPr>
              <a:pPr/>
              <a:t>83</a:t>
            </a:fld>
            <a:endParaRPr lang="en-US" smtClean="0">
              <a:latin typeface="Times New Roman" charset="0"/>
            </a:endParaRPr>
          </a:p>
        </p:txBody>
      </p:sp>
      <p:sp>
        <p:nvSpPr>
          <p:cNvPr id="78852" name="Rectangle 2"/>
          <p:cNvSpPr>
            <a:spLocks noGrp="1" noChangeArrowheads="1"/>
          </p:cNvSpPr>
          <p:nvPr>
            <p:ph type="title"/>
          </p:nvPr>
        </p:nvSpPr>
        <p:spPr>
          <a:xfrm>
            <a:off x="685800" y="685800"/>
            <a:ext cx="7772400" cy="598488"/>
          </a:xfrm>
        </p:spPr>
        <p:txBody>
          <a:bodyPr/>
          <a:lstStyle/>
          <a:p>
            <a:r>
              <a:rPr lang="en-US" smtClean="0"/>
              <a:t>Agenda Topics</a:t>
            </a:r>
          </a:p>
        </p:txBody>
      </p:sp>
      <p:sp>
        <p:nvSpPr>
          <p:cNvPr id="78853" name="Rectangle 3"/>
          <p:cNvSpPr>
            <a:spLocks noGrp="1" noChangeArrowheads="1"/>
          </p:cNvSpPr>
          <p:nvPr>
            <p:ph type="body" idx="1"/>
          </p:nvPr>
        </p:nvSpPr>
        <p:spPr>
          <a:xfrm>
            <a:off x="206375" y="1274763"/>
            <a:ext cx="8774113" cy="5049837"/>
          </a:xfrm>
        </p:spPr>
        <p:txBody>
          <a:bodyPr/>
          <a:lstStyle/>
          <a:p>
            <a:pPr marL="457200" indent="-457200">
              <a:buFontTx/>
              <a:buNone/>
            </a:pPr>
            <a:r>
              <a:rPr lang="en-US" sz="2200" smtClean="0"/>
              <a:t>Planned topics:</a:t>
            </a:r>
          </a:p>
          <a:p>
            <a:pPr marL="457200" indent="-457200">
              <a:buFontTx/>
              <a:buAutoNum type="arabicPeriod"/>
            </a:pPr>
            <a:r>
              <a:rPr lang="en-US" sz="2200" smtClean="0"/>
              <a:t>National Broadband plan – Smart Grid chapter</a:t>
            </a:r>
          </a:p>
          <a:p>
            <a:pPr marL="457200" indent="-457200">
              <a:buFontTx/>
              <a:buAutoNum type="arabicPeriod"/>
            </a:pPr>
            <a:endParaRPr lang="en-US" sz="2200" smtClean="0"/>
          </a:p>
          <a:p>
            <a:pPr marL="457200" indent="-457200">
              <a:buFontTx/>
              <a:buAutoNum type="arabicPeriod" startAt="2"/>
            </a:pPr>
            <a:r>
              <a:rPr lang="en-US" sz="2200" smtClean="0"/>
              <a:t>Update on SGIP meeting of March 16-17– Mark Klerer</a:t>
            </a:r>
          </a:p>
          <a:p>
            <a:pPr marL="457200" indent="-457200">
              <a:buFontTx/>
              <a:buNone/>
            </a:pPr>
            <a:r>
              <a:rPr lang="en-US" sz="2200" smtClean="0"/>
              <a:t>3.   Results and action items for NIST PAP#2 modeling</a:t>
            </a:r>
            <a:endParaRPr lang="en-US" sz="2200" smtClean="0">
              <a:hlinkClick r:id="rId3" tooltip="blocked::http://collaborate.nist.gov/twiki-sggrid/pub/SmartGrid/PAP02Wireless/PAP2modeling.ppt"/>
            </a:endParaRPr>
          </a:p>
          <a:p>
            <a:pPr marL="457200" indent="-457200"/>
            <a:r>
              <a:rPr lang="en-US" sz="2200" smtClean="0">
                <a:hlinkClick r:id="rId3" tooltip="blocked::http://collaborate.nist.gov/twiki-sggrid/pub/SmartGrid/PAP02Wireless/PAP2modeling.ppt"/>
              </a:rPr>
              <a:t>http://collaborate.nist.gov/twiki-sggrid/pub/SmartGrid/PAP02Wireless/PAP2modeling.ppt</a:t>
            </a:r>
            <a:endParaRPr lang="en-US" sz="2200" smtClean="0"/>
          </a:p>
          <a:p>
            <a:pPr marL="457200" indent="-457200">
              <a:buFontTx/>
              <a:buNone/>
            </a:pPr>
            <a:r>
              <a:rPr lang="en-US" sz="2200" smtClean="0"/>
              <a:t>4.   Modified flow diagram representation of Use cases - Mark Klerer</a:t>
            </a:r>
          </a:p>
          <a:p>
            <a:pPr marL="457200" indent="-457200">
              <a:buFontTx/>
              <a:buNone/>
            </a:pPr>
            <a:r>
              <a:rPr lang="en-US" sz="2200" smtClean="0"/>
              <a:t>Subsequent conference calls  and plans for May meeting</a:t>
            </a:r>
          </a:p>
        </p:txBody>
      </p:sp>
      <p:sp>
        <p:nvSpPr>
          <p:cNvPr id="78854" name="Text Box 4"/>
          <p:cNvSpPr txBox="1">
            <a:spLocks noChangeArrowheads="1"/>
          </p:cNvSpPr>
          <p:nvPr/>
        </p:nvSpPr>
        <p:spPr bwMode="auto">
          <a:xfrm>
            <a:off x="720725" y="2051050"/>
            <a:ext cx="7423150" cy="409575"/>
          </a:xfrm>
          <a:prstGeom prst="rect">
            <a:avLst/>
          </a:prstGeom>
          <a:noFill/>
          <a:ln w="12700">
            <a:solidFill>
              <a:srgbClr val="33CC33"/>
            </a:solidFill>
            <a:miter lim="800000"/>
            <a:headEnd type="none" w="sm" len="sm"/>
            <a:tailEnd type="none" w="sm" len="sm"/>
          </a:ln>
        </p:spPr>
        <p:txBody>
          <a:bodyPr wrap="none">
            <a:spAutoFit/>
          </a:bodyPr>
          <a:lstStyle/>
          <a:p>
            <a:r>
              <a:rPr lang="en-US" sz="2000"/>
              <a:t>http://download.broadband.gov/plan/national-broadband-plan.pdf</a:t>
            </a:r>
          </a:p>
        </p:txBody>
      </p:sp>
      <p:sp>
        <p:nvSpPr>
          <p:cNvPr id="78855" name="Rectangle 7"/>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2/10 of 11-10/0420r0 by Bruce Kraemer, Marvell</a:t>
            </a:r>
          </a:p>
        </p:txBody>
      </p:sp>
      <p:sp>
        <p:nvSpPr>
          <p:cNvPr id="78856"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79875" name="Slide Number Placeholder 5"/>
          <p:cNvSpPr>
            <a:spLocks noGrp="1"/>
          </p:cNvSpPr>
          <p:nvPr>
            <p:ph type="sldNum" sz="quarter" idx="12"/>
          </p:nvPr>
        </p:nvSpPr>
        <p:spPr>
          <a:noFill/>
        </p:spPr>
        <p:txBody>
          <a:bodyPr/>
          <a:lstStyle/>
          <a:p>
            <a:r>
              <a:rPr lang="en-US" smtClean="0">
                <a:latin typeface="Times New Roman" charset="0"/>
              </a:rPr>
              <a:t>Slide </a:t>
            </a:r>
            <a:fld id="{74951BA3-3DDC-447D-A6C1-91A8BDD67BDB}" type="slidenum">
              <a:rPr lang="en-US" smtClean="0">
                <a:latin typeface="Times New Roman" charset="0"/>
              </a:rPr>
              <a:pPr/>
              <a:t>84</a:t>
            </a:fld>
            <a:endParaRPr lang="en-US" smtClean="0">
              <a:latin typeface="Times New Roman" charset="0"/>
            </a:endParaRPr>
          </a:p>
        </p:txBody>
      </p:sp>
      <p:sp>
        <p:nvSpPr>
          <p:cNvPr id="79876" name="Rectangle 2"/>
          <p:cNvSpPr>
            <a:spLocks noGrp="1" noChangeArrowheads="1"/>
          </p:cNvSpPr>
          <p:nvPr>
            <p:ph type="title"/>
          </p:nvPr>
        </p:nvSpPr>
        <p:spPr/>
        <p:txBody>
          <a:bodyPr/>
          <a:lstStyle/>
          <a:p>
            <a:r>
              <a:rPr lang="en-US" smtClean="0"/>
              <a:t>Upcoming Events</a:t>
            </a:r>
          </a:p>
        </p:txBody>
      </p:sp>
      <p:sp>
        <p:nvSpPr>
          <p:cNvPr id="79877" name="Rectangle 3"/>
          <p:cNvSpPr>
            <a:spLocks noGrp="1" noChangeArrowheads="1"/>
          </p:cNvSpPr>
          <p:nvPr>
            <p:ph type="body" idx="1"/>
          </p:nvPr>
        </p:nvSpPr>
        <p:spPr>
          <a:xfrm>
            <a:off x="446088" y="1981200"/>
            <a:ext cx="8012112" cy="2166938"/>
          </a:xfrm>
        </p:spPr>
        <p:txBody>
          <a:bodyPr/>
          <a:lstStyle/>
          <a:p>
            <a:r>
              <a:rPr lang="en-US" smtClean="0"/>
              <a:t>March 21 meeting at NIST to review PAP#2 progress</a:t>
            </a:r>
          </a:p>
          <a:p>
            <a:endParaRPr lang="en-US" smtClean="0"/>
          </a:p>
          <a:p>
            <a:r>
              <a:rPr lang="en-US" smtClean="0"/>
              <a:t>May 24-27: 2nd </a:t>
            </a:r>
            <a:r>
              <a:rPr lang="en-US" smtClean="0">
                <a:hlinkClick r:id="rId2"/>
              </a:rPr>
              <a:t>SGIP</a:t>
            </a:r>
            <a:r>
              <a:rPr lang="en-US" smtClean="0"/>
              <a:t> Face-to-Face in Santa Clara, CA. </a:t>
            </a:r>
          </a:p>
          <a:p>
            <a:r>
              <a:rPr lang="en-US" smtClean="0"/>
              <a:t>Held in conjunction with P2030 &amp;  </a:t>
            </a:r>
            <a:r>
              <a:rPr lang="en-US" smtClean="0">
                <a:hlinkClick r:id="rId3"/>
              </a:rPr>
              <a:t>ConnectivityWeek</a:t>
            </a:r>
            <a:r>
              <a:rPr lang="en-US" smtClean="0"/>
              <a:t>.</a:t>
            </a:r>
          </a:p>
        </p:txBody>
      </p:sp>
      <p:sp>
        <p:nvSpPr>
          <p:cNvPr id="79878"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3/10 of 11-10/0420r0 by Bruce Kraemer, Marvell</a:t>
            </a:r>
          </a:p>
        </p:txBody>
      </p:sp>
      <p:sp>
        <p:nvSpPr>
          <p:cNvPr id="79879"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80899" name="Slide Number Placeholder 5"/>
          <p:cNvSpPr>
            <a:spLocks noGrp="1"/>
          </p:cNvSpPr>
          <p:nvPr>
            <p:ph type="sldNum" sz="quarter" idx="12"/>
          </p:nvPr>
        </p:nvSpPr>
        <p:spPr>
          <a:noFill/>
        </p:spPr>
        <p:txBody>
          <a:bodyPr/>
          <a:lstStyle/>
          <a:p>
            <a:r>
              <a:rPr lang="en-US" smtClean="0">
                <a:latin typeface="Times New Roman" charset="0"/>
              </a:rPr>
              <a:t>Slide </a:t>
            </a:r>
            <a:fld id="{F8A80A30-9D70-4682-93D0-E508ADFEFD15}" type="slidenum">
              <a:rPr lang="en-US" smtClean="0">
                <a:latin typeface="Times New Roman" charset="0"/>
              </a:rPr>
              <a:pPr/>
              <a:t>85</a:t>
            </a:fld>
            <a:endParaRPr lang="en-US" smtClean="0">
              <a:latin typeface="Times New Roman" charset="0"/>
            </a:endParaRPr>
          </a:p>
        </p:txBody>
      </p:sp>
      <p:sp>
        <p:nvSpPr>
          <p:cNvPr id="80900" name="Rectangle 2"/>
          <p:cNvSpPr>
            <a:spLocks noGrp="1" noChangeArrowheads="1"/>
          </p:cNvSpPr>
          <p:nvPr>
            <p:ph type="title"/>
          </p:nvPr>
        </p:nvSpPr>
        <p:spPr>
          <a:xfrm>
            <a:off x="685800" y="696913"/>
            <a:ext cx="7772400" cy="542925"/>
          </a:xfrm>
        </p:spPr>
        <p:txBody>
          <a:bodyPr/>
          <a:lstStyle/>
          <a:p>
            <a:r>
              <a:rPr lang="en-US" sz="2800" smtClean="0"/>
              <a:t>Tough Questions</a:t>
            </a:r>
          </a:p>
        </p:txBody>
      </p:sp>
      <p:sp>
        <p:nvSpPr>
          <p:cNvPr id="80901" name="Rectangle 3"/>
          <p:cNvSpPr>
            <a:spLocks noGrp="1" noChangeArrowheads="1"/>
          </p:cNvSpPr>
          <p:nvPr>
            <p:ph type="body" idx="1"/>
          </p:nvPr>
        </p:nvSpPr>
        <p:spPr>
          <a:xfrm>
            <a:off x="369888" y="1338263"/>
            <a:ext cx="8447087" cy="4757737"/>
          </a:xfrm>
        </p:spPr>
        <p:txBody>
          <a:bodyPr/>
          <a:lstStyle/>
          <a:p>
            <a:r>
              <a:rPr lang="en-US" smtClean="0"/>
              <a:t>What are the consequences of not responding to the request?</a:t>
            </a:r>
          </a:p>
          <a:p>
            <a:r>
              <a:rPr lang="en-US" smtClean="0"/>
              <a:t>How much effort, from whom, how quickly needs to be contributed to meet the request?</a:t>
            </a:r>
          </a:p>
          <a:p>
            <a:r>
              <a:rPr lang="en-US" smtClean="0"/>
              <a:t>Could the June deadline for task completion be extended?</a:t>
            </a:r>
          </a:p>
          <a:p>
            <a:endParaRPr lang="en-US" smtClean="0"/>
          </a:p>
          <a:p>
            <a:r>
              <a:rPr lang="en-US" smtClean="0"/>
              <a:t>How will the data provided to NIST be used by other entities in influencing deployment decisions?</a:t>
            </a:r>
          </a:p>
          <a:p>
            <a:r>
              <a:rPr lang="en-US" smtClean="0"/>
              <a:t>“Entities” range from FERC to consumer appliances</a:t>
            </a:r>
          </a:p>
          <a:p>
            <a:endParaRPr lang="en-US" smtClean="0"/>
          </a:p>
          <a:p>
            <a:r>
              <a:rPr lang="en-US" smtClean="0"/>
              <a:t>Can simulation models be useful enough without selecting and constructing channel models?</a:t>
            </a:r>
          </a:p>
          <a:p>
            <a:endParaRPr lang="en-US" smtClean="0"/>
          </a:p>
        </p:txBody>
      </p:sp>
      <p:sp>
        <p:nvSpPr>
          <p:cNvPr id="80902"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4/10 of 11-10/0420r0 by Bruce Kraemer, Marvell</a:t>
            </a:r>
          </a:p>
        </p:txBody>
      </p:sp>
      <p:sp>
        <p:nvSpPr>
          <p:cNvPr id="80903"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81923" name="Slide Number Placeholder 5"/>
          <p:cNvSpPr>
            <a:spLocks noGrp="1"/>
          </p:cNvSpPr>
          <p:nvPr>
            <p:ph type="sldNum" sz="quarter" idx="12"/>
          </p:nvPr>
        </p:nvSpPr>
        <p:spPr>
          <a:noFill/>
        </p:spPr>
        <p:txBody>
          <a:bodyPr/>
          <a:lstStyle/>
          <a:p>
            <a:r>
              <a:rPr lang="en-US" smtClean="0">
                <a:latin typeface="Times New Roman" charset="0"/>
              </a:rPr>
              <a:t>Slide </a:t>
            </a:r>
            <a:fld id="{FF445776-5BEB-4ADB-88C6-167239F349CA}" type="slidenum">
              <a:rPr lang="en-US" smtClean="0">
                <a:latin typeface="Times New Roman" charset="0"/>
              </a:rPr>
              <a:pPr/>
              <a:t>86</a:t>
            </a:fld>
            <a:endParaRPr lang="en-US" smtClean="0">
              <a:latin typeface="Times New Roman" charset="0"/>
            </a:endParaRPr>
          </a:p>
        </p:txBody>
      </p:sp>
      <p:sp>
        <p:nvSpPr>
          <p:cNvPr id="81924" name="Rectangle 2"/>
          <p:cNvSpPr>
            <a:spLocks noGrp="1" noChangeArrowheads="1"/>
          </p:cNvSpPr>
          <p:nvPr>
            <p:ph type="title"/>
          </p:nvPr>
        </p:nvSpPr>
        <p:spPr/>
        <p:txBody>
          <a:bodyPr/>
          <a:lstStyle/>
          <a:p>
            <a:r>
              <a:rPr lang="en-US" smtClean="0"/>
              <a:t>Working Assumptions</a:t>
            </a:r>
          </a:p>
        </p:txBody>
      </p:sp>
      <p:sp>
        <p:nvSpPr>
          <p:cNvPr id="81925" name="Rectangle 3"/>
          <p:cNvSpPr>
            <a:spLocks noGrp="1" noChangeArrowheads="1"/>
          </p:cNvSpPr>
          <p:nvPr>
            <p:ph type="body" idx="1"/>
          </p:nvPr>
        </p:nvSpPr>
        <p:spPr>
          <a:xfrm>
            <a:off x="446088" y="1524000"/>
            <a:ext cx="8382000" cy="4572000"/>
          </a:xfrm>
        </p:spPr>
        <p:txBody>
          <a:bodyPr/>
          <a:lstStyle/>
          <a:p>
            <a:r>
              <a:rPr lang="en-US" smtClean="0"/>
              <a:t>The ongoing interchange of information between power engineering and communications industry is essential.</a:t>
            </a:r>
          </a:p>
          <a:p>
            <a:r>
              <a:rPr lang="en-US" smtClean="0"/>
              <a:t>Computer modeling communications against PE supplied uses cases is far more useful than hand waving.</a:t>
            </a:r>
          </a:p>
          <a:p>
            <a:r>
              <a:rPr lang="en-US" smtClean="0"/>
              <a:t>Although not fully understood or quantified, there will be business incentives to being recognized as a qualified Smart Grid technology.</a:t>
            </a:r>
          </a:p>
          <a:p>
            <a:r>
              <a:rPr lang="en-US" smtClean="0"/>
              <a:t>Although not fully understood, industry would prefer to be “actively influencing” the technology selection process rather than have it dictated to them.</a:t>
            </a:r>
          </a:p>
        </p:txBody>
      </p:sp>
      <p:sp>
        <p:nvSpPr>
          <p:cNvPr id="81926"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5/10 of 11-10/0420r0 by Bruce Kraemer, Marvell</a:t>
            </a:r>
          </a:p>
        </p:txBody>
      </p:sp>
      <p:sp>
        <p:nvSpPr>
          <p:cNvPr id="81927"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82947" name="Slide Number Placeholder 5"/>
          <p:cNvSpPr>
            <a:spLocks noGrp="1"/>
          </p:cNvSpPr>
          <p:nvPr>
            <p:ph type="sldNum" sz="quarter" idx="12"/>
          </p:nvPr>
        </p:nvSpPr>
        <p:spPr>
          <a:noFill/>
        </p:spPr>
        <p:txBody>
          <a:bodyPr/>
          <a:lstStyle/>
          <a:p>
            <a:r>
              <a:rPr lang="en-US" smtClean="0">
                <a:latin typeface="Times New Roman" charset="0"/>
              </a:rPr>
              <a:t>Slide </a:t>
            </a:r>
            <a:fld id="{9BD26169-E0E3-495D-AD02-DDB248CFD49F}" type="slidenum">
              <a:rPr lang="en-US" smtClean="0">
                <a:latin typeface="Times New Roman" charset="0"/>
              </a:rPr>
              <a:pPr/>
              <a:t>87</a:t>
            </a:fld>
            <a:endParaRPr lang="en-US" smtClean="0">
              <a:latin typeface="Times New Roman" charset="0"/>
            </a:endParaRPr>
          </a:p>
        </p:txBody>
      </p:sp>
      <p:sp>
        <p:nvSpPr>
          <p:cNvPr id="82948" name="Rectangle 2"/>
          <p:cNvSpPr>
            <a:spLocks noGrp="1" noChangeArrowheads="1"/>
          </p:cNvSpPr>
          <p:nvPr>
            <p:ph type="title"/>
          </p:nvPr>
        </p:nvSpPr>
        <p:spPr>
          <a:xfrm>
            <a:off x="685800" y="685800"/>
            <a:ext cx="7772400" cy="652463"/>
          </a:xfrm>
        </p:spPr>
        <p:txBody>
          <a:bodyPr/>
          <a:lstStyle/>
          <a:p>
            <a:r>
              <a:rPr lang="en-US" smtClean="0"/>
              <a:t>Status Checklist</a:t>
            </a:r>
          </a:p>
        </p:txBody>
      </p:sp>
      <p:sp>
        <p:nvSpPr>
          <p:cNvPr id="82949" name="Rectangle 3"/>
          <p:cNvSpPr>
            <a:spLocks noGrp="1" noChangeArrowheads="1"/>
          </p:cNvSpPr>
          <p:nvPr>
            <p:ph type="body" idx="1"/>
          </p:nvPr>
        </p:nvSpPr>
        <p:spPr>
          <a:xfrm>
            <a:off x="685800" y="1622425"/>
            <a:ext cx="8110538" cy="4473575"/>
          </a:xfrm>
        </p:spPr>
        <p:txBody>
          <a:bodyPr/>
          <a:lstStyle/>
          <a:p>
            <a:pPr marL="457200" indent="-457200">
              <a:buFontTx/>
              <a:buAutoNum type="arabicPeriod"/>
            </a:pPr>
            <a:r>
              <a:rPr lang="en-US" smtClean="0"/>
              <a:t>Is there a public simulator available to run?</a:t>
            </a:r>
          </a:p>
          <a:p>
            <a:pPr marL="838200" lvl="1" indent="-381000">
              <a:buFontTx/>
              <a:buChar char="•"/>
            </a:pPr>
            <a:r>
              <a:rPr lang="en-US" smtClean="0"/>
              <a:t>802.16 –Yes, NS2</a:t>
            </a:r>
          </a:p>
          <a:p>
            <a:pPr marL="838200" lvl="1" indent="-381000">
              <a:buFontTx/>
              <a:buChar char="•"/>
            </a:pPr>
            <a:r>
              <a:rPr lang="en-US" smtClean="0"/>
              <a:t>802.11 – Yes, NIST Matlab</a:t>
            </a:r>
          </a:p>
          <a:p>
            <a:pPr marL="457200" indent="-457200">
              <a:buFontTx/>
              <a:buAutoNum type="arabicPeriod"/>
            </a:pPr>
            <a:r>
              <a:rPr lang="en-US" smtClean="0"/>
              <a:t>Has the simulator been recently executed to demonstrate it can produce useful results?</a:t>
            </a:r>
          </a:p>
          <a:p>
            <a:pPr marL="838200" lvl="1" indent="-381000"/>
            <a:r>
              <a:rPr lang="en-US" smtClean="0"/>
              <a:t>Yes, NIST Matlab for 802.11. 3 attendees.</a:t>
            </a:r>
          </a:p>
          <a:p>
            <a:pPr marL="457200" indent="-457200">
              <a:buFontTx/>
              <a:buAutoNum type="arabicPeriod"/>
            </a:pPr>
            <a:r>
              <a:rPr lang="en-US" smtClean="0"/>
              <a:t>Have any of the  OpenSG uses cases been modeled by industry?</a:t>
            </a:r>
          </a:p>
          <a:p>
            <a:pPr marL="838200" lvl="1" indent="-381000"/>
            <a:r>
              <a:rPr lang="en-US" smtClean="0"/>
              <a:t>No</a:t>
            </a:r>
          </a:p>
          <a:p>
            <a:pPr marL="457200" indent="-457200">
              <a:buFontTx/>
              <a:buAutoNum type="arabicPeriod"/>
            </a:pPr>
            <a:endParaRPr lang="en-US" smtClean="0"/>
          </a:p>
        </p:txBody>
      </p:sp>
      <p:sp>
        <p:nvSpPr>
          <p:cNvPr id="82950"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6/10 of 11-10/0420r0 by Bruce Kraemer, Marvell</a:t>
            </a:r>
          </a:p>
        </p:txBody>
      </p:sp>
      <p:sp>
        <p:nvSpPr>
          <p:cNvPr id="82951"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83971" name="Slide Number Placeholder 5"/>
          <p:cNvSpPr>
            <a:spLocks noGrp="1"/>
          </p:cNvSpPr>
          <p:nvPr>
            <p:ph type="sldNum" sz="quarter" idx="12"/>
          </p:nvPr>
        </p:nvSpPr>
        <p:spPr>
          <a:noFill/>
        </p:spPr>
        <p:txBody>
          <a:bodyPr/>
          <a:lstStyle/>
          <a:p>
            <a:r>
              <a:rPr lang="en-US" smtClean="0">
                <a:latin typeface="Times New Roman" charset="0"/>
              </a:rPr>
              <a:t>Slide </a:t>
            </a:r>
            <a:fld id="{50AF50B1-62B1-48ED-98F6-151DEE8C8E44}" type="slidenum">
              <a:rPr lang="en-US" smtClean="0">
                <a:latin typeface="Times New Roman" charset="0"/>
              </a:rPr>
              <a:pPr/>
              <a:t>88</a:t>
            </a:fld>
            <a:endParaRPr lang="en-US" smtClean="0">
              <a:latin typeface="Times New Roman" charset="0"/>
            </a:endParaRPr>
          </a:p>
        </p:txBody>
      </p:sp>
      <p:sp>
        <p:nvSpPr>
          <p:cNvPr id="83972" name="Rectangle 2"/>
          <p:cNvSpPr>
            <a:spLocks noGrp="1" noChangeArrowheads="1"/>
          </p:cNvSpPr>
          <p:nvPr>
            <p:ph type="title"/>
          </p:nvPr>
        </p:nvSpPr>
        <p:spPr>
          <a:xfrm>
            <a:off x="685800" y="685800"/>
            <a:ext cx="7772400" cy="652463"/>
          </a:xfrm>
        </p:spPr>
        <p:txBody>
          <a:bodyPr/>
          <a:lstStyle/>
          <a:p>
            <a:r>
              <a:rPr lang="en-US" smtClean="0"/>
              <a:t>Status Checklist</a:t>
            </a:r>
          </a:p>
        </p:txBody>
      </p:sp>
      <p:sp>
        <p:nvSpPr>
          <p:cNvPr id="83973" name="Rectangle 3"/>
          <p:cNvSpPr>
            <a:spLocks noGrp="1" noChangeArrowheads="1"/>
          </p:cNvSpPr>
          <p:nvPr>
            <p:ph type="body" idx="1"/>
          </p:nvPr>
        </p:nvSpPr>
        <p:spPr>
          <a:xfrm>
            <a:off x="423863" y="1306513"/>
            <a:ext cx="8469312" cy="4789487"/>
          </a:xfrm>
        </p:spPr>
        <p:txBody>
          <a:bodyPr/>
          <a:lstStyle/>
          <a:p>
            <a:pPr marL="457200" indent="-457200">
              <a:lnSpc>
                <a:spcPct val="90000"/>
              </a:lnSpc>
              <a:buFontTx/>
              <a:buAutoNum type="arabicPeriod" startAt="4"/>
            </a:pPr>
            <a:r>
              <a:rPr lang="en-US" smtClean="0"/>
              <a:t>Has anyone volunteered to run the model on the use cases and report results?</a:t>
            </a:r>
          </a:p>
          <a:p>
            <a:pPr marL="838200" lvl="1" indent="-381000">
              <a:lnSpc>
                <a:spcPct val="90000"/>
              </a:lnSpc>
              <a:buFontTx/>
              <a:buAutoNum type="arabicPeriod" startAt="4"/>
            </a:pPr>
            <a:r>
              <a:rPr lang="en-US" smtClean="0"/>
              <a:t>In time for the March 31 NIST status meeting?</a:t>
            </a:r>
          </a:p>
          <a:p>
            <a:pPr marL="838200" lvl="1" indent="-381000">
              <a:lnSpc>
                <a:spcPct val="90000"/>
              </a:lnSpc>
              <a:buFontTx/>
              <a:buAutoNum type="arabicPeriod" startAt="4"/>
            </a:pPr>
            <a:r>
              <a:rPr lang="en-US" smtClean="0"/>
              <a:t>In time for May 802 Interim meeting?</a:t>
            </a:r>
          </a:p>
          <a:p>
            <a:pPr marL="838200" lvl="1" indent="-381000">
              <a:lnSpc>
                <a:spcPct val="90000"/>
              </a:lnSpc>
              <a:buFontTx/>
              <a:buAutoNum type="arabicPeriod" startAt="4"/>
            </a:pPr>
            <a:r>
              <a:rPr lang="en-US" smtClean="0"/>
              <a:t>In time for June NIST deadline?</a:t>
            </a:r>
          </a:p>
          <a:p>
            <a:pPr marL="457200" indent="-457200">
              <a:lnSpc>
                <a:spcPct val="90000"/>
              </a:lnSpc>
              <a:buFontTx/>
              <a:buAutoNum type="arabicPeriod" startAt="4"/>
            </a:pPr>
            <a:r>
              <a:rPr lang="en-US" smtClean="0"/>
              <a:t>Has any 802 participant validated the model results against other simulators or lab test?</a:t>
            </a:r>
          </a:p>
          <a:p>
            <a:pPr marL="838200" lvl="1" indent="-381000">
              <a:lnSpc>
                <a:spcPct val="90000"/>
              </a:lnSpc>
            </a:pPr>
            <a:r>
              <a:rPr lang="en-US" smtClean="0"/>
              <a:t>No</a:t>
            </a:r>
          </a:p>
          <a:p>
            <a:pPr marL="457200" indent="-457200">
              <a:lnSpc>
                <a:spcPct val="90000"/>
              </a:lnSpc>
              <a:buFontTx/>
              <a:buAutoNum type="arabicPeriod" startAt="6"/>
            </a:pPr>
            <a:r>
              <a:rPr lang="en-US" smtClean="0"/>
              <a:t>Are there any known corrections or extensions to the models needed to model uses cases?</a:t>
            </a:r>
          </a:p>
          <a:p>
            <a:pPr marL="838200" lvl="1" indent="-381000">
              <a:lnSpc>
                <a:spcPct val="90000"/>
              </a:lnSpc>
            </a:pPr>
            <a:r>
              <a:rPr lang="en-US" smtClean="0"/>
              <a:t>802.11 model is missing mesh</a:t>
            </a:r>
          </a:p>
          <a:p>
            <a:pPr marL="838200" lvl="1" indent="-381000">
              <a:lnSpc>
                <a:spcPct val="90000"/>
              </a:lnSpc>
            </a:pPr>
            <a:r>
              <a:rPr lang="en-US" smtClean="0"/>
              <a:t>802.11 model has been run using  only 1 Mbps, BPSK in 2.4 GHz</a:t>
            </a:r>
          </a:p>
          <a:p>
            <a:pPr marL="838200" lvl="1" indent="-381000">
              <a:lnSpc>
                <a:spcPct val="90000"/>
              </a:lnSpc>
            </a:pPr>
            <a:r>
              <a:rPr lang="en-US" smtClean="0"/>
              <a:t>Automatic rate scaling</a:t>
            </a:r>
          </a:p>
        </p:txBody>
      </p:sp>
      <p:sp>
        <p:nvSpPr>
          <p:cNvPr id="83974"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7/10 of 11-10/0420r0 by Bruce Kraemer, Marvell</a:t>
            </a:r>
          </a:p>
        </p:txBody>
      </p:sp>
      <p:sp>
        <p:nvSpPr>
          <p:cNvPr id="83975"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84995" name="Slide Number Placeholder 5"/>
          <p:cNvSpPr>
            <a:spLocks noGrp="1"/>
          </p:cNvSpPr>
          <p:nvPr>
            <p:ph type="sldNum" sz="quarter" idx="12"/>
          </p:nvPr>
        </p:nvSpPr>
        <p:spPr>
          <a:noFill/>
        </p:spPr>
        <p:txBody>
          <a:bodyPr/>
          <a:lstStyle/>
          <a:p>
            <a:r>
              <a:rPr lang="en-US" smtClean="0">
                <a:latin typeface="Times New Roman" charset="0"/>
              </a:rPr>
              <a:t>Slide </a:t>
            </a:r>
            <a:fld id="{1CA49FDD-855E-4C39-9D51-F98E3AA7BCDE}" type="slidenum">
              <a:rPr lang="en-US" smtClean="0">
                <a:latin typeface="Times New Roman" charset="0"/>
              </a:rPr>
              <a:pPr/>
              <a:t>89</a:t>
            </a:fld>
            <a:endParaRPr lang="en-US" smtClean="0">
              <a:latin typeface="Times New Roman" charset="0"/>
            </a:endParaRPr>
          </a:p>
        </p:txBody>
      </p:sp>
      <p:sp>
        <p:nvSpPr>
          <p:cNvPr id="84996" name="Rectangle 2"/>
          <p:cNvSpPr>
            <a:spLocks noGrp="1" noChangeArrowheads="1"/>
          </p:cNvSpPr>
          <p:nvPr>
            <p:ph type="title"/>
          </p:nvPr>
        </p:nvSpPr>
        <p:spPr>
          <a:xfrm>
            <a:off x="685800" y="685800"/>
            <a:ext cx="7772400" cy="652463"/>
          </a:xfrm>
        </p:spPr>
        <p:txBody>
          <a:bodyPr/>
          <a:lstStyle/>
          <a:p>
            <a:r>
              <a:rPr lang="en-US" smtClean="0"/>
              <a:t>Status Checklist</a:t>
            </a:r>
          </a:p>
        </p:txBody>
      </p:sp>
      <p:sp>
        <p:nvSpPr>
          <p:cNvPr id="84997" name="Rectangle 3"/>
          <p:cNvSpPr>
            <a:spLocks noGrp="1" noChangeArrowheads="1"/>
          </p:cNvSpPr>
          <p:nvPr>
            <p:ph type="body" idx="1"/>
          </p:nvPr>
        </p:nvSpPr>
        <p:spPr>
          <a:xfrm>
            <a:off x="423863" y="1306513"/>
            <a:ext cx="8469312" cy="4789487"/>
          </a:xfrm>
        </p:spPr>
        <p:txBody>
          <a:bodyPr/>
          <a:lstStyle/>
          <a:p>
            <a:pPr marL="457200" indent="-457200">
              <a:buFontTx/>
              <a:buAutoNum type="arabicPeriod" startAt="7"/>
            </a:pPr>
            <a:r>
              <a:rPr lang="en-US" smtClean="0"/>
              <a:t>Is there a better way to promote uptake of model execution?</a:t>
            </a:r>
          </a:p>
          <a:p>
            <a:pPr marL="838200" lvl="1" indent="-381000"/>
            <a:r>
              <a:rPr lang="en-US" smtClean="0"/>
              <a:t>through advertising/cooperation with universities?</a:t>
            </a:r>
          </a:p>
          <a:p>
            <a:pPr marL="838200" lvl="1" indent="-381000"/>
            <a:r>
              <a:rPr lang="en-US" smtClean="0"/>
              <a:t>through outreach/cooperation with support organizations such as Zigbee, Wi-Fi, WiMAX</a:t>
            </a:r>
          </a:p>
          <a:p>
            <a:pPr marL="838200" lvl="1" indent="-381000"/>
            <a:endParaRPr lang="en-US" smtClean="0"/>
          </a:p>
          <a:p>
            <a:pPr marL="838200" lvl="1" indent="-381000"/>
            <a:r>
              <a:rPr lang="en-US" smtClean="0"/>
              <a:t>Develop one page description/advertising of PAP#2 modeling task</a:t>
            </a:r>
          </a:p>
          <a:p>
            <a:pPr marL="838200" lvl="1" indent="-381000"/>
            <a:r>
              <a:rPr lang="en-US" smtClean="0"/>
              <a:t>Dorothy &amp;  Mark will help Bruce do this</a:t>
            </a:r>
          </a:p>
          <a:p>
            <a:pPr marL="457200" indent="-457200">
              <a:buFontTx/>
              <a:buAutoNum type="arabicPeriod" startAt="8"/>
            </a:pPr>
            <a:r>
              <a:rPr lang="en-US" smtClean="0"/>
              <a:t>Are there any known clarifications to the uses cases required to provide useful results?</a:t>
            </a:r>
          </a:p>
          <a:p>
            <a:pPr marL="838200" lvl="1" indent="-381000">
              <a:buFontTx/>
              <a:buNone/>
            </a:pPr>
            <a:endParaRPr lang="en-US" smtClean="0"/>
          </a:p>
          <a:p>
            <a:pPr marL="838200" lvl="1" indent="-381000"/>
            <a:endParaRPr lang="en-US" smtClean="0"/>
          </a:p>
          <a:p>
            <a:pPr marL="838200" lvl="1" indent="-381000"/>
            <a:endParaRPr lang="en-US" smtClean="0"/>
          </a:p>
        </p:txBody>
      </p:sp>
      <p:sp>
        <p:nvSpPr>
          <p:cNvPr id="84998"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8/10 of 11-10/0420r0 by Bruce Kraemer, Marvell</a:t>
            </a:r>
          </a:p>
        </p:txBody>
      </p:sp>
      <p:sp>
        <p:nvSpPr>
          <p:cNvPr id="84999"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4"/>
          <p:cNvSpPr>
            <a:spLocks noGrp="1"/>
          </p:cNvSpPr>
          <p:nvPr>
            <p:ph type="ftr" sz="quarter" idx="11"/>
          </p:nvPr>
        </p:nvSpPr>
        <p:spPr>
          <a:noFill/>
        </p:spPr>
        <p:txBody>
          <a:bodyPr/>
          <a:lstStyle/>
          <a:p>
            <a:r>
              <a:rPr lang="en-GB" smtClean="0">
                <a:latin typeface="Times New Roman" charset="0"/>
              </a:rPr>
              <a:t>Adrian Stephens, Intel Corporation</a:t>
            </a:r>
          </a:p>
        </p:txBody>
      </p:sp>
      <p:sp>
        <p:nvSpPr>
          <p:cNvPr id="3076" name="Slide Number Placeholder 5"/>
          <p:cNvSpPr>
            <a:spLocks noGrp="1"/>
          </p:cNvSpPr>
          <p:nvPr>
            <p:ph type="sldNum" sz="quarter" idx="12"/>
          </p:nvPr>
        </p:nvSpPr>
        <p:spPr>
          <a:noFill/>
        </p:spPr>
        <p:txBody>
          <a:bodyPr/>
          <a:lstStyle/>
          <a:p>
            <a:r>
              <a:rPr lang="en-GB" smtClean="0">
                <a:latin typeface="Times New Roman" charset="0"/>
              </a:rPr>
              <a:t>Slide </a:t>
            </a:r>
            <a:fld id="{49C4A4D3-8F4C-40E1-BAEE-5605BA4660B0}" type="slidenum">
              <a:rPr lang="en-GB" smtClean="0">
                <a:latin typeface="Times New Roman" charset="0"/>
              </a:rPr>
              <a:pPr/>
              <a:t>9</a:t>
            </a:fld>
            <a:endParaRPr lang="en-GB" smtClean="0">
              <a:latin typeface="Times New Roman" charset="0"/>
            </a:endParaRPr>
          </a:p>
        </p:txBody>
      </p:sp>
      <p:sp>
        <p:nvSpPr>
          <p:cNvPr id="3077" name="Rectangle 2"/>
          <p:cNvSpPr>
            <a:spLocks noGrp="1" noChangeArrowheads="1"/>
          </p:cNvSpPr>
          <p:nvPr>
            <p:ph type="title"/>
          </p:nvPr>
        </p:nvSpPr>
        <p:spPr>
          <a:noFill/>
        </p:spPr>
        <p:txBody>
          <a:bodyPr/>
          <a:lstStyle/>
          <a:p>
            <a:r>
              <a:rPr lang="en-GB" dirty="0" smtClean="0"/>
              <a:t>Closing Report</a:t>
            </a:r>
          </a:p>
        </p:txBody>
      </p:sp>
      <p:sp>
        <p:nvSpPr>
          <p:cNvPr id="3078" name="Rectangle 4"/>
          <p:cNvSpPr>
            <a:spLocks noGrp="1" noChangeArrowheads="1"/>
          </p:cNvSpPr>
          <p:nvPr>
            <p:ph type="body" idx="1"/>
          </p:nvPr>
        </p:nvSpPr>
        <p:spPr>
          <a:xfrm>
            <a:off x="685800" y="1524000"/>
            <a:ext cx="7772400" cy="381000"/>
          </a:xfrm>
          <a:noFill/>
        </p:spPr>
        <p:txBody>
          <a:bodyPr/>
          <a:lstStyle/>
          <a:p>
            <a:pPr algn="ctr">
              <a:buFontTx/>
              <a:buNone/>
            </a:pPr>
            <a:r>
              <a:rPr lang="en-GB" sz="2000" smtClean="0"/>
              <a:t>Date:</a:t>
            </a:r>
            <a:r>
              <a:rPr lang="en-GB" sz="2000" b="0" smtClean="0"/>
              <a:t> 2010-03-19</a:t>
            </a:r>
          </a:p>
        </p:txBody>
      </p:sp>
      <p:graphicFrame>
        <p:nvGraphicFramePr>
          <p:cNvPr id="3074" name="Object 5"/>
          <p:cNvGraphicFramePr>
            <a:graphicFrameLocks noChangeAspect="1"/>
          </p:cNvGraphicFramePr>
          <p:nvPr/>
        </p:nvGraphicFramePr>
        <p:xfrm>
          <a:off x="528638" y="2279650"/>
          <a:ext cx="7816850" cy="2201863"/>
        </p:xfrm>
        <a:graphic>
          <a:graphicData uri="http://schemas.openxmlformats.org/presentationml/2006/ole">
            <p:oleObj spid="_x0000_s3074" name="Document" r:id="rId4" imgW="8139383" imgH="2304153" progId="Word.Document.8">
              <p:embed/>
            </p:oleObj>
          </a:graphicData>
        </a:graphic>
      </p:graphicFrame>
      <p:sp>
        <p:nvSpPr>
          <p:cNvPr id="3079" name="Rectangle 6"/>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GB" sz="2000"/>
              <a:t>Authors:</a:t>
            </a:r>
          </a:p>
        </p:txBody>
      </p:sp>
      <p:sp>
        <p:nvSpPr>
          <p:cNvPr id="3080" name="Rectangle 8"/>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1/3 of 11-10/0418r0 by Clint Chaplin, Chair (Samsung)</a:t>
            </a:r>
          </a:p>
        </p:txBody>
      </p:sp>
      <p:sp>
        <p:nvSpPr>
          <p:cNvPr id="3081"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Footer Placeholder 4"/>
          <p:cNvSpPr>
            <a:spLocks noGrp="1"/>
          </p:cNvSpPr>
          <p:nvPr>
            <p:ph type="ftr" sz="quarter" idx="11"/>
          </p:nvPr>
        </p:nvSpPr>
        <p:spPr>
          <a:noFill/>
        </p:spPr>
        <p:txBody>
          <a:bodyPr/>
          <a:lstStyle/>
          <a:p>
            <a:r>
              <a:rPr lang="en-US" smtClean="0">
                <a:latin typeface="Times New Roman" charset="0"/>
              </a:rPr>
              <a:t>Adrian Stephens, Intel Corporation</a:t>
            </a:r>
          </a:p>
        </p:txBody>
      </p:sp>
      <p:sp>
        <p:nvSpPr>
          <p:cNvPr id="86019" name="Slide Number Placeholder 5"/>
          <p:cNvSpPr>
            <a:spLocks noGrp="1"/>
          </p:cNvSpPr>
          <p:nvPr>
            <p:ph type="sldNum" sz="quarter" idx="12"/>
          </p:nvPr>
        </p:nvSpPr>
        <p:spPr>
          <a:noFill/>
        </p:spPr>
        <p:txBody>
          <a:bodyPr/>
          <a:lstStyle/>
          <a:p>
            <a:r>
              <a:rPr lang="en-US" smtClean="0">
                <a:latin typeface="Times New Roman" charset="0"/>
              </a:rPr>
              <a:t>Slide </a:t>
            </a:r>
            <a:fld id="{0C4A762C-3FCF-4D0A-A505-60DAA982657C}" type="slidenum">
              <a:rPr lang="en-US" smtClean="0">
                <a:latin typeface="Times New Roman" charset="0"/>
              </a:rPr>
              <a:pPr/>
              <a:t>90</a:t>
            </a:fld>
            <a:endParaRPr lang="en-US" smtClean="0">
              <a:latin typeface="Times New Roman" charset="0"/>
            </a:endParaRPr>
          </a:p>
        </p:txBody>
      </p:sp>
      <p:sp>
        <p:nvSpPr>
          <p:cNvPr id="86020" name="Rectangle 2"/>
          <p:cNvSpPr>
            <a:spLocks noGrp="1" noChangeArrowheads="1"/>
          </p:cNvSpPr>
          <p:nvPr>
            <p:ph type="title"/>
          </p:nvPr>
        </p:nvSpPr>
        <p:spPr>
          <a:xfrm>
            <a:off x="685800" y="685800"/>
            <a:ext cx="7772400" cy="719138"/>
          </a:xfrm>
        </p:spPr>
        <p:txBody>
          <a:bodyPr/>
          <a:lstStyle/>
          <a:p>
            <a:r>
              <a:rPr lang="en-US" dirty="0" smtClean="0"/>
              <a:t>Future Smart Grid calls</a:t>
            </a:r>
          </a:p>
        </p:txBody>
      </p:sp>
      <p:sp>
        <p:nvSpPr>
          <p:cNvPr id="86021" name="Rectangle 3"/>
          <p:cNvSpPr>
            <a:spLocks noGrp="1" noChangeArrowheads="1"/>
          </p:cNvSpPr>
          <p:nvPr>
            <p:ph type="body" idx="1"/>
          </p:nvPr>
        </p:nvSpPr>
        <p:spPr>
          <a:xfrm>
            <a:off x="434975" y="1327150"/>
            <a:ext cx="8502650" cy="4768850"/>
          </a:xfrm>
        </p:spPr>
        <p:txBody>
          <a:bodyPr/>
          <a:lstStyle/>
          <a:p>
            <a:r>
              <a:rPr lang="en-US" smtClean="0"/>
              <a:t>Schedule plan so far has been Wednesdays at 2pm EST</a:t>
            </a:r>
          </a:p>
          <a:p>
            <a:r>
              <a:rPr lang="en-US" smtClean="0"/>
              <a:t>Future call plans will be to continue this pattern – 1 per week – to July</a:t>
            </a:r>
          </a:p>
          <a:p>
            <a:r>
              <a:rPr lang="en-US" smtClean="0"/>
              <a:t>Next call March 24</a:t>
            </a:r>
          </a:p>
          <a:p>
            <a:endParaRPr lang="en-US" smtClean="0"/>
          </a:p>
          <a:p>
            <a:r>
              <a:rPr lang="en-US" smtClean="0"/>
              <a:t>Call topic suggestions</a:t>
            </a:r>
          </a:p>
          <a:p>
            <a:r>
              <a:rPr lang="en-US" smtClean="0"/>
              <a:t>Review of one page task promotion</a:t>
            </a:r>
          </a:p>
          <a:p>
            <a:r>
              <a:rPr lang="en-US" smtClean="0"/>
              <a:t>Detailed walk thru of first three use cases to determine if we need further clarification from Open SG (on March 31)</a:t>
            </a:r>
          </a:p>
          <a:p>
            <a:r>
              <a:rPr lang="en-US" smtClean="0"/>
              <a:t>Reports on model results  (from anyone)</a:t>
            </a:r>
          </a:p>
          <a:p>
            <a:r>
              <a:rPr lang="en-US" smtClean="0"/>
              <a:t>Or note any additional commitments to run models</a:t>
            </a:r>
          </a:p>
          <a:p>
            <a:endParaRPr lang="en-US" smtClean="0"/>
          </a:p>
        </p:txBody>
      </p:sp>
      <p:sp>
        <p:nvSpPr>
          <p:cNvPr id="86022" name="Rectangle 6"/>
          <p:cNvSpPr>
            <a:spLocks noChangeArrowheads="1"/>
          </p:cNvSpPr>
          <p:nvPr/>
        </p:nvSpPr>
        <p:spPr bwMode="auto">
          <a:xfrm>
            <a:off x="2095500" y="6629400"/>
            <a:ext cx="6540500" cy="228600"/>
          </a:xfrm>
          <a:prstGeom prst="rect">
            <a:avLst/>
          </a:prstGeom>
          <a:noFill/>
          <a:ln w="12700" algn="ctr">
            <a:noFill/>
            <a:round/>
            <a:headEnd type="none" w="sm" len="sm"/>
            <a:tailEnd type="none" w="sm" len="sm"/>
          </a:ln>
        </p:spPr>
        <p:txBody>
          <a:bodyPr/>
          <a:lstStyle/>
          <a:p>
            <a:pPr algn="r"/>
            <a:r>
              <a:rPr lang="en-GB" sz="1200" b="0"/>
              <a:t>from slide 10/10 of 11-10/0420r0 by Bruce Kraemer, Marvell</a:t>
            </a:r>
          </a:p>
        </p:txBody>
      </p:sp>
      <p:sp>
        <p:nvSpPr>
          <p:cNvPr id="86023" name="Date Placeholder 3"/>
          <p:cNvSpPr>
            <a:spLocks noGrp="1"/>
          </p:cNvSpPr>
          <p:nvPr>
            <p:ph type="dt" sz="quarter" idx="10"/>
          </p:nvPr>
        </p:nvSpPr>
        <p:spPr>
          <a:noFill/>
        </p:spPr>
        <p:txBody>
          <a:bodyPr/>
          <a:lstStyle/>
          <a:p>
            <a:r>
              <a:rPr lang="en-US" smtClean="0">
                <a:latin typeface="Times New Roman" charset="0"/>
              </a:rPr>
              <a:t>Mar 2010</a:t>
            </a:r>
            <a:endParaRPr lang="en-US" smtClean="0">
              <a:latin typeface="Times New Roman"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73739</TotalTime>
  <Words>6632</Words>
  <Application>Microsoft Office PowerPoint</Application>
  <PresentationFormat>On-screen Show (4:3)</PresentationFormat>
  <Paragraphs>1244</Paragraphs>
  <Slides>90</Slides>
  <Notes>59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3</vt:i4>
      </vt:variant>
      <vt:variant>
        <vt:lpstr>Slide Titles</vt:lpstr>
      </vt:variant>
      <vt:variant>
        <vt:i4>90</vt:i4>
      </vt:variant>
    </vt:vector>
  </HeadingPairs>
  <TitlesOfParts>
    <vt:vector size="99" baseType="lpstr">
      <vt:lpstr>Times New Roman</vt:lpstr>
      <vt:lpstr>Arial</vt:lpstr>
      <vt:lpstr>Gulim</vt:lpstr>
      <vt:lpstr>Wingdings</vt:lpstr>
      <vt:lpstr>ＭＳ Ｐゴシック</vt:lpstr>
      <vt:lpstr>Default Design</vt:lpstr>
      <vt:lpstr>Microsoft Word Document</vt:lpstr>
      <vt:lpstr>Microsoft Office Word 97 - 2003 Document</vt:lpstr>
      <vt:lpstr>Document</vt:lpstr>
      <vt:lpstr>802.11 Mar 2010 Closing Plenary Reports</vt:lpstr>
      <vt:lpstr>Abstract</vt:lpstr>
      <vt:lpstr>802.11 WG Editor’s Meeting (Mar ‘10)</vt:lpstr>
      <vt:lpstr>Volunteer Editor Contacts</vt:lpstr>
      <vt:lpstr>Two Technical Editors</vt:lpstr>
      <vt:lpstr>Editor Amendment Ordering</vt:lpstr>
      <vt:lpstr>802.11 Style Guide</vt:lpstr>
      <vt:lpstr>Pre-RevCom IEEE-SA Review</vt:lpstr>
      <vt:lpstr>Closing Report</vt:lpstr>
      <vt:lpstr>Abstract</vt:lpstr>
      <vt:lpstr>Slide 11</vt:lpstr>
      <vt:lpstr>IEEE 802.11 ARC SC –  March 2010</vt:lpstr>
      <vt:lpstr>802 OA project status</vt:lpstr>
      <vt:lpstr>802 OA March 2010 Discussion Notes</vt:lpstr>
      <vt:lpstr>March 2010 TGmb Closing Report</vt:lpstr>
      <vt:lpstr>Abstract</vt:lpstr>
      <vt:lpstr>TGmb Status</vt:lpstr>
      <vt:lpstr>Accomplishments</vt:lpstr>
      <vt:lpstr>Current TGmb Plan of Record</vt:lpstr>
      <vt:lpstr>References</vt:lpstr>
      <vt:lpstr>TGp Closing Report</vt:lpstr>
      <vt:lpstr>Abstract</vt:lpstr>
      <vt:lpstr>March Meetings Summary</vt:lpstr>
      <vt:lpstr>Status</vt:lpstr>
      <vt:lpstr>TGs Orlando Closing Report</vt:lpstr>
      <vt:lpstr>Abstract</vt:lpstr>
      <vt:lpstr>Status</vt:lpstr>
      <vt:lpstr>Next Steps</vt:lpstr>
      <vt:lpstr>Slide 29</vt:lpstr>
      <vt:lpstr>Slide 30</vt:lpstr>
      <vt:lpstr>Closing Report</vt:lpstr>
      <vt:lpstr>Abstract</vt:lpstr>
      <vt:lpstr>Slide 33</vt:lpstr>
      <vt:lpstr>March 2010 Closing Report</vt:lpstr>
      <vt:lpstr>Abstract</vt:lpstr>
      <vt:lpstr>Goals and Accomplishments</vt:lpstr>
      <vt:lpstr>Output Documents</vt:lpstr>
      <vt:lpstr>TGv Timeline – Updated Sept, 2009 </vt:lpstr>
      <vt:lpstr>TGv Timeline – Updated March, 2010 </vt:lpstr>
      <vt:lpstr>Goals for Mar 10 - May 2010</vt:lpstr>
      <vt:lpstr>References</vt:lpstr>
      <vt:lpstr>TGz Orlando Closing Report</vt:lpstr>
      <vt:lpstr>TGz Accomplishments in Orlando</vt:lpstr>
      <vt:lpstr>802.11aa – Robust Audio Video Transport Streaming  Orlando, Florida Closing Report – Draft Version</vt:lpstr>
      <vt:lpstr>Slide 45</vt:lpstr>
      <vt:lpstr>Technical Presentations</vt:lpstr>
      <vt:lpstr>Slide 47</vt:lpstr>
      <vt:lpstr>Slide 48</vt:lpstr>
      <vt:lpstr>TGac March 2010 Closing Report</vt:lpstr>
      <vt:lpstr>Abstract</vt:lpstr>
      <vt:lpstr>Work Completed</vt:lpstr>
      <vt:lpstr>TG Approved Documents</vt:lpstr>
      <vt:lpstr>May 2010 Goals</vt:lpstr>
      <vt:lpstr>Conference Call Times</vt:lpstr>
      <vt:lpstr>TGad March 2010 Closing Report</vt:lpstr>
      <vt:lpstr>Abstract</vt:lpstr>
      <vt:lpstr>Work Completed (1/2)</vt:lpstr>
      <vt:lpstr>Work Completed (2/2)</vt:lpstr>
      <vt:lpstr>Goals for May 2010</vt:lpstr>
      <vt:lpstr>Conference call times</vt:lpstr>
      <vt:lpstr>TGae Closing Report – March 2010</vt:lpstr>
      <vt:lpstr>Abstract</vt:lpstr>
      <vt:lpstr>Work Completed</vt:lpstr>
      <vt:lpstr>TGae Timeline – March 2010 </vt:lpstr>
      <vt:lpstr>May 2010 Goals</vt:lpstr>
      <vt:lpstr>IEEE 802.11 TGaf Orlando Closing Report</vt:lpstr>
      <vt:lpstr>Abstract</vt:lpstr>
      <vt:lpstr>Agenda</vt:lpstr>
      <vt:lpstr>TGaf Accomplishments </vt:lpstr>
      <vt:lpstr>TGaf Timeline – Updated March 2010 </vt:lpstr>
      <vt:lpstr>References</vt:lpstr>
      <vt:lpstr>References [2]</vt:lpstr>
      <vt:lpstr>JTC1 ad hoc closing report (Mar 10)</vt:lpstr>
      <vt:lpstr>Abstract</vt:lpstr>
      <vt:lpstr>JTC1 ad hoc reviewed items related to SB drafts, PSDO, WAPI &amp; tutorial</vt:lpstr>
      <vt:lpstr>IEEE 802.11 Regulatory Ad Hoc Committee Closing Report</vt:lpstr>
      <vt:lpstr>Abstract</vt:lpstr>
      <vt:lpstr>Agenda</vt:lpstr>
      <vt:lpstr>Accomplishments</vt:lpstr>
      <vt:lpstr>Documents</vt:lpstr>
      <vt:lpstr>Thanks to all who participated!</vt:lpstr>
      <vt:lpstr>Smart Grid ad hoc Closing Report - March 2010</vt:lpstr>
      <vt:lpstr>Agenda Topics</vt:lpstr>
      <vt:lpstr>Upcoming Events</vt:lpstr>
      <vt:lpstr>Tough Questions</vt:lpstr>
      <vt:lpstr>Working Assumptions</vt:lpstr>
      <vt:lpstr>Status Checklist</vt:lpstr>
      <vt:lpstr>Status Checklist</vt:lpstr>
      <vt:lpstr>Status Checklist</vt:lpstr>
      <vt:lpstr>Future Smart Grid calls</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Plenary Reports</dc:title>
  <dc:creator>Adrian Stephens</dc:creator>
  <cp:lastModifiedBy>Adrian Stephens</cp:lastModifiedBy>
  <cp:revision>1110</cp:revision>
  <cp:lastPrinted>1998-02-10T13:28:06Z</cp:lastPrinted>
  <dcterms:created xsi:type="dcterms:W3CDTF">1998-02-10T13:07:52Z</dcterms:created>
  <dcterms:modified xsi:type="dcterms:W3CDTF">2010-03-19T13:30:35Z</dcterms:modified>
</cp:coreProperties>
</file>