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7"/>
  </p:notesMasterIdLst>
  <p:handoutMasterIdLst>
    <p:handoutMasterId r:id="rId8"/>
  </p:handoutMasterIdLst>
  <p:sldIdLst>
    <p:sldId id="278" r:id="rId3"/>
    <p:sldId id="342" r:id="rId4"/>
    <p:sldId id="344" r:id="rId5"/>
    <p:sldId id="345" r:id="rId6"/>
  </p:sldIdLst>
  <p:sldSz cx="9144000" cy="6858000" type="screen4x3"/>
  <p:notesSz cx="7102475" cy="9385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89917" autoAdjust="0"/>
  </p:normalViewPr>
  <p:slideViewPr>
    <p:cSldViewPr>
      <p:cViewPr>
        <p:scale>
          <a:sx n="90" d="100"/>
          <a:sy n="90" d="100"/>
        </p:scale>
        <p:origin x="-118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092" y="0"/>
            <a:ext cx="3077739" cy="46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4406"/>
            <a:ext cx="3077739" cy="46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092" y="8914406"/>
            <a:ext cx="3077739" cy="46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B93AF8-3653-44AD-8EFA-40F385FABE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64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2" y="0"/>
            <a:ext cx="3077739" cy="46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92650" cy="3519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458018"/>
            <a:ext cx="5681980" cy="4223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4406"/>
            <a:ext cx="3077739" cy="46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2" y="8914406"/>
            <a:ext cx="3077739" cy="46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1" tIns="47105" rIns="94211" bIns="471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E9AB7EE-6ED4-4941-8C75-202C43368A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11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D1B93-F84E-4EAD-9050-F44FFA744E14}" type="slidenum">
              <a:rPr lang="en-US"/>
              <a:pPr/>
              <a:t>1</a:t>
            </a:fld>
            <a:endParaRPr lang="en-US"/>
          </a:p>
        </p:txBody>
      </p:sp>
      <p:sp>
        <p:nvSpPr>
          <p:cNvPr id="237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8023B-673F-4377-9235-9360BCE59830}" type="slidenum">
              <a:rPr lang="en-US"/>
              <a:pPr/>
              <a:t>2</a:t>
            </a:fld>
            <a:endParaRPr lang="en-US"/>
          </a:p>
        </p:txBody>
      </p:sp>
      <p:sp>
        <p:nvSpPr>
          <p:cNvPr id="274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E87EC0C7-C9B1-4E75-AC09-36151518663B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9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45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00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4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0938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20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39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01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28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379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535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810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01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3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676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5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1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1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88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732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844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80A8F3D4-3DFE-448F-96A0-77B192060FD8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06AE8B01-7ABC-4EFE-A0BC-E9BE37EF777E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722312"/>
          </a:xfrm>
        </p:spPr>
        <p:txBody>
          <a:bodyPr/>
          <a:lstStyle/>
          <a:p>
            <a:r>
              <a:rPr lang="en-US" sz="4000" dirty="0" smtClean="0"/>
              <a:t>IEEE 802.18 </a:t>
            </a:r>
            <a:br>
              <a:rPr lang="en-US" sz="4000" dirty="0" smtClean="0"/>
            </a:br>
            <a:r>
              <a:rPr lang="en-US" sz="4000" dirty="0" smtClean="0"/>
              <a:t>Radio Regulatory Technical Advisory Group</a:t>
            </a:r>
            <a:endParaRPr lang="en-US" sz="4400" dirty="0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300" dirty="0" smtClean="0"/>
              <a:t>Michael Lynch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 smtClean="0"/>
              <a:t>Chair, IEEE 802.18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 smtClean="0"/>
              <a:t>freqmgr@ieee.org</a:t>
            </a:r>
            <a:endParaRPr 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802.18 Activities</a:t>
            </a:r>
            <a:endParaRPr lang="en-US" dirty="0"/>
          </a:p>
        </p:txBody>
      </p:sp>
      <p:sp>
        <p:nvSpPr>
          <p:cNvPr id="27341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The IEEE 802.18 Radio Regulatory Technical Advisory Group (RR-TAG) supports the wireless Working Groups (WG) in the IEEE 802 by interfacing with national regulatory agencies, the ITU-R and industry groups working on regulatory issues. </a:t>
            </a:r>
          </a:p>
          <a:p>
            <a:r>
              <a:rPr lang="en-US" sz="2400" dirty="0" smtClean="0"/>
              <a:t>The revision of national radio regulations is a continuous process. The RR-TAG follows that activity and works with the relevant IEEE 802 wireless WGs to develop appropriate inputs and comments on those revisions. 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ctive participation in ongoing radio regulatory activities, both at the national and international levels, are 802.18’s role in IEEE 802’s wireless standards development.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Typical 802.18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Initiated the recent revision of ITU-R Recommendation M.1450 which now lists RLAN technologies for use in the 5 GHz frequency band.</a:t>
            </a:r>
          </a:p>
          <a:p>
            <a:r>
              <a:rPr lang="en-US" sz="2400" dirty="0" smtClean="0"/>
              <a:t>Provided input to the U.S. Food and Drug Administration on the use of radio frequency wireless technology in medical devices.</a:t>
            </a:r>
          </a:p>
          <a:p>
            <a:r>
              <a:rPr lang="en-US" sz="2400" dirty="0" smtClean="0"/>
              <a:t>Provided inputs to the U.S. FCC inquiries on defining Broadband, the use of TV White Spaces, to the U.K. </a:t>
            </a:r>
            <a:r>
              <a:rPr lang="en-US" sz="2400" dirty="0" err="1" smtClean="0"/>
              <a:t>Ofcom</a:t>
            </a:r>
            <a:r>
              <a:rPr lang="en-US" sz="2400" dirty="0" smtClean="0"/>
              <a:t> on the Digital Dividend.</a:t>
            </a:r>
          </a:p>
          <a:p>
            <a:r>
              <a:rPr lang="en-US" sz="2400" dirty="0" smtClean="0"/>
              <a:t>Inputs to ITU-R on the use of cognitive radio systems &amp; multi-gigabit wireless systems operating around 60 GHz.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1995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802.18 Doesn’t and Does </a:t>
            </a:r>
            <a:r>
              <a:rPr lang="en-US" dirty="0"/>
              <a:t>D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IEEE 802.18 doesn’t create wireless standards – but does work to create the correct regulatory environment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	    No radio spectrum availability</a:t>
            </a:r>
            <a:r>
              <a:rPr lang="en-US" sz="2800" dirty="0" smtClean="0"/>
              <a:t> </a:t>
            </a:r>
          </a:p>
          <a:p>
            <a:pPr marL="3543300" lvl="8" indent="0">
              <a:buNone/>
            </a:pPr>
            <a:r>
              <a:rPr lang="en-US" dirty="0" smtClean="0"/>
              <a:t> </a:t>
            </a:r>
            <a:r>
              <a:rPr lang="en-US" sz="1600" dirty="0" smtClean="0"/>
              <a:t> </a:t>
            </a:r>
            <a:r>
              <a:rPr lang="en-US" sz="3200" dirty="0" smtClean="0"/>
              <a:t>=</a:t>
            </a:r>
          </a:p>
          <a:p>
            <a:pPr marL="0" indent="0">
              <a:buNone/>
            </a:pPr>
            <a:r>
              <a:rPr lang="en-US" sz="2800" dirty="0" smtClean="0"/>
              <a:t>	  </a:t>
            </a:r>
            <a:r>
              <a:rPr lang="en-US" dirty="0" smtClean="0"/>
              <a:t>No wireless technology deployed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53841"/>
      </p:ext>
    </p:extLst>
  </p:cSld>
  <p:clrMapOvr>
    <a:masterClrMapping/>
  </p:clrMapOvr>
</p:sld>
</file>

<file path=ppt/theme/theme1.xml><?xml version="1.0" encoding="utf-8"?>
<a:theme xmlns:a="http://schemas.openxmlformats.org/drawingml/2006/main" name="IEEE_802_templat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125</TotalTime>
  <Words>227</Words>
  <Application>Microsoft Office PowerPoint</Application>
  <PresentationFormat>On-screen Show (4:3)</PresentationFormat>
  <Paragraphs>19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ＭＳ Ｐゴシック</vt:lpstr>
      <vt:lpstr>IEEE_802_template</vt:lpstr>
      <vt:lpstr>Title only</vt:lpstr>
      <vt:lpstr>IEEE 802.18  Radio Regulatory Technical Advisory Group</vt:lpstr>
      <vt:lpstr>802.18 Activities</vt:lpstr>
      <vt:lpstr>Some Typical 802.18 Activities</vt:lpstr>
      <vt:lpstr>What 802.18 Doesn’t and Does Do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802.18 - Radio Regulatory Technical Advisory Group</dc:title>
  <dc:subject>IEEE 802 March 2011 workshop</dc:subject>
  <dc:creator>MJ Lynch</dc:creator>
  <cp:lastModifiedBy>MJ Lynch</cp:lastModifiedBy>
  <cp:revision>17</cp:revision>
  <cp:lastPrinted>2011-02-27T04:08:46Z</cp:lastPrinted>
  <dcterms:created xsi:type="dcterms:W3CDTF">2011-02-27T02:12:29Z</dcterms:created>
  <dcterms:modified xsi:type="dcterms:W3CDTF">2011-02-27T04:18:13Z</dcterms:modified>
</cp:coreProperties>
</file>