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734" r:id="rId2"/>
  </p:sldMasterIdLst>
  <p:notesMasterIdLst>
    <p:notesMasterId r:id="rId13"/>
  </p:notesMasterIdLst>
  <p:handoutMasterIdLst>
    <p:handoutMasterId r:id="rId14"/>
  </p:handoutMasterIdLst>
  <p:sldIdLst>
    <p:sldId id="260" r:id="rId3"/>
    <p:sldId id="261" r:id="rId4"/>
    <p:sldId id="262" r:id="rId5"/>
    <p:sldId id="264" r:id="rId6"/>
    <p:sldId id="265" r:id="rId7"/>
    <p:sldId id="273" r:id="rId8"/>
    <p:sldId id="284" r:id="rId9"/>
    <p:sldId id="267" r:id="rId10"/>
    <p:sldId id="281" r:id="rId11"/>
    <p:sldId id="283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9668" autoAdjust="0"/>
  </p:normalViewPr>
  <p:slideViewPr>
    <p:cSldViewPr>
      <p:cViewPr varScale="1">
        <p:scale>
          <a:sx n="104" d="100"/>
          <a:sy n="104" d="100"/>
        </p:scale>
        <p:origin x="-8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802.21-02/xxxr0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5229" y="8982075"/>
            <a:ext cx="5097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A327F0A4-BFCC-4999-81D7-F0A084A5E9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802.21-02/xxxr0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604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pt-BR" smtClean="0"/>
              <a:t>Subir Das, Chair, IEEE 2010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5FD7119-2480-4BDB-AC46-C8803C888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pt-BR" smtClean="0"/>
              <a:t>Subir Das, Chair, IEEE 2010</a:t>
            </a:r>
            <a:endParaRPr lang="en-US" dirty="0" smtClean="0"/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9A540E1B-6962-4294-B179-C720A1979A02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4267200" y="381000"/>
            <a:ext cx="4343400" cy="304799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21-11-0049-00-0000-WG_Session_43_Closing_Plenary_report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Slide Number Placeholder 16"/>
          <p:cNvSpPr txBox="1">
            <a:spLocks/>
          </p:cNvSpPr>
          <p:nvPr userDrawn="1"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0" y="6475412"/>
            <a:ext cx="2209800" cy="2301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C7533C-481D-4AD9-99E7-538FBC233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F2C465-4E51-4E30-8EED-52744DD6C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C196A9-140B-407E-9EEB-3A515CFA3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95AE0D-925A-4BE3-9138-5E0DF53F6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F94C70-512C-4C65-A12A-C408119E3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21F6B-4BAF-4CF0-8C8F-900CC09A2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F5565-0EDE-4823-B152-D3C2DDB40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54012-ECC0-4064-805C-0C7AB7824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A2D3-F0C4-40D6-A1CD-56F187247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E470-24D3-4B13-829E-4F0B983AA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959734-5DE8-4695-B22B-931CDC4AB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E91AD-B692-4D7E-BDAB-1433BF43E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7E782-EA17-4D2E-858F-09B20E9C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5626F-35EB-4E3B-911D-961C5272C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B2CBF-2BE1-49F1-A9A4-499CC2E4C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2D157-5567-4739-8769-F61CD3974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70A2-7577-4274-9A6B-CEAC24888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AA1EB-57C1-4672-8820-4EDAC0BA4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 userDrawn="1">
            <p:ph type="ftr" sz="quarter" idx="12"/>
          </p:nvPr>
        </p:nvSpPr>
        <p:spPr>
          <a:xfrm>
            <a:off x="6324600" y="6477000"/>
            <a:ext cx="2133600" cy="228601"/>
          </a:xfrm>
          <a:prstGeom prst="rect">
            <a:avLst/>
          </a:prstGeom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4267200" y="381000"/>
            <a:ext cx="4343400" cy="304799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21-11-0049-00-0000-WG_Session_43_Closing_Plenary_report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4267200" y="6477000"/>
            <a:ext cx="5286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06BCE5-550D-40D6-8ADE-AA67E1401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F230FE-4F33-45A4-B395-C8B507B85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C07AFE1-7771-4237-A40E-CCC633A3E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FF7928-37C8-46D5-8D35-840CA1348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7F3A00-1FB8-4D40-97DB-4C2549954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377825"/>
            <a:ext cx="7683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48621D-5B88-454B-8BF8-1A14712DC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484563" y="393700"/>
            <a:ext cx="47910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/>
              <a:t>21-10-0125-00-0000-WG_Session-39_Opening_Notes.ppt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5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B067C4-7366-4410-960F-034507E6A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90600"/>
            <a:ext cx="7924800" cy="3505200"/>
          </a:xfrm>
        </p:spPr>
        <p:txBody>
          <a:bodyPr/>
          <a:lstStyle/>
          <a:p>
            <a:r>
              <a:rPr lang="en-US" b="1" dirty="0" smtClean="0">
                <a:latin typeface="Arial" charset="0"/>
              </a:rPr>
              <a:t>IEEE 802.21</a:t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</a:t>
            </a:r>
            <a:r>
              <a:rPr lang="en-US" b="1" dirty="0" smtClean="0">
                <a:latin typeface="Arial" charset="0"/>
              </a:rPr>
              <a:t>43</a:t>
            </a:r>
            <a:r>
              <a:rPr lang="en-US" sz="4000" b="1" dirty="0" smtClean="0">
                <a:latin typeface="Arial" charset="0"/>
              </a:rPr>
              <a:t/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Singapore </a:t>
            </a:r>
            <a:r>
              <a:rPr lang="en-US" sz="4000" b="1" dirty="0" smtClean="0">
                <a:latin typeface="Arial" charset="0"/>
              </a:rPr>
              <a:t/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Closing Plenary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705600" cy="12192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Subir Das</a:t>
            </a:r>
          </a:p>
          <a:p>
            <a:r>
              <a:rPr lang="en-US" sz="2000" dirty="0" smtClean="0">
                <a:latin typeface="Arial" charset="0"/>
              </a:rPr>
              <a:t>Subir at research dot </a:t>
            </a:r>
            <a:r>
              <a:rPr lang="en-US" sz="2000" dirty="0" err="1" smtClean="0">
                <a:latin typeface="Arial" charset="0"/>
              </a:rPr>
              <a:t>telcordia</a:t>
            </a:r>
            <a:r>
              <a:rPr lang="en-US" sz="2000" dirty="0" smtClean="0">
                <a:latin typeface="Arial" charset="0"/>
              </a:rPr>
              <a:t> dot com</a:t>
            </a:r>
            <a:endParaRPr lang="en-US" sz="2000" dirty="0" smtClean="0">
              <a:latin typeface="Arial" charset="0"/>
            </a:endParaRPr>
          </a:p>
        </p:txBody>
      </p:sp>
      <p:sp>
        <p:nvSpPr>
          <p:cNvPr id="5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000"/>
            <a:ext cx="106680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January  2011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Subir Das, Chair, IEEE 802.21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77000"/>
            <a:ext cx="1752600" cy="228601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742BCC51-E7F8-4B59-97C5-0AF7925240C8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09-12 January 2012, 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(?)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March 2012,  TBD (non North American)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14-17 (Target) May 2012, 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(?)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15-20 July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Diego, CA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10-13 (Target) September 2012,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(?)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July Plenary 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 Updates</a:t>
            </a:r>
          </a:p>
          <a:p>
            <a:r>
              <a:rPr lang="en-US" sz="2800" dirty="0" smtClean="0">
                <a:latin typeface="Arial" charset="0"/>
              </a:rPr>
              <a:t>Teleconference update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6096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802.21 Task Group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47800"/>
            <a:ext cx="8569325" cy="4953000"/>
          </a:xfrm>
        </p:spPr>
        <p:txBody>
          <a:bodyPr/>
          <a:lstStyle/>
          <a:p>
            <a:r>
              <a:rPr lang="en-US" sz="2800" dirty="0" smtClean="0"/>
              <a:t>802.21a Security Task Group </a:t>
            </a:r>
          </a:p>
          <a:p>
            <a:pPr lvl="1"/>
            <a:r>
              <a:rPr lang="en-US" sz="2400" dirty="0" smtClean="0"/>
              <a:t>https://</a:t>
            </a:r>
            <a:r>
              <a:rPr lang="en-US" sz="2400" dirty="0" smtClean="0"/>
              <a:t>mentor.ieee.org/802.21/dcn/11/21-11-0048-00-0sec-security-tg-closing-note.ppt</a:t>
            </a:r>
            <a:endParaRPr lang="en-US" sz="24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  <a:p>
            <a:r>
              <a:rPr lang="en-US" sz="2800" dirty="0" smtClean="0"/>
              <a:t>802.21b Broadcast Handovers Task </a:t>
            </a:r>
            <a:r>
              <a:rPr lang="en-US" sz="2800" dirty="0" smtClean="0"/>
              <a:t>Group</a:t>
            </a:r>
          </a:p>
          <a:p>
            <a:pPr lvl="1"/>
            <a:r>
              <a:rPr lang="en-US" sz="2400" dirty="0" smtClean="0"/>
              <a:t>https://mentor.ieee.org/802.21/dcn/11/21-11-0057-00-bcst-802-21b-march-meeting-closing-report.ppt</a:t>
            </a:r>
            <a:endParaRPr lang="en-US" sz="2400" dirty="0" smtClean="0"/>
          </a:p>
          <a:p>
            <a:pPr lvl="1"/>
            <a:endParaRPr lang="en-US" sz="1600" dirty="0" smtClean="0"/>
          </a:p>
          <a:p>
            <a:r>
              <a:rPr lang="en-US" sz="2800" dirty="0" smtClean="0"/>
              <a:t>802.21c Single Radio Handovers Task </a:t>
            </a:r>
            <a:r>
              <a:rPr lang="en-US" sz="2800" dirty="0" smtClean="0"/>
              <a:t>Group</a:t>
            </a:r>
          </a:p>
          <a:p>
            <a:pPr lvl="1"/>
            <a:r>
              <a:rPr lang="en-US" sz="2400" dirty="0" smtClean="0"/>
              <a:t>https://mentor.ieee.org/802.21/dcn/11/21-11-0055-00-srho-802-21c-singapore-closing-report.ppt</a:t>
            </a:r>
          </a:p>
          <a:p>
            <a:pPr lvl="1"/>
            <a:endParaRPr lang="en-US" sz="16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4572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March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dirty="0" smtClean="0"/>
              <a:t>Teleconferences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343400"/>
          </a:xfrm>
        </p:spPr>
        <p:txBody>
          <a:bodyPr/>
          <a:lstStyle/>
          <a:p>
            <a:r>
              <a:rPr lang="en-US" sz="2400" dirty="0" smtClean="0"/>
              <a:t>802.21a Teleconferences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Tuesday, April 12, 10:00am, ET </a:t>
            </a:r>
          </a:p>
          <a:p>
            <a:pPr lvl="1"/>
            <a:endParaRPr lang="en-US" sz="800" dirty="0" smtClean="0"/>
          </a:p>
          <a:p>
            <a:r>
              <a:rPr lang="en-US" sz="2400" dirty="0" smtClean="0"/>
              <a:t>802.21b Teleconferences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Tuesday, April 06, 10:00 AM/ ET 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802.21c Teleconferences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Tuesday, May 03,  9:00 am, ET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81300"/>
            <a:ext cx="8270875" cy="685800"/>
          </a:xfrm>
        </p:spPr>
        <p:txBody>
          <a:bodyPr/>
          <a:lstStyle/>
          <a:p>
            <a:r>
              <a:rPr lang="en-US" b="1" dirty="0" smtClean="0"/>
              <a:t>WG Motions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March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609599"/>
            <a:ext cx="7772400" cy="838201"/>
          </a:xfrm>
        </p:spPr>
        <p:txBody>
          <a:bodyPr/>
          <a:lstStyle/>
          <a:p>
            <a:r>
              <a:rPr lang="en-US" dirty="0" smtClean="0"/>
              <a:t>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5029200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kumimoji="1" lang="en-US" altLang="ja-JP" dirty="0" smtClean="0">
                <a:ea typeface="ＭＳ Ｐゴシック" pitchFamily="50" charset="-128"/>
              </a:rPr>
              <a:t>That</a:t>
            </a:r>
            <a:r>
              <a:rPr kumimoji="1" lang="en-US" altLang="ja-JP" dirty="0" smtClean="0">
                <a:ea typeface="ＭＳ Ｐゴシック" pitchFamily="50" charset="-128"/>
              </a:rPr>
              <a:t> </a:t>
            </a:r>
            <a:r>
              <a:rPr kumimoji="1" lang="en-US" altLang="ja-JP" dirty="0" smtClean="0">
                <a:ea typeface="ＭＳ Ｐゴシック" pitchFamily="50" charset="-128"/>
              </a:rPr>
              <a:t>the WG  </a:t>
            </a:r>
            <a:r>
              <a:rPr lang="en-US" altLang="ja-JP" dirty="0" smtClean="0">
                <a:ea typeface="ＭＳ Ｐゴシック" pitchFamily="50" charset="-128"/>
              </a:rPr>
              <a:t>issue a </a:t>
            </a:r>
            <a:r>
              <a:rPr lang="en-US" altLang="ja-JP" dirty="0" smtClean="0">
                <a:ea typeface="ＭＳ Ｐゴシック" pitchFamily="50" charset="-128"/>
              </a:rPr>
              <a:t>LB </a:t>
            </a:r>
            <a:r>
              <a:rPr lang="en-US" altLang="ja-JP" dirty="0" smtClean="0">
                <a:ea typeface="ＭＳ Ｐゴシック" pitchFamily="50" charset="-128"/>
              </a:rPr>
              <a:t>on the question "Should IEEE P802.21a /</a:t>
            </a:r>
            <a:r>
              <a:rPr lang="en-US" altLang="ja-JP" dirty="0" smtClean="0">
                <a:ea typeface="ＭＳ Ｐゴシック" pitchFamily="50" charset="-128"/>
              </a:rPr>
              <a:t>D03 </a:t>
            </a:r>
            <a:r>
              <a:rPr lang="en-US" altLang="ja-JP" dirty="0" smtClean="0">
                <a:ea typeface="ＭＳ Ｐゴシック" pitchFamily="50" charset="-128"/>
              </a:rPr>
              <a:t>be forwarded to Sponsor Ballot?”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Mover: Yoshihiro Ohba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Second:  Lily Chen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Result</a:t>
            </a:r>
            <a:r>
              <a:rPr lang="en-US" dirty="0" smtClean="0"/>
              <a:t>: Motion passes unanimously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609599"/>
            <a:ext cx="7772400" cy="838201"/>
          </a:xfrm>
        </p:spPr>
        <p:txBody>
          <a:bodyPr/>
          <a:lstStyle/>
          <a:p>
            <a:r>
              <a:rPr lang="en-US" dirty="0" smtClean="0"/>
              <a:t>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8001000" cy="5029200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kumimoji="1" lang="en-US" altLang="ja-JP" dirty="0" smtClean="0">
                <a:ea typeface="ＭＳ Ｐゴシック" pitchFamily="50" charset="-128"/>
              </a:rPr>
              <a:t>That the </a:t>
            </a:r>
            <a:r>
              <a:rPr kumimoji="1" lang="en-US" altLang="ja-JP" dirty="0" smtClean="0">
                <a:ea typeface="ＭＳ Ｐゴシック" pitchFamily="50" charset="-128"/>
              </a:rPr>
              <a:t>WG  </a:t>
            </a:r>
            <a:r>
              <a:rPr lang="en-US" altLang="ja-JP" dirty="0" smtClean="0">
                <a:ea typeface="ＭＳ Ｐゴシック" pitchFamily="50" charset="-128"/>
              </a:rPr>
              <a:t>issue a </a:t>
            </a:r>
            <a:r>
              <a:rPr lang="en-US" altLang="ja-JP" dirty="0" smtClean="0">
                <a:ea typeface="ＭＳ Ｐゴシック" pitchFamily="50" charset="-128"/>
              </a:rPr>
              <a:t>LB </a:t>
            </a:r>
            <a:r>
              <a:rPr lang="en-US" altLang="ja-JP" dirty="0" smtClean="0">
                <a:ea typeface="ＭＳ Ｐゴシック" pitchFamily="50" charset="-128"/>
              </a:rPr>
              <a:t>on the question "Should IEEE </a:t>
            </a:r>
            <a:r>
              <a:rPr lang="en-US" altLang="ja-JP" dirty="0" smtClean="0">
                <a:ea typeface="ＭＳ Ｐゴシック" pitchFamily="50" charset="-128"/>
              </a:rPr>
              <a:t>P802.21b/D03 </a:t>
            </a:r>
            <a:r>
              <a:rPr lang="en-US" altLang="ja-JP" dirty="0" smtClean="0">
                <a:ea typeface="ＭＳ Ｐゴシック" pitchFamily="50" charset="-128"/>
              </a:rPr>
              <a:t>be forwarded to Sponsor Ballot?”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Mover</a:t>
            </a:r>
            <a:r>
              <a:rPr lang="en-US" dirty="0" smtClean="0"/>
              <a:t>: Juan Carlos Zuniga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Second: Antonio de la  </a:t>
            </a:r>
            <a:r>
              <a:rPr lang="en-US" dirty="0" err="1" smtClean="0"/>
              <a:t>Oliva</a:t>
            </a:r>
            <a:r>
              <a:rPr lang="en-US" dirty="0" smtClean="0"/>
              <a:t>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Result</a:t>
            </a:r>
            <a:r>
              <a:rPr lang="en-US" dirty="0" smtClean="0"/>
              <a:t>: Motion passes unanimously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Future Sessions</a:t>
            </a:r>
            <a:endParaRPr lang="zh-CN" altLang="en-US" dirty="0" smtClean="0">
              <a:ea typeface="SimSun" pitchFamily="2" charset="-122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9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456"/>
            <a:ext cx="910186" cy="215444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March 2011</a:t>
            </a:r>
            <a:endParaRPr lang="en-US" dirty="0" smtClean="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Subir Das, Chair, IEEE 802.21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91400" y="6477000"/>
            <a:ext cx="1066800" cy="228601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742BCC51-E7F8-4B59-97C5-0AF7925240C8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2011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</a:t>
            </a:r>
            <a:r>
              <a:rPr lang="en-US" sz="2400" b="1" dirty="0" smtClean="0">
                <a:solidFill>
                  <a:srgbClr val="0000FF"/>
                </a:solidFill>
              </a:rPr>
              <a:t>: 16-19 May 2011, Banff, Alberta, Canada.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18-21 July 2011, San Francisco,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19-22 September 2011,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7-10 Nov 2011, Atlanta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31682</TotalTime>
  <Words>462</Words>
  <Application>Microsoft Office PowerPoint</Application>
  <PresentationFormat>On-screen Show (4:3)</PresentationFormat>
  <Paragraphs>105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802.11PowerPointTemplate-Landscape</vt:lpstr>
      <vt:lpstr>Custom Design</vt:lpstr>
      <vt:lpstr>IEEE 802.21 Session #43 Singapore  Closing Plenary</vt:lpstr>
      <vt:lpstr>July Plenary Meeting Updates</vt:lpstr>
      <vt:lpstr>802.21 Task Group Reports </vt:lpstr>
      <vt:lpstr>Teleconferences </vt:lpstr>
      <vt:lpstr>WG Motions</vt:lpstr>
      <vt:lpstr>Motion</vt:lpstr>
      <vt:lpstr>Motion</vt:lpstr>
      <vt:lpstr>Future Sessions</vt:lpstr>
      <vt:lpstr>Future Sessions – 2011 </vt:lpstr>
      <vt:lpstr>Future Sessions – 2012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442</cp:revision>
  <cp:lastPrinted>1998-02-10T13:28:06Z</cp:lastPrinted>
  <dcterms:created xsi:type="dcterms:W3CDTF">2002-07-08T22:03:28Z</dcterms:created>
  <dcterms:modified xsi:type="dcterms:W3CDTF">2011-03-17T09:52:14Z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1279049393</vt:lpwstr>
  </property>
</Properties>
</file>