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8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9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5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8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2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2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4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5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5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A0CB3-FD5D-4491-83E4-44B42C44D4B3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EF763-CE3D-4F3A-AB61-D9D8E05B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7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ab.org/wp-content/IAB-uploads/2015/01/coordination-15.tx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IEEE 802-IETF Standing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List of items for coordination </a:t>
            </a:r>
            <a:r>
              <a:rPr lang="en-US" dirty="0" smtClean="0"/>
              <a:t>is at:</a:t>
            </a:r>
          </a:p>
          <a:p>
            <a:pPr marL="457200" lvl="1" indent="0">
              <a:buNone/>
            </a:pP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www.iab.org/wp-content/IAB-uploads/2015/01/coordination-15.txt</a:t>
            </a:r>
            <a:endParaRPr lang="en-US" sz="1800" dirty="0" smtClean="0"/>
          </a:p>
          <a:p>
            <a:pPr lvl="1"/>
            <a:r>
              <a:rPr lang="en-US" dirty="0" smtClean="0"/>
              <a:t>13 open items (14 closed)</a:t>
            </a:r>
            <a:endParaRPr lang="en-US" dirty="0"/>
          </a:p>
          <a:p>
            <a:pPr lvl="1"/>
            <a:r>
              <a:rPr lang="en-US" dirty="0" smtClean="0"/>
              <a:t>Potential new items</a:t>
            </a:r>
          </a:p>
          <a:p>
            <a:pPr lvl="2"/>
            <a:r>
              <a:rPr lang="en-US" dirty="0"/>
              <a:t>Bit Indexed Explicit Replication (bier</a:t>
            </a:r>
            <a:r>
              <a:rPr lang="en-US" dirty="0" smtClean="0"/>
              <a:t>) charter is under review – consider adding </a:t>
            </a:r>
          </a:p>
          <a:p>
            <a:pPr lvl="2"/>
            <a:r>
              <a:rPr lang="en-US" dirty="0" smtClean="0"/>
              <a:t>draft-</a:t>
            </a:r>
            <a:r>
              <a:rPr lang="en-US" dirty="0" err="1" smtClean="0"/>
              <a:t>baccelli</a:t>
            </a:r>
            <a:r>
              <a:rPr lang="en-US" dirty="0" smtClean="0"/>
              <a:t>-</a:t>
            </a:r>
            <a:r>
              <a:rPr lang="en-US" dirty="0" err="1" smtClean="0"/>
              <a:t>manet</a:t>
            </a:r>
            <a:r>
              <a:rPr lang="en-US" dirty="0" smtClean="0"/>
              <a:t>-</a:t>
            </a:r>
            <a:r>
              <a:rPr lang="en-US" dirty="0" err="1" smtClean="0"/>
              <a:t>multihop</a:t>
            </a:r>
            <a:r>
              <a:rPr lang="en-US" dirty="0" smtClean="0"/>
              <a:t>-communication - concerns wireless communication, if it moves to WG draft, consider adding</a:t>
            </a:r>
          </a:p>
          <a:p>
            <a:r>
              <a:rPr lang="en-US" dirty="0" smtClean="0"/>
              <a:t>Waiting to Sept call decide whether to have a f2f coordination meeting in Jan 2016 </a:t>
            </a:r>
          </a:p>
          <a:p>
            <a:pPr lvl="1"/>
            <a:r>
              <a:rPr lang="en-US" dirty="0" smtClean="0"/>
              <a:t>Based on whether agenda items emerge</a:t>
            </a:r>
            <a:endParaRPr lang="en-US" dirty="0"/>
          </a:p>
          <a:p>
            <a:r>
              <a:rPr lang="en-US" dirty="0" smtClean="0"/>
              <a:t>Will meet to discuss whether there are any new issues emerging.</a:t>
            </a:r>
          </a:p>
        </p:txBody>
      </p:sp>
    </p:spTree>
    <p:extLst>
      <p:ext uri="{BB962C8B-B14F-4D97-AF65-F5344CB8AC3E}">
        <p14:creationId xmlns:p14="http://schemas.microsoft.com/office/powerpoint/2010/main" val="3320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4755</TotalTime>
  <Words>87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IEEE 802-IETF Standing Committee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– IETF Relationship Update</dc:title>
  <dc:creator>Pat Thaler</dc:creator>
  <cp:lastModifiedBy>Pat Thaler</cp:lastModifiedBy>
  <cp:revision>13</cp:revision>
  <dcterms:created xsi:type="dcterms:W3CDTF">2013-03-18T12:11:47Z</dcterms:created>
  <dcterms:modified xsi:type="dcterms:W3CDTF">2015-03-08T21:32:00Z</dcterms:modified>
</cp:coreProperties>
</file>