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4" r:id="rId2"/>
    <p:sldId id="256" r:id="rId3"/>
    <p:sldId id="309" r:id="rId4"/>
    <p:sldId id="310" r:id="rId5"/>
    <p:sldId id="312" r:id="rId6"/>
    <p:sldId id="307" r:id="rId7"/>
    <p:sldId id="308" r:id="rId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65" autoAdjust="0"/>
    <p:restoredTop sz="84685" autoAdjust="0"/>
  </p:normalViewPr>
  <p:slideViewPr>
    <p:cSldViewPr>
      <p:cViewPr varScale="1">
        <p:scale>
          <a:sx n="63" d="100"/>
          <a:sy n="63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7406146-70F6-49D7-98AC-7304F85813C2}" type="datetimeFigureOut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4F39FF4-E69F-42CF-BA41-BD5217238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397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2396D69-5784-4BFC-AFA0-538EA2E64478}" type="datetimeFigureOut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183B94-3B4E-4AD6-A447-4A7810AF0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37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E971F2-B1CA-4413-BA43-BEE2FDC26779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E971F2-B1CA-4413-BA43-BEE2FDC26779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5000" y="6477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57561-9E6B-4771-B94F-3FC0FBB42F13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F58B4-D729-4098-A30C-BBD03B774E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1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8199E-67F4-4F39-AC00-2BB84A97E7E6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For Discussion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F726-9BB0-46F6-8FB8-AC608BF380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4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6A844-B698-4560-AF2E-96F4C4C235EA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For Discussion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462D0-8168-4259-AC38-734451CA5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8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>
            <a:lvl1pPr>
              <a:defRPr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F26C9-D297-46DE-9C88-1B34EFCD0B41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917E-2D98-4226-BA95-C6772E48B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6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ECDE3-2D73-40D5-A8AF-0C6637EDB3CB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8A335-2B87-44CE-A2AB-18DBB5636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40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1135-5F2B-4398-A523-3DFD01BAE635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C9107-6ADE-4B25-8A20-A7DB3A60B2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0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AF157-02AD-4E7C-A8A7-2DEB81154F8F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3943-0E85-44D8-B326-1113656B84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67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54F69-0C5F-4D50-AEF6-304E4B8246B1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For Discussion Only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14A7F-D30B-4CCA-BFCA-D40A271FE9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2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D75E9-7911-4155-AF31-2009DCCC6A25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For Discussion Only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DFD0-A75D-4182-B508-15CDE68C9A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74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F1A02-9EE4-4E1F-A642-8BCBDE63056E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For Discussion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3046A-565B-4830-BBE4-B9D48067F2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0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5DCF-981E-4741-AAFF-B480595AD1E5}" type="datetime1">
              <a:rPr lang="en-US"/>
              <a:pPr>
                <a:defRPr/>
              </a:pPr>
              <a:t>10/23/2013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For Discussion Only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3654-4C9D-4147-8401-57E134E3EE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4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0" y="6492875"/>
            <a:ext cx="426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Transformers Committee Awards Luncheon </a:t>
            </a:r>
          </a:p>
          <a:p>
            <a:pPr>
              <a:defRPr/>
            </a:pPr>
            <a:r>
              <a:rPr lang="en-US" smtClean="0"/>
              <a:t>Spring 2013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09382D-839A-4D53-9C88-F28747B580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763000" cy="2819400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Closing Session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endParaRPr lang="en-US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Transformers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Committee Meeting</a:t>
            </a: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Fall 2013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St. Louis, Missouri</a:t>
            </a: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October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24,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965A4-2DB8-41C3-95D9-C34E6B8273C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6" name="Picture 11" descr="PES logo in color with fa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609600"/>
            <a:ext cx="2819400" cy="192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38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763000" cy="3200400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Chair’s 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Remarks</a:t>
            </a:r>
            <a:endParaRPr lang="en-US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Transformers Committee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Meeting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Fall 2013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St. Louis, Missouri</a:t>
            </a:r>
          </a:p>
          <a:p>
            <a:pPr>
              <a:lnSpc>
                <a:spcPct val="80000"/>
              </a:lnSpc>
              <a:spcBef>
                <a:spcPct val="15000"/>
              </a:spcBef>
              <a:defRPr/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October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24,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965A4-2DB8-41C3-95D9-C34E6B8273C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11" descr="PES logo in color with fa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609600"/>
            <a:ext cx="2819400" cy="1926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accent3">
                    <a:lumMod val="50000"/>
                  </a:schemeClr>
                </a:solidFill>
              </a:rPr>
              <a:t>Special Acknowledgement</a:t>
            </a:r>
            <a:endParaRPr lang="en-US" sz="5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i="1" dirty="0" smtClean="0">
                <a:solidFill>
                  <a:schemeClr val="accent3">
                    <a:lumMod val="50000"/>
                  </a:schemeClr>
                </a:solidFill>
              </a:rPr>
              <a:t>Ed Smith</a:t>
            </a:r>
          </a:p>
          <a:p>
            <a:pPr marL="0" indent="0" algn="ctr">
              <a:buNone/>
            </a:pPr>
            <a:r>
              <a:rPr lang="en-US" sz="4800" b="1" i="1" dirty="0">
                <a:solidFill>
                  <a:schemeClr val="accent3">
                    <a:lumMod val="50000"/>
                  </a:schemeClr>
                </a:solidFill>
              </a:rPr>
              <a:t>&amp;</a:t>
            </a:r>
          </a:p>
          <a:p>
            <a:pPr marL="0" indent="0" algn="ctr">
              <a:buNone/>
            </a:pPr>
            <a:r>
              <a:rPr lang="en-US" sz="4800" b="1" i="1" dirty="0" smtClean="0">
                <a:solidFill>
                  <a:schemeClr val="accent3">
                    <a:lumMod val="50000"/>
                  </a:schemeClr>
                </a:solidFill>
              </a:rPr>
              <a:t>H-J Family of Companies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917E-2D98-4226-BA95-C6772E48B74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29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3">
                    <a:lumMod val="50000"/>
                  </a:schemeClr>
                </a:solidFill>
              </a:rPr>
              <a:t>Special Acknowledgement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b="1" i="1" dirty="0">
                <a:solidFill>
                  <a:schemeClr val="accent3">
                    <a:lumMod val="50000"/>
                  </a:schemeClr>
                </a:solidFill>
              </a:rPr>
              <a:t>Erin </a:t>
            </a:r>
            <a:r>
              <a:rPr lang="en-US" sz="4400" b="1" i="1" dirty="0" err="1" smtClean="0">
                <a:solidFill>
                  <a:schemeClr val="accent3">
                    <a:lumMod val="50000"/>
                  </a:schemeClr>
                </a:solidFill>
              </a:rPr>
              <a:t>Spiewak</a:t>
            </a:r>
            <a:endParaRPr lang="en-US" sz="4400" i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Program Manager</a:t>
            </a:r>
            <a:b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Technical </a:t>
            </a:r>
            <a:r>
              <a:rPr lang="en-US" sz="3600" i="1" dirty="0">
                <a:solidFill>
                  <a:schemeClr val="accent3">
                    <a:lumMod val="50000"/>
                  </a:schemeClr>
                </a:solidFill>
              </a:rPr>
              <a:t>Program </a:t>
            </a: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Development</a:t>
            </a:r>
          </a:p>
          <a:p>
            <a:pPr marL="0" indent="0" algn="ctr">
              <a:buNone/>
            </a:pPr>
            <a:endParaRPr lang="en-US" sz="36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chemeClr val="accent3">
                    <a:lumMod val="50000"/>
                  </a:schemeClr>
                </a:solidFill>
              </a:rPr>
              <a:t>Jodi </a:t>
            </a:r>
            <a:r>
              <a:rPr lang="en-US" sz="4400" b="1" i="1" dirty="0" err="1" smtClean="0">
                <a:solidFill>
                  <a:schemeClr val="accent3">
                    <a:lumMod val="50000"/>
                  </a:schemeClr>
                </a:solidFill>
              </a:rPr>
              <a:t>Haasz</a:t>
            </a:r>
            <a:endParaRPr lang="en-US" sz="4400" i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Standards </a:t>
            </a:r>
            <a:r>
              <a:rPr lang="en-US" sz="3600" i="1" dirty="0">
                <a:solidFill>
                  <a:schemeClr val="accent3">
                    <a:lumMod val="50000"/>
                  </a:schemeClr>
                </a:solidFill>
              </a:rPr>
              <a:t>Strategist</a:t>
            </a:r>
            <a:br>
              <a:rPr lang="en-US" sz="36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3600" i="1" dirty="0">
                <a:solidFill>
                  <a:schemeClr val="accent3">
                    <a:lumMod val="50000"/>
                  </a:schemeClr>
                </a:solidFill>
              </a:rPr>
              <a:t>Global </a:t>
            </a: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Activities</a:t>
            </a: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917E-2D98-4226-BA95-C6772E48B7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3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3">
                    <a:lumMod val="50000"/>
                  </a:schemeClr>
                </a:solidFill>
              </a:rPr>
              <a:t>Special Acknowledgement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i="1" dirty="0" smtClean="0">
                <a:solidFill>
                  <a:schemeClr val="accent3">
                    <a:lumMod val="50000"/>
                  </a:schemeClr>
                </a:solidFill>
              </a:rPr>
              <a:t>Greg Anderson</a:t>
            </a:r>
          </a:p>
          <a:p>
            <a:pPr marL="0" indent="0" algn="ctr">
              <a:buNone/>
            </a:pP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Committee Meeting Planner</a:t>
            </a:r>
          </a:p>
          <a:p>
            <a:pPr marL="0" indent="0" algn="ctr">
              <a:buNone/>
            </a:pPr>
            <a:endParaRPr lang="en-US" sz="44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b="1" i="1" dirty="0" smtClean="0">
                <a:solidFill>
                  <a:schemeClr val="accent3">
                    <a:lumMod val="50000"/>
                  </a:schemeClr>
                </a:solidFill>
              </a:rPr>
              <a:t>Sue </a:t>
            </a:r>
            <a:r>
              <a:rPr lang="en-US" sz="4400" b="1" i="1" dirty="0" err="1" smtClean="0">
                <a:solidFill>
                  <a:schemeClr val="accent3">
                    <a:lumMod val="50000"/>
                  </a:schemeClr>
                </a:solidFill>
              </a:rPr>
              <a:t>McNelly</a:t>
            </a:r>
            <a:endParaRPr lang="en-US" sz="44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Committee Web Master</a:t>
            </a:r>
            <a:endParaRPr lang="en-US" sz="3600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917E-2D98-4226-BA95-C6772E48B7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Subcommittee Leadership 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Chair of Insulating Fluid Subcommittee</a:t>
            </a:r>
          </a:p>
          <a:p>
            <a:pPr marL="457200" lvl="1" indent="0" algn="ctr">
              <a:buNone/>
            </a:pPr>
            <a:r>
              <a:rPr lang="en-US" sz="3600" b="1" dirty="0" smtClean="0"/>
              <a:t>Sue </a:t>
            </a:r>
            <a:r>
              <a:rPr lang="en-US" sz="3600" b="1" dirty="0" err="1" smtClean="0"/>
              <a:t>McNelly</a:t>
            </a:r>
            <a:r>
              <a:rPr lang="en-US" sz="3600" b="1" dirty="0" smtClean="0"/>
              <a:t> </a:t>
            </a:r>
            <a:r>
              <a:rPr lang="en-US" sz="3600" dirty="0" smtClean="0"/>
              <a:t>(Xcel Energy)</a:t>
            </a:r>
          </a:p>
          <a:p>
            <a:pPr marL="457200" lvl="1" indent="0" algn="ctr">
              <a:buNone/>
            </a:pPr>
            <a:endParaRPr lang="en-US" sz="3600" dirty="0" smtClean="0">
              <a:sym typeface="Wingdings" pitchFamily="2" charset="2"/>
            </a:endParaRPr>
          </a:p>
          <a:p>
            <a:pPr marL="457200" lvl="1" indent="0" algn="ctr">
              <a:buNone/>
            </a:pPr>
            <a:endParaRPr lang="en-US" sz="3600" dirty="0">
              <a:sym typeface="Wingdings" pitchFamily="2" charset="2"/>
            </a:endParaRPr>
          </a:p>
          <a:p>
            <a:pPr marL="457200" lvl="1" indent="0" algn="ctr">
              <a:buNone/>
            </a:pPr>
            <a:r>
              <a:rPr lang="en-US" sz="3600" b="1" dirty="0" smtClean="0">
                <a:sym typeface="Wingdings" pitchFamily="2" charset="2"/>
              </a:rPr>
              <a:t>David Wallach </a:t>
            </a:r>
            <a:r>
              <a:rPr lang="en-US" sz="3600" dirty="0" smtClean="0">
                <a:sym typeface="Wingdings" pitchFamily="2" charset="2"/>
              </a:rPr>
              <a:t>(Duke Energy)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917E-2D98-4226-BA95-C6772E48B7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4419600" y="3276600"/>
            <a:ext cx="304800" cy="609600"/>
          </a:xfrm>
          <a:prstGeom prst="downArrow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3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Resources for Increasing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Meeting Effectiveness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smtClean="0"/>
              <a:t>Robert’s Rule of Order</a:t>
            </a:r>
          </a:p>
          <a:p>
            <a:r>
              <a:rPr lang="en-US" dirty="0" smtClean="0"/>
              <a:t>Monday Luncheon – </a:t>
            </a:r>
            <a:r>
              <a:rPr lang="en-US" smtClean="0"/>
              <a:t>Standards Development</a:t>
            </a:r>
            <a:endParaRPr lang="en-US" dirty="0" smtClean="0"/>
          </a:p>
          <a:p>
            <a:r>
              <a:rPr lang="en-US" dirty="0" smtClean="0"/>
              <a:t>Plan your meetings ahead of time</a:t>
            </a:r>
          </a:p>
          <a:p>
            <a:r>
              <a:rPr lang="en-US" dirty="0" smtClean="0"/>
              <a:t>Seek input from members on agenda item</a:t>
            </a:r>
          </a:p>
          <a:p>
            <a:r>
              <a:rPr lang="en-US" dirty="0" smtClean="0"/>
              <a:t>Seek support from other experienced activity leaders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917E-2D98-4226-BA95-C6772E48B7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2010-IEEE-PES-Template-Office07-V2</Template>
  <TotalTime>4014</TotalTime>
  <Words>119</Words>
  <Application>Microsoft Office PowerPoint</Application>
  <PresentationFormat>On-screen Show (4:3)</PresentationFormat>
  <Paragraphs>49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2010-IEEE-PES-Template-Office07-V2</vt:lpstr>
      <vt:lpstr>PowerPoint Presentation</vt:lpstr>
      <vt:lpstr>PowerPoint Presentation</vt:lpstr>
      <vt:lpstr>Special Acknowledgement</vt:lpstr>
      <vt:lpstr>Special Acknowledgement</vt:lpstr>
      <vt:lpstr>Special Acknowledgement</vt:lpstr>
      <vt:lpstr>Subcommittee Leadership </vt:lpstr>
      <vt:lpstr>Resources for Increasing Meeting Effectiveness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Standard Configuration</cp:lastModifiedBy>
  <cp:revision>140</cp:revision>
  <dcterms:created xsi:type="dcterms:W3CDTF">2010-10-12T18:25:44Z</dcterms:created>
  <dcterms:modified xsi:type="dcterms:W3CDTF">2013-10-24T13:51:01Z</dcterms:modified>
</cp:coreProperties>
</file>