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68" r:id="rId2"/>
    <p:sldMasterId id="2147483786" r:id="rId3"/>
  </p:sldMasterIdLst>
  <p:notesMasterIdLst>
    <p:notesMasterId r:id="rId21"/>
  </p:notesMasterIdLst>
  <p:handoutMasterIdLst>
    <p:handoutMasterId r:id="rId22"/>
  </p:handoutMasterIdLst>
  <p:sldIdLst>
    <p:sldId id="313" r:id="rId4"/>
    <p:sldId id="348" r:id="rId5"/>
    <p:sldId id="344" r:id="rId6"/>
    <p:sldId id="376" r:id="rId7"/>
    <p:sldId id="379" r:id="rId8"/>
    <p:sldId id="380" r:id="rId9"/>
    <p:sldId id="381" r:id="rId10"/>
    <p:sldId id="382" r:id="rId11"/>
    <p:sldId id="383" r:id="rId12"/>
    <p:sldId id="385" r:id="rId13"/>
    <p:sldId id="386" r:id="rId14"/>
    <p:sldId id="387" r:id="rId15"/>
    <p:sldId id="384" r:id="rId16"/>
    <p:sldId id="388" r:id="rId17"/>
    <p:sldId id="390" r:id="rId18"/>
    <p:sldId id="389" r:id="rId19"/>
    <p:sldId id="353" r:id="rId20"/>
  </p:sldIdLst>
  <p:sldSz cx="9144000" cy="6858000" type="screen4x3"/>
  <p:notesSz cx="6948488" cy="9234488"/>
  <p:defaultTextStyle>
    <a:defPPr>
      <a:defRPr lang="en-US"/>
    </a:defPPr>
    <a:lvl1pPr algn="l" rtl="0" eaLnBrk="0" fontAlgn="base" hangingPunct="0">
      <a:spcBef>
        <a:spcPct val="0"/>
      </a:spcBef>
      <a:spcAft>
        <a:spcPct val="0"/>
      </a:spcAft>
      <a:defRPr sz="2800" kern="1200">
        <a:solidFill>
          <a:schemeClr val="tx1"/>
        </a:solidFill>
        <a:latin typeface="Arial" charset="0"/>
        <a:ea typeface="ＭＳ Ｐゴシック" pitchFamily="112" charset="-128"/>
        <a:cs typeface="+mn-cs"/>
      </a:defRPr>
    </a:lvl1pPr>
    <a:lvl2pPr marL="457200" algn="l" rtl="0" eaLnBrk="0" fontAlgn="base" hangingPunct="0">
      <a:spcBef>
        <a:spcPct val="0"/>
      </a:spcBef>
      <a:spcAft>
        <a:spcPct val="0"/>
      </a:spcAft>
      <a:defRPr sz="2800" kern="1200">
        <a:solidFill>
          <a:schemeClr val="tx1"/>
        </a:solidFill>
        <a:latin typeface="Arial" charset="0"/>
        <a:ea typeface="ＭＳ Ｐゴシック" pitchFamily="112" charset="-128"/>
        <a:cs typeface="+mn-cs"/>
      </a:defRPr>
    </a:lvl2pPr>
    <a:lvl3pPr marL="914400" algn="l" rtl="0" eaLnBrk="0" fontAlgn="base" hangingPunct="0">
      <a:spcBef>
        <a:spcPct val="0"/>
      </a:spcBef>
      <a:spcAft>
        <a:spcPct val="0"/>
      </a:spcAft>
      <a:defRPr sz="2800" kern="1200">
        <a:solidFill>
          <a:schemeClr val="tx1"/>
        </a:solidFill>
        <a:latin typeface="Arial" charset="0"/>
        <a:ea typeface="ＭＳ Ｐゴシック" pitchFamily="112" charset="-128"/>
        <a:cs typeface="+mn-cs"/>
      </a:defRPr>
    </a:lvl3pPr>
    <a:lvl4pPr marL="1371600" algn="l" rtl="0" eaLnBrk="0" fontAlgn="base" hangingPunct="0">
      <a:spcBef>
        <a:spcPct val="0"/>
      </a:spcBef>
      <a:spcAft>
        <a:spcPct val="0"/>
      </a:spcAft>
      <a:defRPr sz="2800" kern="1200">
        <a:solidFill>
          <a:schemeClr val="tx1"/>
        </a:solidFill>
        <a:latin typeface="Arial" charset="0"/>
        <a:ea typeface="ＭＳ Ｐゴシック" pitchFamily="112" charset="-128"/>
        <a:cs typeface="+mn-cs"/>
      </a:defRPr>
    </a:lvl4pPr>
    <a:lvl5pPr marL="1828800" algn="l" rtl="0" eaLnBrk="0" fontAlgn="base" hangingPunct="0">
      <a:spcBef>
        <a:spcPct val="0"/>
      </a:spcBef>
      <a:spcAft>
        <a:spcPct val="0"/>
      </a:spcAft>
      <a:defRPr sz="2800" kern="1200">
        <a:solidFill>
          <a:schemeClr val="tx1"/>
        </a:solidFill>
        <a:latin typeface="Arial" charset="0"/>
        <a:ea typeface="ＭＳ Ｐゴシック" pitchFamily="112" charset="-128"/>
        <a:cs typeface="+mn-cs"/>
      </a:defRPr>
    </a:lvl5pPr>
    <a:lvl6pPr marL="2286000" algn="l" defTabSz="914400" rtl="0" eaLnBrk="1" latinLnBrk="0" hangingPunct="1">
      <a:defRPr sz="2800" kern="1200">
        <a:solidFill>
          <a:schemeClr val="tx1"/>
        </a:solidFill>
        <a:latin typeface="Arial" charset="0"/>
        <a:ea typeface="ＭＳ Ｐゴシック" pitchFamily="112" charset="-128"/>
        <a:cs typeface="+mn-cs"/>
      </a:defRPr>
    </a:lvl6pPr>
    <a:lvl7pPr marL="2743200" algn="l" defTabSz="914400" rtl="0" eaLnBrk="1" latinLnBrk="0" hangingPunct="1">
      <a:defRPr sz="2800" kern="1200">
        <a:solidFill>
          <a:schemeClr val="tx1"/>
        </a:solidFill>
        <a:latin typeface="Arial" charset="0"/>
        <a:ea typeface="ＭＳ Ｐゴシック" pitchFamily="112" charset="-128"/>
        <a:cs typeface="+mn-cs"/>
      </a:defRPr>
    </a:lvl7pPr>
    <a:lvl8pPr marL="3200400" algn="l" defTabSz="914400" rtl="0" eaLnBrk="1" latinLnBrk="0" hangingPunct="1">
      <a:defRPr sz="2800" kern="1200">
        <a:solidFill>
          <a:schemeClr val="tx1"/>
        </a:solidFill>
        <a:latin typeface="Arial" charset="0"/>
        <a:ea typeface="ＭＳ Ｐゴシック" pitchFamily="112" charset="-128"/>
        <a:cs typeface="+mn-cs"/>
      </a:defRPr>
    </a:lvl8pPr>
    <a:lvl9pPr marL="3657600" algn="l" defTabSz="914400" rtl="0" eaLnBrk="1" latinLnBrk="0" hangingPunct="1">
      <a:defRPr sz="2800" kern="1200">
        <a:solidFill>
          <a:schemeClr val="tx1"/>
        </a:solidFill>
        <a:latin typeface="Arial" charset="0"/>
        <a:ea typeface="ＭＳ Ｐゴシック" pitchFamily="112"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p15:clr>
            <a:srgbClr val="A4A3A4"/>
          </p15:clr>
        </p15:guide>
        <p15:guide id="2" pos="2305">
          <p15:clr>
            <a:srgbClr val="A4A3A4"/>
          </p15:clr>
        </p15:guide>
        <p15:guide id="3" orient="horz" pos="2909">
          <p15:clr>
            <a:srgbClr val="A4A3A4"/>
          </p15:clr>
        </p15:guide>
        <p15:guide id="4"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A1464"/>
    <a:srgbClr val="0000FF"/>
    <a:srgbClr val="333399"/>
    <a:srgbClr val="EE2D00"/>
    <a:srgbClr val="0A2D64"/>
    <a:srgbClr val="468C06"/>
    <a:srgbClr val="4D4D4D"/>
    <a:srgbClr val="CC0000"/>
    <a:srgbClr val="0066CC"/>
    <a:srgbClr val="FF9D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6" autoAdjust="0"/>
    <p:restoredTop sz="85131" autoAdjust="0"/>
  </p:normalViewPr>
  <p:slideViewPr>
    <p:cSldViewPr>
      <p:cViewPr varScale="1">
        <p:scale>
          <a:sx n="45" d="100"/>
          <a:sy n="45" d="100"/>
        </p:scale>
        <p:origin x="1470" y="60"/>
      </p:cViewPr>
      <p:guideLst>
        <p:guide orient="horz" pos="2160"/>
        <p:guide pos="2880"/>
      </p:guideLst>
    </p:cSldViewPr>
  </p:slideViewPr>
  <p:outlineViewPr>
    <p:cViewPr>
      <p:scale>
        <a:sx n="33" d="100"/>
        <a:sy n="33" d="100"/>
      </p:scale>
      <p:origin x="0" y="9246"/>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5" d="100"/>
          <a:sy n="55" d="100"/>
        </p:scale>
        <p:origin x="-2166" y="-102"/>
      </p:cViewPr>
      <p:guideLst>
        <p:guide orient="horz" pos="3024"/>
        <p:guide pos="2305"/>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11314" cy="462641"/>
          </a:xfrm>
          <a:prstGeom prst="rect">
            <a:avLst/>
          </a:prstGeom>
          <a:noFill/>
          <a:ln w="9525">
            <a:noFill/>
            <a:miter lim="800000"/>
            <a:headEnd/>
            <a:tailEnd/>
          </a:ln>
        </p:spPr>
        <p:txBody>
          <a:bodyPr vert="horz" wrap="square" lIns="92467" tIns="46233" rIns="92467" bIns="46233" numCol="1" anchor="t" anchorCtr="0" compatLnSpc="1">
            <a:prstTxWarp prst="textNoShape">
              <a:avLst/>
            </a:prstTxWarp>
          </a:bodyPr>
          <a:lstStyle>
            <a:lvl1pPr defTabSz="914199">
              <a:defRPr sz="1200"/>
            </a:lvl1pPr>
          </a:lstStyle>
          <a:p>
            <a:endParaRPr lang="en-US"/>
          </a:p>
        </p:txBody>
      </p:sp>
      <p:sp>
        <p:nvSpPr>
          <p:cNvPr id="3" name="Date Placeholder 2"/>
          <p:cNvSpPr>
            <a:spLocks noGrp="1"/>
          </p:cNvSpPr>
          <p:nvPr>
            <p:ph type="dt" sz="quarter" idx="1"/>
          </p:nvPr>
        </p:nvSpPr>
        <p:spPr bwMode="auto">
          <a:xfrm>
            <a:off x="3935667" y="0"/>
            <a:ext cx="3011314" cy="462641"/>
          </a:xfrm>
          <a:prstGeom prst="rect">
            <a:avLst/>
          </a:prstGeom>
          <a:noFill/>
          <a:ln w="9525">
            <a:noFill/>
            <a:miter lim="800000"/>
            <a:headEnd/>
            <a:tailEnd/>
          </a:ln>
        </p:spPr>
        <p:txBody>
          <a:bodyPr vert="horz" wrap="square" lIns="92467" tIns="46233" rIns="92467" bIns="46233" numCol="1" anchor="t" anchorCtr="0" compatLnSpc="1">
            <a:prstTxWarp prst="textNoShape">
              <a:avLst/>
            </a:prstTxWarp>
          </a:bodyPr>
          <a:lstStyle>
            <a:lvl1pPr algn="r" defTabSz="914199">
              <a:defRPr sz="1200"/>
            </a:lvl1pPr>
          </a:lstStyle>
          <a:p>
            <a:fld id="{61D77026-BFBD-4F17-8E7E-65D4CC7E1960}" type="datetimeFigureOut">
              <a:rPr lang="en-US"/>
              <a:pPr/>
              <a:t>10/27/2019</a:t>
            </a:fld>
            <a:endParaRPr lang="en-US"/>
          </a:p>
        </p:txBody>
      </p:sp>
      <p:sp>
        <p:nvSpPr>
          <p:cNvPr id="4" name="Footer Placeholder 3"/>
          <p:cNvSpPr>
            <a:spLocks noGrp="1"/>
          </p:cNvSpPr>
          <p:nvPr>
            <p:ph type="ftr" sz="quarter" idx="2"/>
          </p:nvPr>
        </p:nvSpPr>
        <p:spPr bwMode="auto">
          <a:xfrm>
            <a:off x="0" y="8770321"/>
            <a:ext cx="3011314" cy="462641"/>
          </a:xfrm>
          <a:prstGeom prst="rect">
            <a:avLst/>
          </a:prstGeom>
          <a:noFill/>
          <a:ln w="9525">
            <a:noFill/>
            <a:miter lim="800000"/>
            <a:headEnd/>
            <a:tailEnd/>
          </a:ln>
        </p:spPr>
        <p:txBody>
          <a:bodyPr vert="horz" wrap="square" lIns="92467" tIns="46233" rIns="92467" bIns="46233" numCol="1" anchor="b" anchorCtr="0" compatLnSpc="1">
            <a:prstTxWarp prst="textNoShape">
              <a:avLst/>
            </a:prstTxWarp>
          </a:bodyPr>
          <a:lstStyle>
            <a:lvl1pPr defTabSz="914199">
              <a:defRPr sz="1200"/>
            </a:lvl1pPr>
          </a:lstStyle>
          <a:p>
            <a:endParaRPr lang="en-US"/>
          </a:p>
        </p:txBody>
      </p:sp>
      <p:sp>
        <p:nvSpPr>
          <p:cNvPr id="5" name="Slide Number Placeholder 4"/>
          <p:cNvSpPr>
            <a:spLocks noGrp="1"/>
          </p:cNvSpPr>
          <p:nvPr>
            <p:ph type="sldNum" sz="quarter" idx="3"/>
          </p:nvPr>
        </p:nvSpPr>
        <p:spPr bwMode="auto">
          <a:xfrm>
            <a:off x="3935667" y="8770321"/>
            <a:ext cx="3011314" cy="462641"/>
          </a:xfrm>
          <a:prstGeom prst="rect">
            <a:avLst/>
          </a:prstGeom>
          <a:noFill/>
          <a:ln w="9525">
            <a:noFill/>
            <a:miter lim="800000"/>
            <a:headEnd/>
            <a:tailEnd/>
          </a:ln>
        </p:spPr>
        <p:txBody>
          <a:bodyPr vert="horz" wrap="square" lIns="92467" tIns="46233" rIns="92467" bIns="46233" numCol="1" anchor="b" anchorCtr="0" compatLnSpc="1">
            <a:prstTxWarp prst="textNoShape">
              <a:avLst/>
            </a:prstTxWarp>
          </a:bodyPr>
          <a:lstStyle>
            <a:lvl1pPr algn="r" defTabSz="914199">
              <a:defRPr sz="1200"/>
            </a:lvl1pPr>
          </a:lstStyle>
          <a:p>
            <a:fld id="{802F96F4-A0D3-4C00-9A64-7B517D85BC13}" type="slidenum">
              <a:rPr lang="en-US"/>
              <a:pPr/>
              <a:t>‹#›</a:t>
            </a:fld>
            <a:endParaRPr lang="en-US"/>
          </a:p>
        </p:txBody>
      </p:sp>
    </p:spTree>
    <p:extLst>
      <p:ext uri="{BB962C8B-B14F-4D97-AF65-F5344CB8AC3E}">
        <p14:creationId xmlns:p14="http://schemas.microsoft.com/office/powerpoint/2010/main" val="10682069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0" y="0"/>
            <a:ext cx="3011314" cy="462641"/>
          </a:xfrm>
          <a:prstGeom prst="rect">
            <a:avLst/>
          </a:prstGeom>
          <a:noFill/>
          <a:ln w="9525">
            <a:noFill/>
            <a:miter lim="800000"/>
            <a:headEnd/>
            <a:tailEnd/>
          </a:ln>
        </p:spPr>
        <p:txBody>
          <a:bodyPr vert="horz" wrap="square" lIns="92467" tIns="46233" rIns="92467" bIns="46233" numCol="1" anchor="t" anchorCtr="0" compatLnSpc="1">
            <a:prstTxWarp prst="textNoShape">
              <a:avLst/>
            </a:prstTxWarp>
          </a:bodyPr>
          <a:lstStyle>
            <a:lvl1pPr defTabSz="914199">
              <a:defRPr sz="1200"/>
            </a:lvl1pPr>
          </a:lstStyle>
          <a:p>
            <a:endParaRPr lang="en-US"/>
          </a:p>
        </p:txBody>
      </p:sp>
      <p:sp>
        <p:nvSpPr>
          <p:cNvPr id="3" name="Date Placeholder 2"/>
          <p:cNvSpPr>
            <a:spLocks noGrp="1"/>
          </p:cNvSpPr>
          <p:nvPr>
            <p:ph type="dt" idx="1"/>
          </p:nvPr>
        </p:nvSpPr>
        <p:spPr bwMode="auto">
          <a:xfrm>
            <a:off x="3935667" y="0"/>
            <a:ext cx="3011314" cy="462641"/>
          </a:xfrm>
          <a:prstGeom prst="rect">
            <a:avLst/>
          </a:prstGeom>
          <a:noFill/>
          <a:ln w="9525">
            <a:noFill/>
            <a:miter lim="800000"/>
            <a:headEnd/>
            <a:tailEnd/>
          </a:ln>
        </p:spPr>
        <p:txBody>
          <a:bodyPr vert="horz" wrap="square" lIns="92467" tIns="46233" rIns="92467" bIns="46233" numCol="1" anchor="t" anchorCtr="0" compatLnSpc="1">
            <a:prstTxWarp prst="textNoShape">
              <a:avLst/>
            </a:prstTxWarp>
          </a:bodyPr>
          <a:lstStyle>
            <a:lvl1pPr algn="r" defTabSz="914199">
              <a:defRPr sz="1200"/>
            </a:lvl1pPr>
          </a:lstStyle>
          <a:p>
            <a:fld id="{8363C85E-132B-4A00-8A12-39147CCD2C7A}" type="datetimeFigureOut">
              <a:rPr lang="en-US"/>
              <a:pPr/>
              <a:t>10/27/2019</a:t>
            </a:fld>
            <a:endParaRPr lang="en-US"/>
          </a:p>
        </p:txBody>
      </p:sp>
      <p:sp>
        <p:nvSpPr>
          <p:cNvPr id="4" name="Slide Image Placeholder 3"/>
          <p:cNvSpPr>
            <a:spLocks noGrp="1" noRot="1" noChangeAspect="1"/>
          </p:cNvSpPr>
          <p:nvPr>
            <p:ph type="sldImg" idx="2"/>
          </p:nvPr>
        </p:nvSpPr>
        <p:spPr>
          <a:xfrm>
            <a:off x="1166813" y="692150"/>
            <a:ext cx="4614862" cy="3462338"/>
          </a:xfrm>
          <a:prstGeom prst="rect">
            <a:avLst/>
          </a:prstGeom>
          <a:noFill/>
          <a:ln w="12700">
            <a:solidFill>
              <a:prstClr val="black"/>
            </a:solidFill>
          </a:ln>
        </p:spPr>
        <p:txBody>
          <a:bodyPr vert="horz" lIns="88434" tIns="44217" rIns="88434" bIns="44217" rtlCol="0" anchor="ctr"/>
          <a:lstStyle/>
          <a:p>
            <a:pPr lvl="0"/>
            <a:endParaRPr lang="en-US" noProof="0"/>
          </a:p>
        </p:txBody>
      </p:sp>
      <p:sp>
        <p:nvSpPr>
          <p:cNvPr id="5" name="Notes Placeholder 4"/>
          <p:cNvSpPr>
            <a:spLocks noGrp="1"/>
          </p:cNvSpPr>
          <p:nvPr>
            <p:ph type="body" sz="quarter" idx="3"/>
          </p:nvPr>
        </p:nvSpPr>
        <p:spPr bwMode="auto">
          <a:xfrm>
            <a:off x="695151" y="4386688"/>
            <a:ext cx="5559695" cy="4156130"/>
          </a:xfrm>
          <a:prstGeom prst="rect">
            <a:avLst/>
          </a:prstGeom>
          <a:noFill/>
          <a:ln w="9525">
            <a:noFill/>
            <a:miter lim="800000"/>
            <a:headEnd/>
            <a:tailEnd/>
          </a:ln>
        </p:spPr>
        <p:txBody>
          <a:bodyPr vert="horz" wrap="square" lIns="92467" tIns="46233" rIns="92467" bIns="46233"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bwMode="auto">
          <a:xfrm>
            <a:off x="0" y="8770321"/>
            <a:ext cx="3011314" cy="462641"/>
          </a:xfrm>
          <a:prstGeom prst="rect">
            <a:avLst/>
          </a:prstGeom>
          <a:noFill/>
          <a:ln w="9525">
            <a:noFill/>
            <a:miter lim="800000"/>
            <a:headEnd/>
            <a:tailEnd/>
          </a:ln>
        </p:spPr>
        <p:txBody>
          <a:bodyPr vert="horz" wrap="square" lIns="92467" tIns="46233" rIns="92467" bIns="46233" numCol="1" anchor="b" anchorCtr="0" compatLnSpc="1">
            <a:prstTxWarp prst="textNoShape">
              <a:avLst/>
            </a:prstTxWarp>
          </a:bodyPr>
          <a:lstStyle>
            <a:lvl1pPr defTabSz="914199">
              <a:defRPr sz="1200"/>
            </a:lvl1pPr>
          </a:lstStyle>
          <a:p>
            <a:endParaRPr lang="en-US"/>
          </a:p>
        </p:txBody>
      </p:sp>
      <p:sp>
        <p:nvSpPr>
          <p:cNvPr id="7" name="Slide Number Placeholder 6"/>
          <p:cNvSpPr>
            <a:spLocks noGrp="1"/>
          </p:cNvSpPr>
          <p:nvPr>
            <p:ph type="sldNum" sz="quarter" idx="5"/>
          </p:nvPr>
        </p:nvSpPr>
        <p:spPr bwMode="auto">
          <a:xfrm>
            <a:off x="3935667" y="8770321"/>
            <a:ext cx="3011314" cy="462641"/>
          </a:xfrm>
          <a:prstGeom prst="rect">
            <a:avLst/>
          </a:prstGeom>
          <a:noFill/>
          <a:ln w="9525">
            <a:noFill/>
            <a:miter lim="800000"/>
            <a:headEnd/>
            <a:tailEnd/>
          </a:ln>
        </p:spPr>
        <p:txBody>
          <a:bodyPr vert="horz" wrap="square" lIns="92467" tIns="46233" rIns="92467" bIns="46233" numCol="1" anchor="b" anchorCtr="0" compatLnSpc="1">
            <a:prstTxWarp prst="textNoShape">
              <a:avLst/>
            </a:prstTxWarp>
          </a:bodyPr>
          <a:lstStyle>
            <a:lvl1pPr algn="r" defTabSz="914199">
              <a:defRPr sz="1200"/>
            </a:lvl1pPr>
          </a:lstStyle>
          <a:p>
            <a:fld id="{957A6D6D-B261-447B-872B-419AE6BB6FCA}" type="slidenum">
              <a:rPr lang="en-US"/>
              <a:pPr/>
              <a:t>‹#›</a:t>
            </a:fld>
            <a:endParaRPr lang="en-US"/>
          </a:p>
        </p:txBody>
      </p:sp>
    </p:spTree>
    <p:extLst>
      <p:ext uri="{BB962C8B-B14F-4D97-AF65-F5344CB8AC3E}">
        <p14:creationId xmlns:p14="http://schemas.microsoft.com/office/powerpoint/2010/main" val="370004303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Rot="1" noChangeAspect="1" noTextEdit="1"/>
          </p:cNvSpPr>
          <p:nvPr>
            <p:ph type="sldImg"/>
          </p:nvPr>
        </p:nvSpPr>
        <p:spPr bwMode="auto">
          <a:noFill/>
          <a:ln>
            <a:solidFill>
              <a:srgbClr val="000000"/>
            </a:solidFill>
            <a:miter lim="800000"/>
            <a:headEnd/>
            <a:tailEnd/>
          </a:ln>
        </p:spPr>
      </p:sp>
      <p:sp>
        <p:nvSpPr>
          <p:cNvPr id="184323" name="Rectangle 3"/>
          <p:cNvSpPr>
            <a:spLocks noGrp="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57A6D6D-B261-447B-872B-419AE6BB6FCA}" type="slidenum">
              <a:rPr lang="en-US" smtClean="0"/>
              <a:pPr/>
              <a:t>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xfrm>
            <a:off x="694849" y="4386383"/>
            <a:ext cx="5560399" cy="4155520"/>
          </a:xfrm>
          <a:noFill/>
        </p:spPr>
        <p:txBody>
          <a:bodyPr wrap="square" lIns="92446" tIns="46222" rIns="92446" bIns="46222" numCol="1" anchor="t" anchorCtr="0" compatLnSpc="1">
            <a:prstTxWarp prst="textNoShape">
              <a:avLst/>
            </a:prstTxWarp>
          </a:bodyPr>
          <a:lstStyle/>
          <a:p>
            <a:pPr eaLnBrk="1" hangingPunct="1">
              <a:spcBef>
                <a:spcPct val="0"/>
              </a:spcBef>
            </a:pPr>
            <a:endParaRPr lang="en-US"/>
          </a:p>
        </p:txBody>
      </p:sp>
      <p:sp>
        <p:nvSpPr>
          <p:cNvPr id="26628" name="Slide Number Placeholder 3"/>
          <p:cNvSpPr txBox="1">
            <a:spLocks noGrp="1"/>
          </p:cNvSpPr>
          <p:nvPr/>
        </p:nvSpPr>
        <p:spPr bwMode="auto">
          <a:xfrm>
            <a:off x="3934259" y="8771151"/>
            <a:ext cx="3012621" cy="461724"/>
          </a:xfrm>
          <a:prstGeom prst="rect">
            <a:avLst/>
          </a:prstGeom>
          <a:noFill/>
          <a:ln w="9525">
            <a:noFill/>
            <a:miter lim="800000"/>
            <a:headEnd/>
            <a:tailEnd/>
          </a:ln>
        </p:spPr>
        <p:txBody>
          <a:bodyPr lIns="92446" tIns="46222" rIns="92446" bIns="46222" anchor="b"/>
          <a:lstStyle/>
          <a:p>
            <a:pPr algn="r"/>
            <a:fld id="{6DC2484D-6A60-4568-B1FE-7C2148878A0E}" type="slidenum">
              <a:rPr lang="en-US" sz="1200"/>
              <a:pPr algn="r"/>
              <a:t>17</a:t>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jpeg"/><Relationship Id="rId1" Type="http://schemas.openxmlformats.org/officeDocument/2006/relationships/slideMaster" Target="../slideMasters/slideMaster3.xml"/><Relationship Id="rId4" Type="http://schemas.openxmlformats.org/officeDocument/2006/relationships/image" Target="../media/image7.png"/></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295400" y="822325"/>
            <a:ext cx="7162800" cy="1143000"/>
          </a:xfrm>
        </p:spPr>
        <p:txBody>
          <a:bodyPr/>
          <a:lstStyle>
            <a:lvl1pPr>
              <a:lnSpc>
                <a:spcPct val="90000"/>
              </a:lnSpc>
              <a:defRPr sz="4800">
                <a:solidFill>
                  <a:schemeClr val="bg1"/>
                </a:solidFill>
              </a:defRPr>
            </a:lvl1pPr>
          </a:lstStyle>
          <a:p>
            <a:r>
              <a:rPr lang="en-US"/>
              <a:t>Click to edit Master title style</a:t>
            </a:r>
          </a:p>
        </p:txBody>
      </p:sp>
      <p:sp>
        <p:nvSpPr>
          <p:cNvPr id="3075" name="Rectangle 3"/>
          <p:cNvSpPr>
            <a:spLocks noGrp="1" noChangeArrowheads="1"/>
          </p:cNvSpPr>
          <p:nvPr>
            <p:ph type="subTitle" idx="1"/>
          </p:nvPr>
        </p:nvSpPr>
        <p:spPr>
          <a:xfrm>
            <a:off x="1185865" y="3962400"/>
            <a:ext cx="3919537" cy="1752600"/>
          </a:xfrm>
        </p:spPr>
        <p:txBody>
          <a:bodyPr/>
          <a:lstStyle>
            <a:lvl1pPr marL="0" indent="0">
              <a:lnSpc>
                <a:spcPct val="90000"/>
              </a:lnSpc>
              <a:buFont typeface="Wingdings" pitchFamily="112" charset="2"/>
              <a:buNone/>
              <a:defRPr sz="2200" b="1">
                <a:solidFill>
                  <a:schemeClr val="tx2"/>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1"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pPr>
            <a:endParaRPr lang="en-US" sz="1800">
              <a:solidFill>
                <a:prstClr val="white"/>
              </a:solidFill>
            </a:endParaRPr>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sz="1800">
                <a:solidFill>
                  <a:prstClr val="black"/>
                </a:solidFill>
                <a:latin typeface="Lucida Sans Unicode"/>
                <a:ea typeface="+mn-ea"/>
              </a:endParaRPr>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sz="1800">
                <a:solidFill>
                  <a:prstClr val="black"/>
                </a:solidFill>
                <a:latin typeface="Lucida Sans Unicode"/>
                <a:ea typeface="+mn-ea"/>
              </a:endParaRPr>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fontAlgn="auto" hangingPunct="1">
                <a:spcBef>
                  <a:spcPts val="0"/>
                </a:spcBef>
                <a:spcAft>
                  <a:spcPts val="0"/>
                </a:spcAft>
              </a:pPr>
              <a:endParaRPr lang="en-US" sz="1800">
                <a:solidFill>
                  <a:prstClr val="white"/>
                </a:solidFill>
              </a:endParaRPr>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20E85DF6-E570-4839-967C-3895A522F0E0}" type="datetimeFigureOut">
              <a:rPr lang="en-US" smtClean="0"/>
              <a:pPr/>
              <a:t>10/27/2019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solidFill>
                <a:srgbClr val="2DA2BF">
                  <a:tint val="20000"/>
                </a:srgb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6157434-A76F-455C-B3BE-0760E4258E1A}" type="slidenum">
              <a:rPr lang="en-US" smtClean="0"/>
              <a:pPr/>
              <a:t>‹#›</a:t>
            </a:fld>
            <a:endParaRPr lang="en-US"/>
          </a:p>
        </p:txBody>
      </p:sp>
    </p:spTree>
    <p:extLst>
      <p:ext uri="{BB962C8B-B14F-4D97-AF65-F5344CB8AC3E}">
        <p14:creationId xmlns:p14="http://schemas.microsoft.com/office/powerpoint/2010/main" val="31598585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0E85DF6-E570-4839-967C-3895A522F0E0}" type="datetimeFigureOut">
              <a:rPr lang="en-US" smtClean="0">
                <a:solidFill>
                  <a:prstClr val="black"/>
                </a:solidFill>
              </a:rPr>
              <a:pPr/>
              <a:t>10/27/2019</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66157434-A76F-455C-B3BE-0760E4258E1A}" type="slidenum">
              <a:rPr lang="en-US" smtClean="0">
                <a:solidFill>
                  <a:prstClr val="black"/>
                </a:solidFill>
              </a:rPr>
              <a:pPr/>
              <a:t>‹#›</a:t>
            </a:fld>
            <a:endParaRPr lang="en-US">
              <a:solidFill>
                <a:prstClr val="black"/>
              </a:solidFill>
            </a:endParaRPr>
          </a:p>
        </p:txBody>
      </p:sp>
      <p:sp>
        <p:nvSpPr>
          <p:cNvPr id="7" name="Title 6"/>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22292119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20E85DF6-E570-4839-967C-3895A522F0E0}" type="datetimeFigureOut">
              <a:rPr lang="en-US" smtClean="0">
                <a:solidFill>
                  <a:prstClr val="black"/>
                </a:solidFill>
              </a:rPr>
              <a:pPr/>
              <a:t>10/27/2019</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66157434-A76F-455C-B3BE-0760E4258E1A}" type="slidenum">
              <a:rPr lang="en-US" smtClean="0">
                <a:solidFill>
                  <a:prstClr val="black"/>
                </a:solidFill>
              </a:rPr>
              <a:pPr/>
              <a:t>‹#›</a:t>
            </a:fld>
            <a:endParaRPr lang="en-US">
              <a:solidFill>
                <a:prstClr val="black"/>
              </a:solidFill>
            </a:endParaRPr>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pPr>
            <a:endParaRPr lang="en-US" sz="1800">
              <a:solidFill>
                <a:prstClr val="white"/>
              </a:solidFill>
            </a:endParaRPr>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pPr>
            <a:endParaRPr lang="en-US" sz="1800">
              <a:solidFill>
                <a:prstClr val="white"/>
              </a:solidFill>
            </a:endParaRPr>
          </a:p>
        </p:txBody>
      </p:sp>
    </p:spTree>
    <p:extLst>
      <p:ext uri="{BB962C8B-B14F-4D97-AF65-F5344CB8AC3E}">
        <p14:creationId xmlns:p14="http://schemas.microsoft.com/office/powerpoint/2010/main" val="9604531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20E85DF6-E570-4839-967C-3895A522F0E0}" type="datetimeFigureOut">
              <a:rPr lang="en-US" smtClean="0">
                <a:solidFill>
                  <a:prstClr val="black"/>
                </a:solidFill>
              </a:rPr>
              <a:pPr/>
              <a:t>10/27/2019</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66157434-A76F-455C-B3BE-0760E4258E1A}" type="slidenum">
              <a:rPr lang="en-US" smtClean="0">
                <a:solidFill>
                  <a:prstClr val="black"/>
                </a:solidFill>
              </a:rPr>
              <a:pPr/>
              <a:t>‹#›</a:t>
            </a:fld>
            <a:endParaRPr lang="en-US">
              <a:solidFill>
                <a:prstClr val="black"/>
              </a:solidFill>
            </a:endParaRPr>
          </a:p>
        </p:txBody>
      </p:sp>
      <p:sp>
        <p:nvSpPr>
          <p:cNvPr id="8" name="Title 7"/>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4855167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20E85DF6-E570-4839-967C-3895A522F0E0}" type="datetimeFigureOut">
              <a:rPr lang="en-US" smtClean="0">
                <a:solidFill>
                  <a:prstClr val="black"/>
                </a:solidFill>
              </a:rPr>
              <a:pPr/>
              <a:t>10/27/2019</a:t>
            </a:fld>
            <a:endParaRPr lang="en-US">
              <a:solidFill>
                <a:prstClr val="black"/>
              </a:solidFill>
            </a:endParaRPr>
          </a:p>
        </p:txBody>
      </p:sp>
      <p:sp>
        <p:nvSpPr>
          <p:cNvPr id="8" name="Footer Placeholder 7"/>
          <p:cNvSpPr>
            <a:spLocks noGrp="1"/>
          </p:cNvSpPr>
          <p:nvPr>
            <p:ph type="ftr" sz="quarter" idx="11"/>
          </p:nvPr>
        </p:nvSpPr>
        <p:spPr/>
        <p:txBody>
          <a:bodyPr/>
          <a:lstStyle/>
          <a:p>
            <a:endParaRPr lang="en-US">
              <a:solidFill>
                <a:prstClr val="black"/>
              </a:solidFill>
            </a:endParaRPr>
          </a:p>
        </p:txBody>
      </p:sp>
      <p:sp>
        <p:nvSpPr>
          <p:cNvPr id="9" name="Slide Number Placeholder 8"/>
          <p:cNvSpPr>
            <a:spLocks noGrp="1"/>
          </p:cNvSpPr>
          <p:nvPr>
            <p:ph type="sldNum" sz="quarter" idx="12"/>
          </p:nvPr>
        </p:nvSpPr>
        <p:spPr/>
        <p:txBody>
          <a:bodyPr/>
          <a:lstStyle/>
          <a:p>
            <a:fld id="{66157434-A76F-455C-B3BE-0760E4258E1A}"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9200329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0E85DF6-E570-4839-967C-3895A522F0E0}" type="datetimeFigureOut">
              <a:rPr lang="en-US" smtClean="0">
                <a:solidFill>
                  <a:prstClr val="black"/>
                </a:solidFill>
              </a:rPr>
              <a:pPr/>
              <a:t>10/27/2019</a:t>
            </a:fld>
            <a:endParaRPr lang="en-US">
              <a:solidFill>
                <a:prstClr val="black"/>
              </a:solidFill>
            </a:endParaRPr>
          </a:p>
        </p:txBody>
      </p:sp>
      <p:sp>
        <p:nvSpPr>
          <p:cNvPr id="4" name="Footer Placeholder 3"/>
          <p:cNvSpPr>
            <a:spLocks noGrp="1"/>
          </p:cNvSpPr>
          <p:nvPr>
            <p:ph type="ftr" sz="quarter" idx="11"/>
          </p:nvPr>
        </p:nvSpPr>
        <p:spPr/>
        <p:txBody>
          <a:bodyPr/>
          <a:lstStyle/>
          <a:p>
            <a:endParaRPr lang="en-US">
              <a:solidFill>
                <a:prstClr val="black"/>
              </a:solidFill>
            </a:endParaRPr>
          </a:p>
        </p:txBody>
      </p:sp>
      <p:sp>
        <p:nvSpPr>
          <p:cNvPr id="5" name="Slide Number Placeholder 4"/>
          <p:cNvSpPr>
            <a:spLocks noGrp="1"/>
          </p:cNvSpPr>
          <p:nvPr>
            <p:ph type="sldNum" sz="quarter" idx="12"/>
          </p:nvPr>
        </p:nvSpPr>
        <p:spPr/>
        <p:txBody>
          <a:bodyPr/>
          <a:lstStyle/>
          <a:p>
            <a:fld id="{66157434-A76F-455C-B3BE-0760E4258E1A}" type="slidenum">
              <a:rPr lang="en-US" smtClean="0">
                <a:solidFill>
                  <a:prstClr val="black"/>
                </a:solidFill>
              </a:rPr>
              <a:pPr/>
              <a:t>‹#›</a:t>
            </a:fld>
            <a:endParaRPr lang="en-US">
              <a:solidFill>
                <a:prstClr val="black"/>
              </a:solidFill>
            </a:endParaRPr>
          </a:p>
        </p:txBody>
      </p:sp>
      <p:sp>
        <p:nvSpPr>
          <p:cNvPr id="6" name="Title 5"/>
          <p:cNvSpPr>
            <a:spLocks noGrp="1"/>
          </p:cNvSpPr>
          <p:nvPr>
            <p:ph type="title"/>
          </p:nvPr>
        </p:nvSpPr>
        <p:spPr/>
        <p:txBody>
          <a:bodyPr rtlCol="0"/>
          <a:lstStyle/>
          <a:p>
            <a:r>
              <a:rPr kumimoji="0" lang="en-US"/>
              <a:t>Click to edit Master title style</a:t>
            </a:r>
          </a:p>
        </p:txBody>
      </p:sp>
    </p:spTree>
    <p:extLst>
      <p:ext uri="{BB962C8B-B14F-4D97-AF65-F5344CB8AC3E}">
        <p14:creationId xmlns:p14="http://schemas.microsoft.com/office/powerpoint/2010/main" val="19024624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E85DF6-E570-4839-967C-3895A522F0E0}" type="datetimeFigureOut">
              <a:rPr lang="en-US" smtClean="0">
                <a:solidFill>
                  <a:prstClr val="black"/>
                </a:solidFill>
              </a:rPr>
              <a:pPr/>
              <a:t>10/27/2019</a:t>
            </a:fld>
            <a:endParaRPr lang="en-US">
              <a:solidFill>
                <a:prstClr val="black"/>
              </a:solidFill>
            </a:endParaRPr>
          </a:p>
        </p:txBody>
      </p:sp>
      <p:sp>
        <p:nvSpPr>
          <p:cNvPr id="3" name="Footer Placeholder 2"/>
          <p:cNvSpPr>
            <a:spLocks noGrp="1"/>
          </p:cNvSpPr>
          <p:nvPr>
            <p:ph type="ftr" sz="quarter" idx="11"/>
          </p:nvPr>
        </p:nvSpPr>
        <p:spPr/>
        <p:txBody>
          <a:bodyPr/>
          <a:lstStyle/>
          <a:p>
            <a:endParaRPr lang="en-US">
              <a:solidFill>
                <a:prstClr val="black"/>
              </a:solidFill>
            </a:endParaRPr>
          </a:p>
        </p:txBody>
      </p:sp>
      <p:sp>
        <p:nvSpPr>
          <p:cNvPr id="4" name="Slide Number Placeholder 3"/>
          <p:cNvSpPr>
            <a:spLocks noGrp="1"/>
          </p:cNvSpPr>
          <p:nvPr>
            <p:ph type="sldNum" sz="quarter" idx="12"/>
          </p:nvPr>
        </p:nvSpPr>
        <p:spPr/>
        <p:txBody>
          <a:bodyPr/>
          <a:lstStyle/>
          <a:p>
            <a:fld id="{66157434-A76F-455C-B3BE-0760E4258E1A}"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5909848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20E85DF6-E570-4839-967C-3895A522F0E0}" type="datetimeFigureOut">
              <a:rPr lang="en-US" smtClean="0">
                <a:solidFill>
                  <a:prstClr val="black"/>
                </a:solidFill>
              </a:rPr>
              <a:pPr/>
              <a:t>10/27/2019</a:t>
            </a:fld>
            <a:endParaRPr lang="en-US">
              <a:solidFill>
                <a:prstClr val="black"/>
              </a:solidFill>
            </a:endParaRPr>
          </a:p>
        </p:txBody>
      </p:sp>
      <p:sp>
        <p:nvSpPr>
          <p:cNvPr id="6" name="Footer Placeholder 5"/>
          <p:cNvSpPr>
            <a:spLocks noGrp="1"/>
          </p:cNvSpPr>
          <p:nvPr>
            <p:ph type="ftr" sz="quarter" idx="11"/>
          </p:nvPr>
        </p:nvSpPr>
        <p:spPr/>
        <p:txBody>
          <a:bodyPr/>
          <a:lstStyle/>
          <a:p>
            <a:endParaRPr lang="en-US">
              <a:solidFill>
                <a:prstClr val="black"/>
              </a:solidFill>
            </a:endParaRPr>
          </a:p>
        </p:txBody>
      </p:sp>
      <p:sp>
        <p:nvSpPr>
          <p:cNvPr id="7" name="Slide Number Placeholder 6"/>
          <p:cNvSpPr>
            <a:spLocks noGrp="1"/>
          </p:cNvSpPr>
          <p:nvPr>
            <p:ph type="sldNum" sz="quarter" idx="12"/>
          </p:nvPr>
        </p:nvSpPr>
        <p:spPr/>
        <p:txBody>
          <a:bodyPr/>
          <a:lstStyle/>
          <a:p>
            <a:fld id="{66157434-A76F-455C-B3BE-0760E4258E1A}"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2466456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20E85DF6-E570-4839-967C-3895A522F0E0}" type="datetimeFigureOut">
              <a:rPr lang="en-US" smtClean="0">
                <a:solidFill>
                  <a:prstClr val="black"/>
                </a:solidFill>
              </a:rPr>
              <a:pPr/>
              <a:t>10/27/2019</a:t>
            </a:fld>
            <a:endParaRPr lang="en-US">
              <a:solidFill>
                <a:prstClr val="black"/>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solidFill>
                <a:prstClr val="black"/>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6157434-A76F-455C-B3BE-0760E4258E1A}" type="slidenum">
              <a:rPr lang="en-US" smtClean="0">
                <a:solidFill>
                  <a:prstClr val="black"/>
                </a:solidFill>
              </a:rPr>
              <a:pPr/>
              <a:t>‹#›</a:t>
            </a:fld>
            <a:endParaRPr lang="en-US">
              <a:solidFill>
                <a:prstClr val="black"/>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sz="1800">
              <a:solidFill>
                <a:prstClr val="black"/>
              </a:solidFill>
              <a:latin typeface="Lucida Sans Unicode"/>
              <a:ea typeface="+mn-ea"/>
            </a:endParaRPr>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sz="1800">
              <a:solidFill>
                <a:prstClr val="black"/>
              </a:solidFill>
              <a:latin typeface="Lucida Sans Unicode"/>
              <a:ea typeface="+mn-ea"/>
            </a:endParaRPr>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fontAlgn="auto" hangingPunct="1">
              <a:spcBef>
                <a:spcPts val="0"/>
              </a:spcBef>
              <a:spcAft>
                <a:spcPts val="0"/>
              </a:spcAft>
            </a:pPr>
            <a:endParaRPr lang="en-US" sz="1800">
              <a:solidFill>
                <a:prstClr val="white"/>
              </a:solidFill>
            </a:endParaRPr>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pPr>
            <a:endParaRPr lang="en-US" sz="1800">
              <a:solidFill>
                <a:prstClr val="white"/>
              </a:solidFill>
            </a:endParaRPr>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eaLnBrk="1" fontAlgn="auto" hangingPunct="1">
              <a:spcBef>
                <a:spcPts val="0"/>
              </a:spcBef>
              <a:spcAft>
                <a:spcPts val="0"/>
              </a:spcAft>
            </a:pPr>
            <a:endParaRPr lang="en-US" sz="1800">
              <a:solidFill>
                <a:prstClr val="white"/>
              </a:solidFill>
            </a:endParaRPr>
          </a:p>
        </p:txBody>
      </p:sp>
    </p:spTree>
    <p:extLst>
      <p:ext uri="{BB962C8B-B14F-4D97-AF65-F5344CB8AC3E}">
        <p14:creationId xmlns:p14="http://schemas.microsoft.com/office/powerpoint/2010/main" val="42157982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0E85DF6-E570-4839-967C-3895A522F0E0}" type="datetimeFigureOut">
              <a:rPr lang="en-US" smtClean="0">
                <a:solidFill>
                  <a:prstClr val="black"/>
                </a:solidFill>
              </a:rPr>
              <a:pPr/>
              <a:t>10/27/2019</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66157434-A76F-455C-B3BE-0760E4258E1A}"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16356425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0E85DF6-E570-4839-967C-3895A522F0E0}" type="datetimeFigureOut">
              <a:rPr lang="en-US" smtClean="0">
                <a:solidFill>
                  <a:prstClr val="black"/>
                </a:solidFill>
              </a:rPr>
              <a:pPr/>
              <a:t>10/27/2019</a:t>
            </a:fld>
            <a:endParaRPr lang="en-US">
              <a:solidFill>
                <a:prstClr val="black"/>
              </a:solidFill>
            </a:endParaRPr>
          </a:p>
        </p:txBody>
      </p:sp>
      <p:sp>
        <p:nvSpPr>
          <p:cNvPr id="5" name="Footer Placeholder 4"/>
          <p:cNvSpPr>
            <a:spLocks noGrp="1"/>
          </p:cNvSpPr>
          <p:nvPr>
            <p:ph type="ftr" sz="quarter" idx="11"/>
          </p:nvPr>
        </p:nvSpPr>
        <p:spPr/>
        <p:txBody>
          <a:bodyPr/>
          <a:lstStyle/>
          <a:p>
            <a:endParaRPr lang="en-US">
              <a:solidFill>
                <a:prstClr val="black"/>
              </a:solidFill>
            </a:endParaRPr>
          </a:p>
        </p:txBody>
      </p:sp>
      <p:sp>
        <p:nvSpPr>
          <p:cNvPr id="6" name="Slide Number Placeholder 5"/>
          <p:cNvSpPr>
            <a:spLocks noGrp="1"/>
          </p:cNvSpPr>
          <p:nvPr>
            <p:ph type="sldNum" sz="quarter" idx="12"/>
          </p:nvPr>
        </p:nvSpPr>
        <p:spPr/>
        <p:txBody>
          <a:bodyPr/>
          <a:lstStyle/>
          <a:p>
            <a:fld id="{66157434-A76F-455C-B3BE-0760E4258E1A}" type="slidenum">
              <a:rPr lang="en-US" smtClean="0">
                <a:solidFill>
                  <a:prstClr val="black"/>
                </a:solidFill>
              </a:rPr>
              <a:pPr/>
              <a:t>‹#›</a:t>
            </a:fld>
            <a:endParaRPr lang="en-US">
              <a:solidFill>
                <a:prstClr val="black"/>
              </a:solidFill>
            </a:endParaRPr>
          </a:p>
        </p:txBody>
      </p:sp>
    </p:spTree>
    <p:extLst>
      <p:ext uri="{BB962C8B-B14F-4D97-AF65-F5344CB8AC3E}">
        <p14:creationId xmlns:p14="http://schemas.microsoft.com/office/powerpoint/2010/main" val="33696664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8" descr="iStock_000013280822XSmall.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3" descr="IEEE_SA_Bar_Graphic_long_rgb"/>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01650"/>
            <a:ext cx="9144000" cy="43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24" descr="IEEE_white"/>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01000" y="57785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644" name="Rectangle 4"/>
          <p:cNvSpPr>
            <a:spLocks noGrp="1" noChangeArrowheads="1"/>
          </p:cNvSpPr>
          <p:nvPr>
            <p:ph type="subTitle" idx="1"/>
          </p:nvPr>
        </p:nvSpPr>
        <p:spPr>
          <a:xfrm>
            <a:off x="533400" y="1676400"/>
            <a:ext cx="7391400" cy="533400"/>
          </a:xfrm>
        </p:spPr>
        <p:txBody>
          <a:bodyPr/>
          <a:lstStyle>
            <a:lvl1pPr>
              <a:defRPr sz="2400">
                <a:solidFill>
                  <a:srgbClr val="FFFFFF"/>
                </a:solidFill>
              </a:defRPr>
            </a:lvl1pPr>
          </a:lstStyle>
          <a:p>
            <a:r>
              <a:rPr lang="en-US" dirty="0"/>
              <a:t>Click to edit Master subtitle style</a:t>
            </a:r>
          </a:p>
        </p:txBody>
      </p:sp>
      <p:sp>
        <p:nvSpPr>
          <p:cNvPr id="240643" name="Rectangle 3"/>
          <p:cNvSpPr>
            <a:spLocks noGrp="1" noChangeArrowheads="1"/>
          </p:cNvSpPr>
          <p:nvPr>
            <p:ph type="ctrTitle"/>
          </p:nvPr>
        </p:nvSpPr>
        <p:spPr>
          <a:xfrm>
            <a:off x="533400" y="1219200"/>
            <a:ext cx="6477000" cy="533400"/>
          </a:xfrm>
        </p:spPr>
        <p:txBody>
          <a:bodyPr anchor="t"/>
          <a:lstStyle>
            <a:lvl1pPr>
              <a:defRPr>
                <a:solidFill>
                  <a:srgbClr val="FFFFFF"/>
                </a:solidFill>
              </a:defRPr>
            </a:lvl1pPr>
          </a:lstStyle>
          <a:p>
            <a:r>
              <a:rPr lang="en-US" dirty="0"/>
              <a:t>Click to edit Master title style</a:t>
            </a:r>
          </a:p>
        </p:txBody>
      </p:sp>
      <p:sp>
        <p:nvSpPr>
          <p:cNvPr id="7" name="Rectangle 6"/>
          <p:cNvSpPr>
            <a:spLocks noGrp="1" noChangeArrowheads="1"/>
          </p:cNvSpPr>
          <p:nvPr>
            <p:ph type="ftr" sz="quarter" idx="10"/>
          </p:nvPr>
        </p:nvSpPr>
        <p:spPr>
          <a:xfrm>
            <a:off x="3124200" y="6248400"/>
            <a:ext cx="2895600" cy="476250"/>
          </a:xfrm>
        </p:spPr>
        <p:txBody>
          <a:bodyPr/>
          <a:lstStyle>
            <a:lvl1pPr>
              <a:defRPr>
                <a:solidFill>
                  <a:srgbClr val="000000"/>
                </a:solidFill>
              </a:defRPr>
            </a:lvl1pPr>
          </a:lstStyle>
          <a:p>
            <a:pPr>
              <a:defRPr/>
            </a:pPr>
            <a:r>
              <a:rPr lang="en-US"/>
              <a:t>Powerpoint Title would go here</a:t>
            </a:r>
          </a:p>
        </p:txBody>
      </p:sp>
      <p:sp>
        <p:nvSpPr>
          <p:cNvPr id="8" name="Rectangle 7"/>
          <p:cNvSpPr>
            <a:spLocks noGrp="1" noChangeArrowheads="1"/>
          </p:cNvSpPr>
          <p:nvPr>
            <p:ph type="sldNum" sz="quarter" idx="11"/>
          </p:nvPr>
        </p:nvSpPr>
        <p:spPr>
          <a:xfrm>
            <a:off x="6553200" y="6248400"/>
            <a:ext cx="2133600" cy="476250"/>
          </a:xfrm>
        </p:spPr>
        <p:txBody>
          <a:bodyPr/>
          <a:lstStyle>
            <a:lvl1pPr>
              <a:defRPr>
                <a:solidFill>
                  <a:srgbClr val="000000"/>
                </a:solidFill>
              </a:defRPr>
            </a:lvl1pPr>
          </a:lstStyle>
          <a:p>
            <a:pPr>
              <a:defRPr/>
            </a:pPr>
            <a:fld id="{6FE5CE78-CCF5-446B-9C13-29876667CDFA}" type="slidenum">
              <a:rPr lang="en-US"/>
              <a:pPr>
                <a:defRPr/>
              </a:pPr>
              <a:t>‹#›</a:t>
            </a:fld>
            <a:endParaRPr lang="en-US" sz="1400">
              <a:latin typeface="Myriad Pro" charset="0"/>
            </a:endParaRPr>
          </a:p>
        </p:txBody>
      </p:sp>
    </p:spTree>
    <p:extLst>
      <p:ext uri="{BB962C8B-B14F-4D97-AF65-F5344CB8AC3E}">
        <p14:creationId xmlns:p14="http://schemas.microsoft.com/office/powerpoint/2010/main" val="324588571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4B29709-2848-4D89-9410-B849A51AF895}" type="datetime1">
              <a:rPr lang="en-US"/>
              <a:pPr>
                <a:defRPr/>
              </a:pPr>
              <a:t>10/27/2019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0593AF23-A76F-488E-A345-B94768D6BBF7}" type="slidenum">
              <a:rPr lang="en-US"/>
              <a:pPr>
                <a:defRPr/>
              </a:pPr>
              <a:t>‹#›</a:t>
            </a:fld>
            <a:endParaRPr lang="en-US" sz="1400">
              <a:latin typeface="Myriad Pro" charset="0"/>
            </a:endParaRPr>
          </a:p>
        </p:txBody>
      </p:sp>
    </p:spTree>
    <p:extLst>
      <p:ext uri="{BB962C8B-B14F-4D97-AF65-F5344CB8AC3E}">
        <p14:creationId xmlns:p14="http://schemas.microsoft.com/office/powerpoint/2010/main" val="16347870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14B29709-2848-4D89-9410-B849A51AF895}" type="datetime1">
              <a:rPr lang="en-US"/>
              <a:pPr>
                <a:defRPr/>
              </a:pPr>
              <a:t>10/27/2019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06C013D4-1868-4FC3-BF90-CF124E97495A}" type="slidenum">
              <a:rPr lang="en-US"/>
              <a:pPr>
                <a:defRPr/>
              </a:pPr>
              <a:t>‹#›</a:t>
            </a:fld>
            <a:endParaRPr lang="en-US" sz="1400">
              <a:latin typeface="Myriad Pro" charset="0"/>
            </a:endParaRPr>
          </a:p>
        </p:txBody>
      </p:sp>
    </p:spTree>
    <p:extLst>
      <p:ext uri="{BB962C8B-B14F-4D97-AF65-F5344CB8AC3E}">
        <p14:creationId xmlns:p14="http://schemas.microsoft.com/office/powerpoint/2010/main" val="8173563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24400" y="1524000"/>
            <a:ext cx="39624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14B29709-2848-4D89-9410-B849A51AF895}" type="datetime1">
              <a:rPr lang="en-US"/>
              <a:pPr>
                <a:defRPr/>
              </a:pPr>
              <a:t>10/27/2019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DB53E7E4-1D8D-4876-8C44-4DF0B9A3C25E}" type="slidenum">
              <a:rPr lang="en-US"/>
              <a:pPr>
                <a:defRPr/>
              </a:pPr>
              <a:t>‹#›</a:t>
            </a:fld>
            <a:endParaRPr lang="en-US" sz="1400">
              <a:latin typeface="Myriad Pro" charset="0"/>
            </a:endParaRPr>
          </a:p>
        </p:txBody>
      </p:sp>
    </p:spTree>
    <p:extLst>
      <p:ext uri="{BB962C8B-B14F-4D97-AF65-F5344CB8AC3E}">
        <p14:creationId xmlns:p14="http://schemas.microsoft.com/office/powerpoint/2010/main" val="10323124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14B29709-2848-4D89-9410-B849A51AF895}" type="datetime1">
              <a:rPr lang="en-US"/>
              <a:pPr>
                <a:defRPr/>
              </a:pPr>
              <a:t>10/27/2019</a:t>
            </a:fld>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9" name="Rectangle 6"/>
          <p:cNvSpPr>
            <a:spLocks noGrp="1" noChangeArrowheads="1"/>
          </p:cNvSpPr>
          <p:nvPr>
            <p:ph type="sldNum" sz="quarter" idx="12"/>
          </p:nvPr>
        </p:nvSpPr>
        <p:spPr>
          <a:ln/>
        </p:spPr>
        <p:txBody>
          <a:bodyPr/>
          <a:lstStyle>
            <a:lvl1pPr>
              <a:defRPr/>
            </a:lvl1pPr>
          </a:lstStyle>
          <a:p>
            <a:pPr>
              <a:defRPr/>
            </a:pPr>
            <a:fld id="{563C3F29-33A4-4BF9-9232-8E2E7BFD349F}" type="slidenum">
              <a:rPr lang="en-US"/>
              <a:pPr>
                <a:defRPr/>
              </a:pPr>
              <a:t>‹#›</a:t>
            </a:fld>
            <a:endParaRPr lang="en-US" sz="1400">
              <a:latin typeface="Myriad Pro" charset="0"/>
            </a:endParaRPr>
          </a:p>
        </p:txBody>
      </p:sp>
    </p:spTree>
    <p:extLst>
      <p:ext uri="{BB962C8B-B14F-4D97-AF65-F5344CB8AC3E}">
        <p14:creationId xmlns:p14="http://schemas.microsoft.com/office/powerpoint/2010/main" val="189032179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14B29709-2848-4D89-9410-B849A51AF895}" type="datetime1">
              <a:rPr lang="en-US"/>
              <a:pPr>
                <a:defRPr/>
              </a:pPr>
              <a:t>10/27/2019</a:t>
            </a:fld>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a:ln/>
        </p:spPr>
        <p:txBody>
          <a:bodyPr/>
          <a:lstStyle>
            <a:lvl1pPr>
              <a:defRPr/>
            </a:lvl1pPr>
          </a:lstStyle>
          <a:p>
            <a:pPr>
              <a:defRPr/>
            </a:pPr>
            <a:fld id="{B8E2643C-8E79-4BF3-A376-EB082003F38C}" type="slidenum">
              <a:rPr lang="en-US"/>
              <a:pPr>
                <a:defRPr/>
              </a:pPr>
              <a:t>‹#›</a:t>
            </a:fld>
            <a:endParaRPr lang="en-US" sz="1400">
              <a:latin typeface="Myriad Pro" charset="0"/>
            </a:endParaRPr>
          </a:p>
        </p:txBody>
      </p:sp>
    </p:spTree>
    <p:extLst>
      <p:ext uri="{BB962C8B-B14F-4D97-AF65-F5344CB8AC3E}">
        <p14:creationId xmlns:p14="http://schemas.microsoft.com/office/powerpoint/2010/main" val="39743044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14B29709-2848-4D89-9410-B849A51AF895}" type="datetime1">
              <a:rPr lang="en-US"/>
              <a:pPr>
                <a:defRPr/>
              </a:pPr>
              <a:t>10/27/2019</a:t>
            </a:fld>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a:ln/>
        </p:spPr>
        <p:txBody>
          <a:bodyPr/>
          <a:lstStyle>
            <a:lvl1pPr>
              <a:defRPr/>
            </a:lvl1pPr>
          </a:lstStyle>
          <a:p>
            <a:pPr>
              <a:defRPr/>
            </a:pPr>
            <a:fld id="{2D50C8B2-9146-4AB4-9230-63FE2DB25C42}" type="slidenum">
              <a:rPr lang="en-US"/>
              <a:pPr>
                <a:defRPr/>
              </a:pPr>
              <a:t>‹#›</a:t>
            </a:fld>
            <a:endParaRPr lang="en-US" sz="1400">
              <a:latin typeface="Myriad Pro" charset="0"/>
            </a:endParaRPr>
          </a:p>
        </p:txBody>
      </p:sp>
    </p:spTree>
    <p:extLst>
      <p:ext uri="{BB962C8B-B14F-4D97-AF65-F5344CB8AC3E}">
        <p14:creationId xmlns:p14="http://schemas.microsoft.com/office/powerpoint/2010/main" val="4239726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4B29709-2848-4D89-9410-B849A51AF895}" type="datetime1">
              <a:rPr lang="en-US"/>
              <a:pPr>
                <a:defRPr/>
              </a:pPr>
              <a:t>10/27/2019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2DC53CA0-40BD-4317-8B22-A99023449A48}" type="slidenum">
              <a:rPr lang="en-US"/>
              <a:pPr>
                <a:defRPr/>
              </a:pPr>
              <a:t>‹#›</a:t>
            </a:fld>
            <a:endParaRPr lang="en-US" sz="1400">
              <a:latin typeface="Myriad Pro" charset="0"/>
            </a:endParaRPr>
          </a:p>
        </p:txBody>
      </p:sp>
    </p:spTree>
    <p:extLst>
      <p:ext uri="{BB962C8B-B14F-4D97-AF65-F5344CB8AC3E}">
        <p14:creationId xmlns:p14="http://schemas.microsoft.com/office/powerpoint/2010/main" val="7394205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14B29709-2848-4D89-9410-B849A51AF895}" type="datetime1">
              <a:rPr lang="en-US"/>
              <a:pPr>
                <a:defRPr/>
              </a:pPr>
              <a:t>10/27/2019</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7" name="Rectangle 6"/>
          <p:cNvSpPr>
            <a:spLocks noGrp="1" noChangeArrowheads="1"/>
          </p:cNvSpPr>
          <p:nvPr>
            <p:ph type="sldNum" sz="quarter" idx="12"/>
          </p:nvPr>
        </p:nvSpPr>
        <p:spPr>
          <a:ln/>
        </p:spPr>
        <p:txBody>
          <a:bodyPr/>
          <a:lstStyle>
            <a:lvl1pPr>
              <a:defRPr/>
            </a:lvl1pPr>
          </a:lstStyle>
          <a:p>
            <a:pPr>
              <a:defRPr/>
            </a:pPr>
            <a:fld id="{1866CFE9-FF1C-4180-A298-133AE824D0BA}" type="slidenum">
              <a:rPr lang="en-US"/>
              <a:pPr>
                <a:defRPr/>
              </a:pPr>
              <a:t>‹#›</a:t>
            </a:fld>
            <a:endParaRPr lang="en-US" sz="1400">
              <a:latin typeface="Myriad Pro" charset="0"/>
            </a:endParaRPr>
          </a:p>
        </p:txBody>
      </p:sp>
    </p:spTree>
    <p:extLst>
      <p:ext uri="{BB962C8B-B14F-4D97-AF65-F5344CB8AC3E}">
        <p14:creationId xmlns:p14="http://schemas.microsoft.com/office/powerpoint/2010/main" val="106900008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4B29709-2848-4D89-9410-B849A51AF895}" type="datetime1">
              <a:rPr lang="en-US"/>
              <a:pPr>
                <a:defRPr/>
              </a:pPr>
              <a:t>10/27/2019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45A57C1C-9C5D-4ABA-A968-5061D752B158}" type="slidenum">
              <a:rPr lang="en-US"/>
              <a:pPr>
                <a:defRPr/>
              </a:pPr>
              <a:t>‹#›</a:t>
            </a:fld>
            <a:endParaRPr lang="en-US" sz="1400">
              <a:latin typeface="Myriad Pro" charset="0"/>
            </a:endParaRPr>
          </a:p>
        </p:txBody>
      </p:sp>
    </p:spTree>
    <p:extLst>
      <p:ext uri="{BB962C8B-B14F-4D97-AF65-F5344CB8AC3E}">
        <p14:creationId xmlns:p14="http://schemas.microsoft.com/office/powerpoint/2010/main" val="6792331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048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3048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14B29709-2848-4D89-9410-B849A51AF895}" type="datetime1">
              <a:rPr lang="en-US"/>
              <a:pPr>
                <a:defRPr/>
              </a:pPr>
              <a:t>10/27/2019</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a:ln/>
        </p:spPr>
        <p:txBody>
          <a:bodyPr/>
          <a:lstStyle>
            <a:lvl1pPr>
              <a:defRPr/>
            </a:lvl1pPr>
          </a:lstStyle>
          <a:p>
            <a:pPr>
              <a:defRPr/>
            </a:pPr>
            <a:fld id="{401F910D-E822-4AB4-8F44-2856E7E2EE00}" type="slidenum">
              <a:rPr lang="en-US"/>
              <a:pPr>
                <a:defRPr/>
              </a:pPr>
              <a:t>‹#›</a:t>
            </a:fld>
            <a:endParaRPr lang="en-US" sz="1400">
              <a:latin typeface="Myriad Pro" charset="0"/>
            </a:endParaRPr>
          </a:p>
        </p:txBody>
      </p:sp>
    </p:spTree>
    <p:extLst>
      <p:ext uri="{BB962C8B-B14F-4D97-AF65-F5344CB8AC3E}">
        <p14:creationId xmlns:p14="http://schemas.microsoft.com/office/powerpoint/2010/main" val="25996996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5.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6.pn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image" Target="../media/image7.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8" name="Picture 7" descr="mac_darkblue"/>
          <p:cNvPicPr>
            <a:picLocks noChangeAspect="1" noChangeArrowheads="1"/>
          </p:cNvPicPr>
          <p:nvPr/>
        </p:nvPicPr>
        <p:blipFill>
          <a:blip r:embed="rId14" cstate="print"/>
          <a:srcRect/>
          <a:stretch>
            <a:fillRect/>
          </a:stretch>
        </p:blipFill>
        <p:spPr bwMode="auto">
          <a:xfrm>
            <a:off x="7696200" y="6161088"/>
            <a:ext cx="1077913" cy="3079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67"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Lst>
  <p:txStyles>
    <p:titleStyle>
      <a:lvl1pPr algn="l" rtl="0" eaLnBrk="0" fontAlgn="base" hangingPunct="0">
        <a:spcBef>
          <a:spcPct val="0"/>
        </a:spcBef>
        <a:spcAft>
          <a:spcPct val="0"/>
        </a:spcAft>
        <a:defRPr sz="3600" b="1">
          <a:solidFill>
            <a:schemeClr val="tx2"/>
          </a:solidFill>
          <a:latin typeface="+mj-lt"/>
          <a:ea typeface="+mj-ea"/>
          <a:cs typeface="+mj-cs"/>
        </a:defRPr>
      </a:lvl1pPr>
      <a:lvl2pPr algn="l" rtl="0" eaLnBrk="0" fontAlgn="base" hangingPunct="0">
        <a:spcBef>
          <a:spcPct val="0"/>
        </a:spcBef>
        <a:spcAft>
          <a:spcPct val="0"/>
        </a:spcAft>
        <a:defRPr sz="3600" b="1">
          <a:solidFill>
            <a:schemeClr val="tx2"/>
          </a:solidFill>
          <a:latin typeface="Arial" charset="0"/>
          <a:ea typeface="ＭＳ Ｐゴシック" pitchFamily="112" charset="-128"/>
        </a:defRPr>
      </a:lvl2pPr>
      <a:lvl3pPr algn="l" rtl="0" eaLnBrk="0" fontAlgn="base" hangingPunct="0">
        <a:spcBef>
          <a:spcPct val="0"/>
        </a:spcBef>
        <a:spcAft>
          <a:spcPct val="0"/>
        </a:spcAft>
        <a:defRPr sz="3600" b="1">
          <a:solidFill>
            <a:schemeClr val="tx2"/>
          </a:solidFill>
          <a:latin typeface="Arial" charset="0"/>
          <a:ea typeface="ＭＳ Ｐゴシック" pitchFamily="112" charset="-128"/>
        </a:defRPr>
      </a:lvl3pPr>
      <a:lvl4pPr algn="l" rtl="0" eaLnBrk="0" fontAlgn="base" hangingPunct="0">
        <a:spcBef>
          <a:spcPct val="0"/>
        </a:spcBef>
        <a:spcAft>
          <a:spcPct val="0"/>
        </a:spcAft>
        <a:defRPr sz="3600" b="1">
          <a:solidFill>
            <a:schemeClr val="tx2"/>
          </a:solidFill>
          <a:latin typeface="Arial" charset="0"/>
          <a:ea typeface="ＭＳ Ｐゴシック" pitchFamily="112" charset="-128"/>
        </a:defRPr>
      </a:lvl4pPr>
      <a:lvl5pPr algn="l" rtl="0" eaLnBrk="0" fontAlgn="base" hangingPunct="0">
        <a:spcBef>
          <a:spcPct val="0"/>
        </a:spcBef>
        <a:spcAft>
          <a:spcPct val="0"/>
        </a:spcAft>
        <a:defRPr sz="3600" b="1">
          <a:solidFill>
            <a:schemeClr val="tx2"/>
          </a:solidFill>
          <a:latin typeface="Arial" charset="0"/>
          <a:ea typeface="ＭＳ Ｐゴシック" pitchFamily="112" charset="-128"/>
        </a:defRPr>
      </a:lvl5pPr>
      <a:lvl6pPr marL="457200" algn="l" rtl="0" fontAlgn="base">
        <a:spcBef>
          <a:spcPct val="0"/>
        </a:spcBef>
        <a:spcAft>
          <a:spcPct val="0"/>
        </a:spcAft>
        <a:defRPr sz="3600" b="1">
          <a:solidFill>
            <a:schemeClr val="tx2"/>
          </a:solidFill>
          <a:latin typeface="Arial" charset="0"/>
          <a:ea typeface="ＭＳ Ｐゴシック" pitchFamily="112" charset="-128"/>
        </a:defRPr>
      </a:lvl6pPr>
      <a:lvl7pPr marL="914400" algn="l" rtl="0" fontAlgn="base">
        <a:spcBef>
          <a:spcPct val="0"/>
        </a:spcBef>
        <a:spcAft>
          <a:spcPct val="0"/>
        </a:spcAft>
        <a:defRPr sz="3600" b="1">
          <a:solidFill>
            <a:schemeClr val="tx2"/>
          </a:solidFill>
          <a:latin typeface="Arial" charset="0"/>
          <a:ea typeface="ＭＳ Ｐゴシック" pitchFamily="112" charset="-128"/>
        </a:defRPr>
      </a:lvl7pPr>
      <a:lvl8pPr marL="1371600" algn="l" rtl="0" fontAlgn="base">
        <a:spcBef>
          <a:spcPct val="0"/>
        </a:spcBef>
        <a:spcAft>
          <a:spcPct val="0"/>
        </a:spcAft>
        <a:defRPr sz="3600" b="1">
          <a:solidFill>
            <a:schemeClr val="tx2"/>
          </a:solidFill>
          <a:latin typeface="Arial" charset="0"/>
          <a:ea typeface="ＭＳ Ｐゴシック" pitchFamily="112" charset="-128"/>
        </a:defRPr>
      </a:lvl8pPr>
      <a:lvl9pPr marL="1828800" algn="l" rtl="0" fontAlgn="base">
        <a:spcBef>
          <a:spcPct val="0"/>
        </a:spcBef>
        <a:spcAft>
          <a:spcPct val="0"/>
        </a:spcAft>
        <a:defRPr sz="3600" b="1">
          <a:solidFill>
            <a:schemeClr val="tx2"/>
          </a:solidFill>
          <a:latin typeface="Arial" charset="0"/>
          <a:ea typeface="ＭＳ Ｐゴシック" pitchFamily="112" charset="-128"/>
        </a:defRPr>
      </a:lvl9pPr>
    </p:titleStyle>
    <p:bodyStyle>
      <a:lvl1pPr marL="342900" indent="-342900" algn="l" rtl="0" eaLnBrk="0" fontAlgn="base" hangingPunct="0">
        <a:spcBef>
          <a:spcPct val="20000"/>
        </a:spcBef>
        <a:spcAft>
          <a:spcPct val="0"/>
        </a:spcAft>
        <a:buClr>
          <a:schemeClr val="bg2"/>
        </a:buClr>
        <a:buSzPct val="80000"/>
        <a:buFont typeface="Wingdings" pitchFamily="2" charset="2"/>
        <a:buBlip>
          <a:blip r:embed="rId15"/>
        </a:buBlip>
        <a:defRPr sz="2800">
          <a:solidFill>
            <a:schemeClr val="tx1"/>
          </a:solidFill>
          <a:latin typeface="Rockwell" pitchFamily="18" charset="0"/>
          <a:ea typeface="+mn-ea"/>
          <a:cs typeface="+mn-cs"/>
        </a:defRPr>
      </a:lvl1pPr>
      <a:lvl2pPr marL="742950" indent="-285750" algn="l" rtl="0" eaLnBrk="0" fontAlgn="base" hangingPunct="0">
        <a:spcBef>
          <a:spcPct val="20000"/>
        </a:spcBef>
        <a:spcAft>
          <a:spcPct val="0"/>
        </a:spcAft>
        <a:buClr>
          <a:schemeClr val="bg2"/>
        </a:buClr>
        <a:buChar char="–"/>
        <a:defRPr sz="2600">
          <a:solidFill>
            <a:schemeClr val="tx1"/>
          </a:solidFill>
          <a:latin typeface="Rockwell" pitchFamily="18" charset="0"/>
          <a:ea typeface="+mn-ea"/>
        </a:defRPr>
      </a:lvl2pPr>
      <a:lvl3pPr marL="1143000" indent="-228600" algn="l" rtl="0" eaLnBrk="0" fontAlgn="base" hangingPunct="0">
        <a:spcBef>
          <a:spcPct val="20000"/>
        </a:spcBef>
        <a:spcAft>
          <a:spcPct val="0"/>
        </a:spcAft>
        <a:buClr>
          <a:schemeClr val="bg2"/>
        </a:buClr>
        <a:buFont typeface="Wingdings" pitchFamily="2" charset="2"/>
        <a:buChar char="§"/>
        <a:defRPr sz="2200">
          <a:solidFill>
            <a:schemeClr val="tx1"/>
          </a:solidFill>
          <a:latin typeface="Rockwell" pitchFamily="18" charset="0"/>
          <a:ea typeface="+mn-ea"/>
        </a:defRPr>
      </a:lvl3pPr>
      <a:lvl4pPr marL="1600200" indent="-228600" algn="l" rtl="0" eaLnBrk="0" fontAlgn="base" hangingPunct="0">
        <a:spcBef>
          <a:spcPct val="20000"/>
        </a:spcBef>
        <a:spcAft>
          <a:spcPct val="0"/>
        </a:spcAft>
        <a:buClr>
          <a:schemeClr val="bg2"/>
        </a:buClr>
        <a:buChar char="–"/>
        <a:defRPr sz="2000">
          <a:solidFill>
            <a:schemeClr val="tx1"/>
          </a:solidFill>
          <a:latin typeface="Rockwell" pitchFamily="18" charset="0"/>
          <a:ea typeface="+mn-ea"/>
        </a:defRPr>
      </a:lvl4pPr>
      <a:lvl5pPr marL="2057400" indent="-228600" algn="l" rtl="0" eaLnBrk="0" fontAlgn="base" hangingPunct="0">
        <a:spcBef>
          <a:spcPct val="20000"/>
        </a:spcBef>
        <a:spcAft>
          <a:spcPct val="0"/>
        </a:spcAft>
        <a:buClr>
          <a:schemeClr val="bg2"/>
        </a:buClr>
        <a:buFont typeface="Wingdings" pitchFamily="2" charset="2"/>
        <a:buChar char="§"/>
        <a:defRPr>
          <a:solidFill>
            <a:schemeClr val="tx1"/>
          </a:solidFill>
          <a:latin typeface="Rockwell" pitchFamily="18" charset="0"/>
          <a:ea typeface="+mn-ea"/>
        </a:defRPr>
      </a:lvl5pPr>
      <a:lvl6pPr marL="2514600" indent="-228600" algn="l" rtl="0" fontAlgn="base">
        <a:spcBef>
          <a:spcPct val="20000"/>
        </a:spcBef>
        <a:spcAft>
          <a:spcPct val="0"/>
        </a:spcAft>
        <a:buClr>
          <a:schemeClr val="bg2"/>
        </a:buClr>
        <a:buFont typeface="Wingdings" pitchFamily="112" charset="2"/>
        <a:buChar char="§"/>
        <a:defRPr>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112" charset="2"/>
        <a:buChar char="§"/>
        <a:defRPr>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112" charset="2"/>
        <a:buChar char="§"/>
        <a:defRPr>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112" charset="2"/>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sz="1800">
              <a:solidFill>
                <a:prstClr val="black"/>
              </a:solidFill>
              <a:latin typeface="Lucida Sans Unicode"/>
              <a:ea typeface="+mn-ea"/>
            </a:endParaRPr>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pPr eaLnBrk="1" fontAlgn="auto" hangingPunct="1">
              <a:spcBef>
                <a:spcPts val="0"/>
              </a:spcBef>
              <a:spcAft>
                <a:spcPts val="0"/>
              </a:spcAft>
            </a:pPr>
            <a:endParaRPr lang="en-US" sz="1800">
              <a:solidFill>
                <a:prstClr val="black"/>
              </a:solidFill>
              <a:latin typeface="Lucida Sans Unicode"/>
              <a:ea typeface="+mn-ea"/>
            </a:endParaRPr>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fontAlgn="auto" hangingPunct="1">
              <a:spcBef>
                <a:spcPts val="0"/>
              </a:spcBef>
              <a:spcAft>
                <a:spcPts val="0"/>
              </a:spcAft>
            </a:pPr>
            <a:endParaRPr lang="en-US" sz="1800">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pPr fontAlgn="auto">
              <a:spcBef>
                <a:spcPts val="0"/>
              </a:spcBef>
              <a:spcAft>
                <a:spcPts val="0"/>
              </a:spcAft>
            </a:pPr>
            <a:fld id="{20E85DF6-E570-4839-967C-3895A522F0E0}" type="datetimeFigureOut">
              <a:rPr lang="en-US" smtClean="0">
                <a:solidFill>
                  <a:prstClr val="black"/>
                </a:solidFill>
                <a:latin typeface="Lucida Sans Unicode"/>
                <a:ea typeface="+mn-ea"/>
              </a:rPr>
              <a:pPr fontAlgn="auto">
                <a:spcBef>
                  <a:spcPts val="0"/>
                </a:spcBef>
                <a:spcAft>
                  <a:spcPts val="0"/>
                </a:spcAft>
              </a:pPr>
              <a:t>10/27/2019</a:t>
            </a:fld>
            <a:endParaRPr lang="en-US">
              <a:solidFill>
                <a:prstClr val="black"/>
              </a:solidFill>
              <a:latin typeface="Lucida Sans Unicode"/>
              <a:ea typeface="+mn-ea"/>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fontAlgn="auto">
              <a:spcBef>
                <a:spcPts val="0"/>
              </a:spcBef>
              <a:spcAft>
                <a:spcPts val="0"/>
              </a:spcAft>
            </a:pPr>
            <a:endParaRPr lang="en-US">
              <a:solidFill>
                <a:prstClr val="black"/>
              </a:solidFill>
              <a:latin typeface="Lucida Sans Unicode"/>
              <a:ea typeface="+mn-ea"/>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pPr fontAlgn="auto">
              <a:spcBef>
                <a:spcPts val="0"/>
              </a:spcBef>
              <a:spcAft>
                <a:spcPts val="0"/>
              </a:spcAft>
            </a:pPr>
            <a:fld id="{66157434-A76F-455C-B3BE-0760E4258E1A}" type="slidenum">
              <a:rPr lang="en-US" smtClean="0">
                <a:solidFill>
                  <a:prstClr val="black"/>
                </a:solidFill>
                <a:latin typeface="Lucida Sans Unicode"/>
                <a:ea typeface="+mn-ea"/>
              </a:rPr>
              <a:pPr fontAlgn="auto">
                <a:spcBef>
                  <a:spcPts val="0"/>
                </a:spcBef>
                <a:spcAft>
                  <a:spcPts val="0"/>
                </a:spcAft>
              </a:pPr>
              <a:t>‹#›</a:t>
            </a:fld>
            <a:endParaRPr lang="en-US">
              <a:solidFill>
                <a:prstClr val="black"/>
              </a:solidFill>
              <a:latin typeface="Lucida Sans Unicode"/>
              <a:ea typeface="+mn-ea"/>
            </a:endParaRPr>
          </a:p>
        </p:txBody>
      </p:sp>
    </p:spTree>
    <p:extLst>
      <p:ext uri="{BB962C8B-B14F-4D97-AF65-F5344CB8AC3E}">
        <p14:creationId xmlns:p14="http://schemas.microsoft.com/office/powerpoint/2010/main" val="3202828085"/>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5122" name="Picture 23" descr="IEEE_SA_Bar_Graphic_long_rgb"/>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6172200"/>
            <a:ext cx="9190038" cy="43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3" name="Rectangle 2"/>
          <p:cNvSpPr>
            <a:spLocks noGrp="1" noChangeArrowheads="1"/>
          </p:cNvSpPr>
          <p:nvPr>
            <p:ph type="title"/>
          </p:nvPr>
        </p:nvSpPr>
        <p:spPr bwMode="auto">
          <a:xfrm>
            <a:off x="609600" y="304800"/>
            <a:ext cx="80772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5124" name="Rectangle 3"/>
          <p:cNvSpPr>
            <a:spLocks noGrp="1" noChangeArrowheads="1"/>
          </p:cNvSpPr>
          <p:nvPr>
            <p:ph type="body" idx="1"/>
          </p:nvPr>
        </p:nvSpPr>
        <p:spPr bwMode="auto">
          <a:xfrm>
            <a:off x="609600" y="1524000"/>
            <a:ext cx="80772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4"/>
          <p:cNvSpPr>
            <a:spLocks noGrp="1" noChangeArrowheads="1"/>
          </p:cNvSpPr>
          <p:nvPr>
            <p:ph type="dt" sz="half" idx="2"/>
          </p:nvPr>
        </p:nvSpPr>
        <p:spPr bwMode="auto">
          <a:xfrm>
            <a:off x="7086600" y="6629400"/>
            <a:ext cx="10668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fld id="{14B29709-2848-4D89-9410-B849A51AF895}" type="datetime1">
              <a:rPr lang="en-US" kern="0">
                <a:sym typeface="Arial"/>
              </a:rPr>
              <a:pPr>
                <a:defRPr/>
              </a:pPr>
              <a:t>10/27/2019</a:t>
            </a:fld>
            <a:endParaRPr lang="en-US" kern="0">
              <a:sym typeface="Arial"/>
            </a:endParaRPr>
          </a:p>
        </p:txBody>
      </p:sp>
      <p:sp>
        <p:nvSpPr>
          <p:cNvPr id="1029" name="Rectangle 5"/>
          <p:cNvSpPr>
            <a:spLocks noGrp="1" noChangeArrowheads="1"/>
          </p:cNvSpPr>
          <p:nvPr>
            <p:ph type="ftr" sz="quarter" idx="3"/>
          </p:nvPr>
        </p:nvSpPr>
        <p:spPr bwMode="auto">
          <a:xfrm>
            <a:off x="609600" y="6629400"/>
            <a:ext cx="480060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r>
              <a:rPr lang="en-US" kern="0">
                <a:sym typeface="Arial"/>
              </a:rPr>
              <a:t>Powerpoint Title would go here</a:t>
            </a:r>
          </a:p>
        </p:txBody>
      </p:sp>
      <p:sp>
        <p:nvSpPr>
          <p:cNvPr id="1030" name="Rectangle 6"/>
          <p:cNvSpPr>
            <a:spLocks noGrp="1" noChangeArrowheads="1"/>
          </p:cNvSpPr>
          <p:nvPr>
            <p:ph type="sldNum" sz="quarter" idx="4"/>
          </p:nvPr>
        </p:nvSpPr>
        <p:spPr bwMode="auto">
          <a:xfrm>
            <a:off x="8705850" y="6629400"/>
            <a:ext cx="438150" cy="22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800" b="1">
                <a:solidFill>
                  <a:srgbClr val="000000"/>
                </a:solidFill>
                <a:latin typeface="Arial" charset="0"/>
                <a:ea typeface="ＭＳ Ｐゴシック" pitchFamily="-112" charset="-128"/>
                <a:cs typeface="+mn-cs"/>
              </a:defRPr>
            </a:lvl1pPr>
          </a:lstStyle>
          <a:p>
            <a:pPr>
              <a:defRPr/>
            </a:pPr>
            <a:fld id="{86EE7445-22E4-4D34-B068-A98E93112DAF}" type="slidenum">
              <a:rPr lang="en-US" kern="0">
                <a:sym typeface="Arial"/>
              </a:rPr>
              <a:pPr>
                <a:defRPr/>
              </a:pPr>
              <a:t>‹#›</a:t>
            </a:fld>
            <a:endParaRPr lang="en-US" sz="1400" kern="0">
              <a:latin typeface="Myriad Pro" charset="0"/>
              <a:sym typeface="Arial"/>
            </a:endParaRPr>
          </a:p>
        </p:txBody>
      </p:sp>
      <p:pic>
        <p:nvPicPr>
          <p:cNvPr id="5128" name="Picture 24" descr="IEEE_white"/>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001000" y="6248400"/>
            <a:ext cx="901700" cy="265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5411505"/>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Lst>
  <p:hf hdr="0" ftr="0" dt="0"/>
  <p:txStyles>
    <p:titleStyle>
      <a:lvl1pPr algn="l" rtl="0" eaLnBrk="0" fontAlgn="base" hangingPunct="0">
        <a:spcBef>
          <a:spcPct val="0"/>
        </a:spcBef>
        <a:spcAft>
          <a:spcPct val="0"/>
        </a:spcAft>
        <a:defRPr sz="2800" b="1">
          <a:solidFill>
            <a:schemeClr val="tx2"/>
          </a:solidFill>
          <a:latin typeface="+mj-lt"/>
          <a:ea typeface="ＭＳ Ｐゴシック" pitchFamily="34" charset="-128"/>
          <a:cs typeface="ＭＳ Ｐゴシック" pitchFamily="-112" charset="-128"/>
        </a:defRPr>
      </a:lvl1pPr>
      <a:lvl2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2pPr>
      <a:lvl3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3pPr>
      <a:lvl4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4pPr>
      <a:lvl5pPr algn="l" rtl="0" eaLnBrk="0" fontAlgn="base" hangingPunct="0">
        <a:spcBef>
          <a:spcPct val="0"/>
        </a:spcBef>
        <a:spcAft>
          <a:spcPct val="0"/>
        </a:spcAft>
        <a:defRPr sz="2800" b="1">
          <a:solidFill>
            <a:schemeClr val="tx2"/>
          </a:solidFill>
          <a:latin typeface="Verdana" pitchFamily="34" charset="0"/>
          <a:ea typeface="ＭＳ Ｐゴシック" pitchFamily="34" charset="-128"/>
          <a:cs typeface="ＭＳ Ｐゴシック" pitchFamily="-112" charset="-128"/>
        </a:defRPr>
      </a:lvl5pPr>
      <a:lvl6pPr marL="4572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6pPr>
      <a:lvl7pPr marL="9144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7pPr>
      <a:lvl8pPr marL="13716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8pPr>
      <a:lvl9pPr marL="1828800" algn="l" rtl="0" eaLnBrk="1" fontAlgn="base" hangingPunct="1">
        <a:spcBef>
          <a:spcPct val="0"/>
        </a:spcBef>
        <a:spcAft>
          <a:spcPct val="0"/>
        </a:spcAft>
        <a:defRPr sz="2800" b="1">
          <a:solidFill>
            <a:schemeClr val="tx2"/>
          </a:solidFill>
          <a:latin typeface="Verdana" pitchFamily="34" charset="0"/>
          <a:ea typeface="ＭＳ Ｐゴシック" pitchFamily="34" charset="-128"/>
        </a:defRPr>
      </a:lvl9pPr>
    </p:titleStyle>
    <p:bodyStyle>
      <a:lvl1pPr marL="342900" indent="-342900" algn="l" rtl="0" eaLnBrk="0" fontAlgn="base" hangingPunct="0">
        <a:spcBef>
          <a:spcPct val="50000"/>
        </a:spcBef>
        <a:spcAft>
          <a:spcPct val="0"/>
        </a:spcAft>
        <a:defRPr>
          <a:solidFill>
            <a:schemeClr val="tx1"/>
          </a:solidFill>
          <a:latin typeface="+mn-lt"/>
          <a:ea typeface="ＭＳ Ｐゴシック" pitchFamily="34" charset="-128"/>
          <a:cs typeface="ＭＳ Ｐゴシック" pitchFamily="-112" charset="-128"/>
        </a:defRPr>
      </a:lvl1pPr>
      <a:lvl2pPr marL="742950" indent="-285750" algn="l" rtl="0" eaLnBrk="0" fontAlgn="base" hangingPunct="0">
        <a:spcBef>
          <a:spcPct val="20000"/>
        </a:spcBef>
        <a:spcAft>
          <a:spcPct val="0"/>
        </a:spcAft>
        <a:buChar char="–"/>
        <a:defRPr>
          <a:solidFill>
            <a:schemeClr val="tx1"/>
          </a:solidFill>
          <a:latin typeface="+mn-lt"/>
          <a:ea typeface="ＭＳ Ｐゴシック" pitchFamily="34" charset="-128"/>
          <a:cs typeface="ＭＳ Ｐゴシック" pitchFamily="-112" charset="-128"/>
        </a:defRPr>
      </a:lvl2pPr>
      <a:lvl3pPr marL="114300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ＭＳ Ｐゴシック" pitchFamily="-112" charset="-128"/>
        </a:defRPr>
      </a:lvl3pPr>
      <a:lvl4pPr marL="1600200" indent="-228600" algn="l" rtl="0" eaLnBrk="0" fontAlgn="base" hangingPunct="0">
        <a:spcBef>
          <a:spcPct val="20000"/>
        </a:spcBef>
        <a:spcAft>
          <a:spcPct val="0"/>
        </a:spcAft>
        <a:defRPr sz="1200">
          <a:solidFill>
            <a:schemeClr val="tx1"/>
          </a:solidFill>
          <a:latin typeface="+mn-lt"/>
          <a:ea typeface="ＭＳ Ｐゴシック" pitchFamily="34" charset="-128"/>
          <a:cs typeface="ＭＳ Ｐゴシック" pitchFamily="-112" charset="-128"/>
        </a:defRPr>
      </a:lvl4pPr>
      <a:lvl5pPr marL="2057400" indent="-228600" algn="l" rtl="0" eaLnBrk="0" fontAlgn="base" hangingPunct="0">
        <a:spcBef>
          <a:spcPct val="20000"/>
        </a:spcBef>
        <a:spcAft>
          <a:spcPct val="0"/>
        </a:spcAft>
        <a:defRPr sz="1200">
          <a:solidFill>
            <a:schemeClr val="tx1"/>
          </a:solidFill>
          <a:latin typeface="+mn-lt"/>
          <a:ea typeface="ＭＳ Ｐゴシック" pitchFamily="34" charset="-128"/>
          <a:cs typeface="ＭＳ Ｐゴシック" pitchFamily="-112" charset="-128"/>
        </a:defRPr>
      </a:lvl5pPr>
      <a:lvl6pPr marL="2514600" indent="-228600" algn="l" rtl="0" eaLnBrk="1" fontAlgn="base" hangingPunct="1">
        <a:spcBef>
          <a:spcPct val="20000"/>
        </a:spcBef>
        <a:spcAft>
          <a:spcPct val="0"/>
        </a:spcAft>
        <a:defRPr sz="1200">
          <a:solidFill>
            <a:schemeClr val="tx1"/>
          </a:solidFill>
          <a:latin typeface="+mn-lt"/>
          <a:ea typeface="+mn-ea"/>
        </a:defRPr>
      </a:lvl6pPr>
      <a:lvl7pPr marL="2971800" indent="-228600" algn="l" rtl="0" eaLnBrk="1" fontAlgn="base" hangingPunct="1">
        <a:spcBef>
          <a:spcPct val="20000"/>
        </a:spcBef>
        <a:spcAft>
          <a:spcPct val="0"/>
        </a:spcAft>
        <a:defRPr sz="1200">
          <a:solidFill>
            <a:schemeClr val="tx1"/>
          </a:solidFill>
          <a:latin typeface="+mn-lt"/>
          <a:ea typeface="+mn-ea"/>
        </a:defRPr>
      </a:lvl7pPr>
      <a:lvl8pPr marL="3429000" indent="-228600" algn="l" rtl="0" eaLnBrk="1" fontAlgn="base" hangingPunct="1">
        <a:spcBef>
          <a:spcPct val="20000"/>
        </a:spcBef>
        <a:spcAft>
          <a:spcPct val="0"/>
        </a:spcAft>
        <a:defRPr sz="1200">
          <a:solidFill>
            <a:schemeClr val="tx1"/>
          </a:solidFill>
          <a:latin typeface="+mn-lt"/>
          <a:ea typeface="+mn-ea"/>
        </a:defRPr>
      </a:lvl8pPr>
      <a:lvl9pPr marL="3886200" indent="-228600" algn="l" rtl="0" eaLnBrk="1" fontAlgn="base" hangingPunct="1">
        <a:spcBef>
          <a:spcPct val="20000"/>
        </a:spcBef>
        <a:spcAft>
          <a:spcPct val="0"/>
        </a:spcAft>
        <a:defRPr sz="12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4.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8600" y="533400"/>
            <a:ext cx="8458200" cy="2590800"/>
          </a:xfrm>
        </p:spPr>
        <p:txBody>
          <a:bodyPr/>
          <a:lstStyle/>
          <a:p>
            <a:pPr marL="457200" eaLnBrk="1" hangingPunct="1"/>
            <a:r>
              <a:rPr lang="en-US" sz="3600" dirty="0">
                <a:latin typeface="Hypatia Sans Pro" pitchFamily="34" charset="0"/>
              </a:rPr>
              <a:t>Transformers Committee</a:t>
            </a:r>
            <a:br>
              <a:rPr lang="en-US" sz="3600" dirty="0">
                <a:latin typeface="Hypatia Sans Pro" pitchFamily="34" charset="0"/>
              </a:rPr>
            </a:br>
            <a:r>
              <a:rPr lang="en-US" sz="3600" dirty="0">
                <a:latin typeface="Hypatia Sans Pro" pitchFamily="34" charset="0"/>
              </a:rPr>
              <a:t>Standards Luncheon</a:t>
            </a:r>
            <a:br>
              <a:rPr lang="en-US" sz="4000" dirty="0">
                <a:latin typeface="Hypatia Sans Pro" pitchFamily="34" charset="0"/>
              </a:rPr>
            </a:br>
            <a:br>
              <a:rPr lang="en-US" sz="4000" dirty="0">
                <a:latin typeface="Hypatia Sans Pro" pitchFamily="34" charset="0"/>
              </a:rPr>
            </a:br>
            <a:r>
              <a:rPr lang="en-US" sz="5400" dirty="0">
                <a:latin typeface="Palatino Linotype" pitchFamily="18" charset="0"/>
              </a:rPr>
              <a:t>Standards Development </a:t>
            </a:r>
            <a:br>
              <a:rPr lang="en-US" sz="4400" dirty="0">
                <a:latin typeface="Palatino Linotype" pitchFamily="18" charset="0"/>
              </a:rPr>
            </a:br>
            <a:br>
              <a:rPr lang="en-US" sz="4400" dirty="0">
                <a:latin typeface="Hypatia Sans Pro" pitchFamily="34" charset="0"/>
              </a:rPr>
            </a:br>
            <a:endParaRPr lang="en-US" sz="3600" b="0" dirty="0">
              <a:latin typeface="Hypatia Sans Pro" pitchFamily="34" charset="0"/>
            </a:endParaRPr>
          </a:p>
        </p:txBody>
      </p:sp>
      <p:sp>
        <p:nvSpPr>
          <p:cNvPr id="3075" name="Rectangle 3"/>
          <p:cNvSpPr>
            <a:spLocks noGrp="1" noChangeArrowheads="1"/>
          </p:cNvSpPr>
          <p:nvPr>
            <p:ph type="subTitle" idx="1"/>
          </p:nvPr>
        </p:nvSpPr>
        <p:spPr>
          <a:xfrm>
            <a:off x="1524000" y="3810000"/>
            <a:ext cx="4605338" cy="2286000"/>
          </a:xfrm>
        </p:spPr>
        <p:txBody>
          <a:bodyPr/>
          <a:lstStyle/>
          <a:p>
            <a:pPr algn="r" eaLnBrk="1" hangingPunct="1">
              <a:lnSpc>
                <a:spcPct val="80000"/>
              </a:lnSpc>
              <a:buFont typeface="Wingdings" pitchFamily="2" charset="2"/>
              <a:buNone/>
            </a:pPr>
            <a:r>
              <a:rPr lang="en-US" sz="2800" dirty="0">
                <a:solidFill>
                  <a:srgbClr val="0A1464"/>
                </a:solidFill>
                <a:latin typeface="Arial" charset="0"/>
              </a:rPr>
              <a:t>Monday    March 25, 2019</a:t>
            </a:r>
          </a:p>
          <a:p>
            <a:pPr eaLnBrk="1" hangingPunct="1">
              <a:lnSpc>
                <a:spcPct val="80000"/>
              </a:lnSpc>
              <a:buFont typeface="Wingdings" pitchFamily="2" charset="2"/>
              <a:buNone/>
            </a:pPr>
            <a:endParaRPr lang="en-US" sz="2400" dirty="0">
              <a:solidFill>
                <a:srgbClr val="0A1464"/>
              </a:solidFill>
              <a:latin typeface="Arial" charset="0"/>
            </a:endParaRPr>
          </a:p>
          <a:p>
            <a:pPr indent="-457200" eaLnBrk="1" hangingPunct="1">
              <a:lnSpc>
                <a:spcPct val="80000"/>
              </a:lnSpc>
              <a:buFont typeface="Wingdings" pitchFamily="2" charset="2"/>
              <a:buNone/>
            </a:pPr>
            <a:r>
              <a:rPr lang="en-US" sz="2400" dirty="0">
                <a:solidFill>
                  <a:srgbClr val="0A1464"/>
                </a:solidFill>
                <a:latin typeface="Arial" charset="0"/>
              </a:rPr>
              <a:t>Speakers:</a:t>
            </a:r>
          </a:p>
          <a:p>
            <a:pPr marL="274320" eaLnBrk="1" hangingPunct="1">
              <a:lnSpc>
                <a:spcPct val="80000"/>
              </a:lnSpc>
            </a:pPr>
            <a:r>
              <a:rPr lang="en-US" sz="2400" dirty="0">
                <a:solidFill>
                  <a:srgbClr val="0A1464"/>
                </a:solidFill>
                <a:latin typeface="Arial" charset="0"/>
              </a:rPr>
              <a:t>Jim Graham</a:t>
            </a:r>
          </a:p>
          <a:p>
            <a:pPr marL="274320" eaLnBrk="1" hangingPunct="1">
              <a:lnSpc>
                <a:spcPct val="80000"/>
              </a:lnSpc>
              <a:buFont typeface="Wingdings" pitchFamily="2" charset="2"/>
              <a:buNone/>
            </a:pPr>
            <a:r>
              <a:rPr lang="en-US" sz="2400" dirty="0">
                <a:solidFill>
                  <a:srgbClr val="0A1464"/>
                </a:solidFill>
                <a:latin typeface="Arial" charset="0"/>
              </a:rPr>
              <a:t>Malia Zaman</a:t>
            </a:r>
          </a:p>
          <a:p>
            <a:pPr marL="274320" eaLnBrk="1" hangingPunct="1">
              <a:lnSpc>
                <a:spcPct val="80000"/>
              </a:lnSpc>
              <a:buFont typeface="Wingdings" pitchFamily="2" charset="2"/>
              <a:buNone/>
            </a:pPr>
            <a:endParaRPr lang="en-US" sz="2400" dirty="0">
              <a:solidFill>
                <a:srgbClr val="0A1464"/>
              </a:solidFill>
              <a:latin typeface="Arial" charset="0"/>
            </a:endParaRPr>
          </a:p>
        </p:txBody>
      </p:sp>
      <p:sp>
        <p:nvSpPr>
          <p:cNvPr id="6" name="Rectangle 5"/>
          <p:cNvSpPr/>
          <p:nvPr/>
        </p:nvSpPr>
        <p:spPr bwMode="auto">
          <a:xfrm>
            <a:off x="7772400" y="4038600"/>
            <a:ext cx="228600" cy="76200"/>
          </a:xfrm>
          <a:prstGeom prst="rect">
            <a:avLst/>
          </a:prstGeom>
          <a:solidFill>
            <a:schemeClr val="bg1">
              <a:lumMod val="95000"/>
            </a:schemeClr>
          </a:solidFill>
          <a:ln w="9525" cap="flat" cmpd="sng" algn="ctr">
            <a:noFill/>
            <a:prstDash val="solid"/>
            <a:round/>
            <a:headEnd type="none" w="med" len="med"/>
            <a:tailEnd type="none" w="med" len="med"/>
          </a:ln>
          <a:effectLst/>
        </p:spPr>
        <p:txBody>
          <a:bodyPr/>
          <a:lstStyle/>
          <a:p>
            <a:pPr>
              <a:defRPr/>
            </a:pPr>
            <a:endParaRPr lang="en-US" sz="2400"/>
          </a:p>
        </p:txBody>
      </p:sp>
      <p:sp>
        <p:nvSpPr>
          <p:cNvPr id="7" name="Rectangle 6"/>
          <p:cNvSpPr/>
          <p:nvPr/>
        </p:nvSpPr>
        <p:spPr bwMode="auto">
          <a:xfrm>
            <a:off x="7772400" y="4267200"/>
            <a:ext cx="228600" cy="76200"/>
          </a:xfrm>
          <a:prstGeom prst="rect">
            <a:avLst/>
          </a:prstGeom>
          <a:solidFill>
            <a:schemeClr val="bg1">
              <a:lumMod val="95000"/>
            </a:schemeClr>
          </a:solidFill>
          <a:ln w="9525" cap="flat" cmpd="sng" algn="ctr">
            <a:noFill/>
            <a:prstDash val="solid"/>
            <a:round/>
            <a:headEnd type="none" w="med" len="med"/>
            <a:tailEnd type="none" w="med" len="med"/>
          </a:ln>
          <a:effectLst/>
        </p:spPr>
        <p:txBody>
          <a:bodyPr/>
          <a:lstStyle/>
          <a:p>
            <a:pPr>
              <a:defRPr/>
            </a:pPr>
            <a:endParaRPr lang="en-US" sz="2400"/>
          </a:p>
        </p:txBody>
      </p:sp>
      <p:pic>
        <p:nvPicPr>
          <p:cNvPr id="3080" name="Picture 8" descr="PES logo in color with fade"/>
          <p:cNvPicPr>
            <a:picLocks noChangeAspect="1" noChangeArrowheads="1"/>
          </p:cNvPicPr>
          <p:nvPr/>
        </p:nvPicPr>
        <p:blipFill>
          <a:blip r:embed="rId3" cstate="print"/>
          <a:srcRect/>
          <a:stretch>
            <a:fillRect/>
          </a:stretch>
        </p:blipFill>
        <p:spPr bwMode="auto">
          <a:xfrm>
            <a:off x="6172200" y="4419600"/>
            <a:ext cx="1643063" cy="113347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467920B-9D65-4B5E-A2F7-8C2C0E0D89A3}"/>
              </a:ext>
            </a:extLst>
          </p:cNvPr>
          <p:cNvSpPr>
            <a:spLocks noGrp="1"/>
          </p:cNvSpPr>
          <p:nvPr>
            <p:ph type="title"/>
          </p:nvPr>
        </p:nvSpPr>
        <p:spPr>
          <a:xfrm>
            <a:off x="0" y="274638"/>
            <a:ext cx="9144000" cy="1143000"/>
          </a:xfrm>
        </p:spPr>
        <p:txBody>
          <a:bodyPr/>
          <a:lstStyle/>
          <a:p>
            <a:pPr algn="ctr"/>
            <a:r>
              <a:rPr lang="en-US" sz="4400" b="0" dirty="0">
                <a:solidFill>
                  <a:prstClr val="black"/>
                </a:solidFill>
                <a:effectLst/>
                <a:latin typeface="Calibri"/>
              </a:rPr>
              <a:t>Task Forces for C57.12.00 &amp; 12.90</a:t>
            </a:r>
            <a:endParaRPr lang="en-US" dirty="0"/>
          </a:p>
        </p:txBody>
      </p:sp>
      <p:sp>
        <p:nvSpPr>
          <p:cNvPr id="4" name="Content Placeholder 3">
            <a:extLst>
              <a:ext uri="{FF2B5EF4-FFF2-40B4-BE49-F238E27FC236}">
                <a16:creationId xmlns:a16="http://schemas.microsoft.com/office/drawing/2014/main" id="{58B1E93C-1CCF-4753-A76F-EBCB5D5CE952}"/>
              </a:ext>
            </a:extLst>
          </p:cNvPr>
          <p:cNvSpPr txBox="1">
            <a:spLocks/>
          </p:cNvSpPr>
          <p:nvPr/>
        </p:nvSpPr>
        <p:spPr bwMode="auto">
          <a:xfrm>
            <a:off x="457200" y="1295400"/>
            <a:ext cx="8305800" cy="4648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457200" marR="0" lvl="1" indent="0" algn="l" defTabSz="914400" rtl="0" eaLnBrk="0" fontAlgn="base" latinLnBrk="0" hangingPunct="0">
              <a:lnSpc>
                <a:spcPct val="100000"/>
              </a:lnSpc>
              <a:spcBef>
                <a:spcPct val="20000"/>
              </a:spcBef>
              <a:spcAft>
                <a:spcPct val="0"/>
              </a:spcAft>
              <a:buClrTx/>
              <a:buSzTx/>
              <a:buNone/>
              <a:tabLst/>
              <a:defRPr/>
            </a:pPr>
            <a:r>
              <a:rPr kumimoji="0" lang="en-US" sz="2800"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Performance Characteristics Subcommittee</a:t>
            </a:r>
          </a:p>
          <a:p>
            <a:pPr marL="342900" marR="0" lvl="0" indent="-342900" algn="l" defTabSz="914400" rtl="0" eaLnBrk="0" fontAlgn="base" latinLnBrk="0" hangingPunct="0">
              <a:lnSpc>
                <a:spcPct val="100000"/>
              </a:lnSpc>
              <a:spcBef>
                <a:spcPts val="1200"/>
              </a:spcBef>
              <a:spcAft>
                <a:spcPct val="0"/>
              </a:spcAft>
              <a:buClrTx/>
              <a:buSzTx/>
              <a:buFont typeface="Arial" charset="0"/>
              <a:buChar char="•"/>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PCS Revisions to 12.00</a:t>
            </a:r>
          </a:p>
          <a:p>
            <a:pPr marL="339725" marR="0" lvl="0" indent="0" algn="l" defTabSz="914400" rtl="0" eaLnBrk="0" fontAlgn="base" latinLnBrk="0" hangingPunct="0">
              <a:lnSpc>
                <a:spcPct val="100000"/>
              </a:lnSpc>
              <a:spcBef>
                <a:spcPts val="0"/>
              </a:spcBef>
              <a:spcAft>
                <a:spcPct val="0"/>
              </a:spcAft>
              <a:buClrTx/>
              <a:buSzTx/>
              <a:buNone/>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Chair, </a:t>
            </a:r>
            <a:r>
              <a:rPr kumimoji="0" lang="en-US" b="0" i="0" u="none" strike="noStrike" kern="1200" cap="none" spc="0" normalizeH="0" baseline="0" noProof="0" dirty="0" err="1">
                <a:ln>
                  <a:noFill/>
                </a:ln>
                <a:solidFill>
                  <a:sysClr val="windowText" lastClr="000000"/>
                </a:solidFill>
                <a:effectLst/>
                <a:uLnTx/>
                <a:uFillTx/>
                <a:latin typeface="Arial" panose="020B0604020202020204" pitchFamily="34" charset="0"/>
                <a:cs typeface="Arial" panose="020B0604020202020204" pitchFamily="34" charset="0"/>
              </a:rPr>
              <a:t>Tauhid</a:t>
            </a: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Ansari</a:t>
            </a:r>
          </a:p>
          <a:p>
            <a:pPr marL="342900" marR="0" lvl="0" indent="-342900" algn="l" defTabSz="914400" rtl="0" eaLnBrk="0" fontAlgn="base" latinLnBrk="0" hangingPunct="0">
              <a:lnSpc>
                <a:spcPct val="100000"/>
              </a:lnSpc>
              <a:spcBef>
                <a:spcPts val="1200"/>
              </a:spcBef>
              <a:spcAft>
                <a:spcPct val="0"/>
              </a:spcAft>
              <a:buClrTx/>
              <a:buSzTx/>
              <a:buFont typeface="Arial" charset="0"/>
              <a:buChar char="•"/>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PCS Revisions to 12.90</a:t>
            </a:r>
          </a:p>
          <a:p>
            <a:pPr marL="339725" marR="0" lvl="0" indent="0" algn="l" defTabSz="914400" rtl="0" eaLnBrk="0" fontAlgn="base" latinLnBrk="0" hangingPunct="0">
              <a:lnSpc>
                <a:spcPct val="100000"/>
              </a:lnSpc>
              <a:spcBef>
                <a:spcPts val="0"/>
              </a:spcBef>
              <a:spcAft>
                <a:spcPct val="0"/>
              </a:spcAft>
              <a:buClrTx/>
              <a:buSzTx/>
              <a:buNone/>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Chair, </a:t>
            </a:r>
            <a:r>
              <a:rPr kumimoji="0" lang="en-US" b="0" i="0" u="none" strike="noStrike" kern="1200" cap="none" spc="0" normalizeH="0" baseline="0" noProof="0" dirty="0" err="1">
                <a:ln>
                  <a:noFill/>
                </a:ln>
                <a:solidFill>
                  <a:sysClr val="windowText" lastClr="000000"/>
                </a:solidFill>
                <a:effectLst/>
                <a:uLnTx/>
                <a:uFillTx/>
                <a:latin typeface="Arial" panose="020B0604020202020204" pitchFamily="34" charset="0"/>
                <a:cs typeface="Arial" panose="020B0604020202020204" pitchFamily="34" charset="0"/>
              </a:rPr>
              <a:t>Hakan</a:t>
            </a: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a:t>
            </a:r>
            <a:r>
              <a:rPr kumimoji="0" lang="en-US" b="0" i="0" u="none" strike="noStrike" kern="1200" cap="none" spc="0" normalizeH="0" baseline="0" noProof="0" dirty="0" err="1">
                <a:ln>
                  <a:noFill/>
                </a:ln>
                <a:solidFill>
                  <a:sysClr val="windowText" lastClr="000000"/>
                </a:solidFill>
                <a:effectLst/>
                <a:uLnTx/>
                <a:uFillTx/>
                <a:latin typeface="Arial" panose="020B0604020202020204" pitchFamily="34" charset="0"/>
                <a:cs typeface="Arial" panose="020B0604020202020204" pitchFamily="34" charset="0"/>
              </a:rPr>
              <a:t>Sahin</a:t>
            </a:r>
            <a:endPar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ts val="1200"/>
              </a:spcBef>
              <a:spcAft>
                <a:spcPct val="0"/>
              </a:spcAft>
              <a:buClrTx/>
              <a:buSzTx/>
              <a:buFont typeface="Arial" charset="0"/>
              <a:buChar char="•"/>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Audible Sound Revisions to 12.00 &amp; 12.90; </a:t>
            </a:r>
          </a:p>
          <a:p>
            <a:pPr marL="404813" marR="0" lvl="0" indent="0" algn="l" defTabSz="914400" rtl="0" eaLnBrk="0" fontAlgn="base" latinLnBrk="0" hangingPunct="0">
              <a:lnSpc>
                <a:spcPct val="100000"/>
              </a:lnSpc>
              <a:spcBef>
                <a:spcPts val="0"/>
              </a:spcBef>
              <a:spcAft>
                <a:spcPct val="0"/>
              </a:spcAft>
              <a:buClrTx/>
              <a:buSzTx/>
              <a:buNone/>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Chair, </a:t>
            </a:r>
            <a:r>
              <a:rPr kumimoji="0" lang="en-US" b="0" i="0" u="none" strike="noStrike" kern="1200" cap="none" spc="0" normalizeH="0" baseline="0" noProof="0" dirty="0" err="1">
                <a:ln>
                  <a:noFill/>
                </a:ln>
                <a:solidFill>
                  <a:sysClr val="windowText" lastClr="000000"/>
                </a:solidFill>
                <a:effectLst/>
                <a:uLnTx/>
                <a:uFillTx/>
                <a:latin typeface="Arial" panose="020B0604020202020204" pitchFamily="34" charset="0"/>
                <a:cs typeface="Arial" panose="020B0604020202020204" pitchFamily="34" charset="0"/>
              </a:rPr>
              <a:t>Ramsis</a:t>
            </a: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 Girgis</a:t>
            </a:r>
          </a:p>
          <a:p>
            <a:pPr marL="342900" marR="0" lvl="0" indent="-342900" algn="l" defTabSz="914400" rtl="0" eaLnBrk="0" fontAlgn="base" latinLnBrk="0" hangingPunct="0">
              <a:lnSpc>
                <a:spcPct val="100000"/>
              </a:lnSpc>
              <a:spcBef>
                <a:spcPts val="1200"/>
              </a:spcBef>
              <a:spcAft>
                <a:spcPct val="0"/>
              </a:spcAft>
              <a:buClrTx/>
              <a:buSzTx/>
              <a:buFont typeface="Arial" charset="0"/>
              <a:buChar char="•"/>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Short-circuit revisions; Inactive, </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b="0" i="0" u="none" strike="noStrike" kern="1200" cap="none" spc="0" normalizeH="0" baseline="0" noProof="0" dirty="0">
              <a:ln>
                <a:noFill/>
              </a:ln>
              <a:solidFill>
                <a:sysClr val="windowText" lastClr="000000"/>
              </a:solidFill>
              <a:effectLst/>
              <a:uLnTx/>
              <a:uFillTx/>
              <a:latin typeface="Arial Narrow" panose="020B0606020202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2974156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467920B-9D65-4B5E-A2F7-8C2C0E0D89A3}"/>
              </a:ext>
            </a:extLst>
          </p:cNvPr>
          <p:cNvSpPr>
            <a:spLocks noGrp="1"/>
          </p:cNvSpPr>
          <p:nvPr>
            <p:ph type="title"/>
          </p:nvPr>
        </p:nvSpPr>
        <p:spPr>
          <a:xfrm>
            <a:off x="0" y="274638"/>
            <a:ext cx="9144000" cy="1143000"/>
          </a:xfrm>
        </p:spPr>
        <p:txBody>
          <a:bodyPr/>
          <a:lstStyle/>
          <a:p>
            <a:pPr algn="ctr"/>
            <a:r>
              <a:rPr lang="en-US" sz="4400" b="0" dirty="0">
                <a:solidFill>
                  <a:prstClr val="black"/>
                </a:solidFill>
                <a:effectLst/>
                <a:latin typeface="Calibri"/>
              </a:rPr>
              <a:t>Task Forces for C57.12.00 &amp; 12.90</a:t>
            </a:r>
            <a:endParaRPr lang="en-US" dirty="0"/>
          </a:p>
        </p:txBody>
      </p:sp>
      <p:sp>
        <p:nvSpPr>
          <p:cNvPr id="4" name="Content Placeholder 3">
            <a:extLst>
              <a:ext uri="{FF2B5EF4-FFF2-40B4-BE49-F238E27FC236}">
                <a16:creationId xmlns:a16="http://schemas.microsoft.com/office/drawing/2014/main" id="{58B1E93C-1CCF-4753-A76F-EBCB5D5CE952}"/>
              </a:ext>
            </a:extLst>
          </p:cNvPr>
          <p:cNvSpPr txBox="1">
            <a:spLocks/>
          </p:cNvSpPr>
          <p:nvPr/>
        </p:nvSpPr>
        <p:spPr bwMode="auto">
          <a:xfrm>
            <a:off x="457200" y="1295400"/>
            <a:ext cx="83058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742950" marR="0" lvl="1" indent="-285750" algn="l" defTabSz="914400" rtl="0" eaLnBrk="0" fontAlgn="base" latinLnBrk="0" hangingPunct="0">
              <a:lnSpc>
                <a:spcPct val="100000"/>
              </a:lnSpc>
              <a:spcBef>
                <a:spcPts val="1200"/>
              </a:spcBef>
              <a:spcAft>
                <a:spcPct val="0"/>
              </a:spcAft>
              <a:buClrTx/>
              <a:buSzTx/>
              <a:buFont typeface="Arial" charset="0"/>
              <a:buChar char="–"/>
              <a:tabLst/>
              <a:defRPr/>
            </a:pPr>
            <a:r>
              <a:rPr kumimoji="0" lang="en-US" sz="2800"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Dielectric Test Subcommittee</a:t>
            </a:r>
          </a:p>
          <a:p>
            <a:pPr marL="342900" marR="0" lvl="0" indent="-342900" algn="l" defTabSz="914400" rtl="0" eaLnBrk="0" fontAlgn="base" latinLnBrk="0" hangingPunct="0">
              <a:lnSpc>
                <a:spcPct val="100000"/>
              </a:lnSpc>
              <a:spcBef>
                <a:spcPts val="1200"/>
              </a:spcBef>
              <a:spcAft>
                <a:spcPct val="0"/>
              </a:spcAft>
              <a:buClrTx/>
              <a:buSzTx/>
              <a:buFont typeface="Arial" charset="0"/>
              <a:buChar char="•"/>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Revisions to Low Frequency Tests</a:t>
            </a:r>
          </a:p>
          <a:p>
            <a:pPr marL="404813" marR="0" lvl="0" indent="0" algn="l" defTabSz="914400" rtl="0" eaLnBrk="0" fontAlgn="base" latinLnBrk="0" hangingPunct="0">
              <a:lnSpc>
                <a:spcPct val="100000"/>
              </a:lnSpc>
              <a:spcBef>
                <a:spcPts val="0"/>
              </a:spcBef>
              <a:spcAft>
                <a:spcPct val="0"/>
              </a:spcAft>
              <a:buClrTx/>
              <a:buSzTx/>
              <a:buNone/>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Chair, Bill </a:t>
            </a:r>
            <a:r>
              <a:rPr kumimoji="0" lang="en-US" b="0" i="0" u="none" strike="noStrike" kern="1200" cap="none" spc="0" normalizeH="0" baseline="0" noProof="0" dirty="0" err="1">
                <a:ln>
                  <a:noFill/>
                </a:ln>
                <a:solidFill>
                  <a:sysClr val="windowText" lastClr="000000"/>
                </a:solidFill>
                <a:effectLst/>
                <a:uLnTx/>
                <a:uFillTx/>
                <a:latin typeface="Arial" panose="020B0604020202020204" pitchFamily="34" charset="0"/>
                <a:cs typeface="Arial" panose="020B0604020202020204" pitchFamily="34" charset="0"/>
              </a:rPr>
              <a:t>Griesacker</a:t>
            </a:r>
            <a:endPar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342900" marR="0" lvl="0" indent="-342900" algn="l" defTabSz="914400" rtl="0" eaLnBrk="0" fontAlgn="base" latinLnBrk="0" hangingPunct="0">
              <a:lnSpc>
                <a:spcPct val="100000"/>
              </a:lnSpc>
              <a:spcBef>
                <a:spcPts val="1200"/>
              </a:spcBef>
              <a:spcAft>
                <a:spcPct val="0"/>
              </a:spcAft>
              <a:buClrTx/>
              <a:buSzTx/>
              <a:buFont typeface="Arial" charset="0"/>
              <a:buChar char="•"/>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Revisions to Impulse Tests for 12.00 &amp; 12.90</a:t>
            </a:r>
          </a:p>
          <a:p>
            <a:pPr marL="339725" marR="0" lvl="0" indent="0" algn="l" defTabSz="914400" rtl="0" eaLnBrk="0" fontAlgn="base" latinLnBrk="0" hangingPunct="0">
              <a:lnSpc>
                <a:spcPct val="100000"/>
              </a:lnSpc>
              <a:spcBef>
                <a:spcPts val="0"/>
              </a:spcBef>
              <a:spcAft>
                <a:spcPct val="0"/>
              </a:spcAft>
              <a:buClrTx/>
              <a:buSzTx/>
              <a:buNone/>
              <a:tabLst>
                <a:tab pos="404813" algn="l"/>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Chair, Pierre </a:t>
            </a:r>
            <a:r>
              <a:rPr kumimoji="0" lang="en-US" b="0" i="0" u="none" strike="noStrike" kern="1200" cap="none" spc="0" normalizeH="0" baseline="0" noProof="0" dirty="0" err="1">
                <a:ln>
                  <a:noFill/>
                </a:ln>
                <a:solidFill>
                  <a:sysClr val="windowText" lastClr="000000"/>
                </a:solidFill>
                <a:effectLst/>
                <a:uLnTx/>
                <a:uFillTx/>
                <a:latin typeface="Arial" panose="020B0604020202020204" pitchFamily="34" charset="0"/>
                <a:cs typeface="Arial" panose="020B0604020202020204" pitchFamily="34" charset="0"/>
              </a:rPr>
              <a:t>Riffon</a:t>
            </a:r>
            <a:endPar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2800"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endParaRPr>
          </a:p>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800"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Insulation Life Subcommittee</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Revisions to Temperature Tests; Inactive.  </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2008101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0EE09D9-434A-4454-B56B-C94149DD8F73}"/>
              </a:ext>
            </a:extLst>
          </p:cNvPr>
          <p:cNvSpPr>
            <a:spLocks noGrp="1"/>
          </p:cNvSpPr>
          <p:nvPr>
            <p:ph type="title"/>
          </p:nvPr>
        </p:nvSpPr>
        <p:spPr>
          <a:xfrm>
            <a:off x="0" y="274638"/>
            <a:ext cx="9144000" cy="1143000"/>
          </a:xfrm>
        </p:spPr>
        <p:txBody>
          <a:bodyPr/>
          <a:lstStyle/>
          <a:p>
            <a:pPr algn="ctr"/>
            <a:r>
              <a:rPr lang="en-US" sz="4000" b="0" dirty="0">
                <a:solidFill>
                  <a:prstClr val="black"/>
                </a:solidFill>
                <a:effectLst/>
                <a:latin typeface="Calibri"/>
              </a:rPr>
              <a:t>Working Groups for C57.12.00 &amp; 12.90</a:t>
            </a:r>
            <a:endParaRPr lang="en-US" dirty="0"/>
          </a:p>
        </p:txBody>
      </p:sp>
      <p:sp>
        <p:nvSpPr>
          <p:cNvPr id="4" name="Content Placeholder 3">
            <a:extLst>
              <a:ext uri="{FF2B5EF4-FFF2-40B4-BE49-F238E27FC236}">
                <a16:creationId xmlns:a16="http://schemas.microsoft.com/office/drawing/2014/main" id="{5D88781D-D223-41E1-97DD-68265B356F7C}"/>
              </a:ext>
            </a:extLst>
          </p:cNvPr>
          <p:cNvSpPr txBox="1">
            <a:spLocks/>
          </p:cNvSpPr>
          <p:nvPr/>
        </p:nvSpPr>
        <p:spPr bwMode="auto">
          <a:xfrm>
            <a:off x="533400" y="1392756"/>
            <a:ext cx="8153400" cy="173144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742950" marR="0" lvl="1" indent="-28575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Standards Subcommittee</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WG for Continuous Revisions to 12.00; Chair, Steve Snyder</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WG for Continuous Revisions to 12.90; Chair, Stephen Antosz</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5" name="Content Placeholder 3">
            <a:extLst>
              <a:ext uri="{FF2B5EF4-FFF2-40B4-BE49-F238E27FC236}">
                <a16:creationId xmlns:a16="http://schemas.microsoft.com/office/drawing/2014/main" id="{B383E061-167C-40D2-951B-41B9FAB01BBA}"/>
              </a:ext>
            </a:extLst>
          </p:cNvPr>
          <p:cNvSpPr txBox="1">
            <a:spLocks/>
          </p:cNvSpPr>
          <p:nvPr/>
        </p:nvSpPr>
        <p:spPr bwMode="auto">
          <a:xfrm>
            <a:off x="495300" y="3199330"/>
            <a:ext cx="8153400" cy="28204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PAR responsibility resides with these Working Groups, </a:t>
            </a:r>
            <a:r>
              <a:rPr kumimoji="0" lang="en-US" sz="2400" b="0" i="0" u="sng" strike="noStrike" kern="1200" cap="none" spc="0" normalizeH="0" baseline="0" noProof="0">
                <a:ln>
                  <a:noFill/>
                </a:ln>
                <a:solidFill>
                  <a:sysClr val="windowText" lastClr="000000"/>
                </a:solidFill>
                <a:effectLst/>
                <a:uLnTx/>
                <a:uFillTx/>
                <a:latin typeface="Calibri"/>
                <a:ea typeface="+mn-ea"/>
                <a:cs typeface="+mn-cs"/>
              </a:rPr>
              <a:t>not</a:t>
            </a: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 the Task Forces.  </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When the document is ready for sponsor ballot, the WG Chair moves it forward via IEEE-SA’s MyProject system.</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a:ln>
                  <a:noFill/>
                </a:ln>
                <a:solidFill>
                  <a:sysClr val="windowText" lastClr="000000"/>
                </a:solidFill>
                <a:effectLst/>
                <a:uLnTx/>
                <a:uFillTx/>
                <a:latin typeface="Calibri"/>
                <a:ea typeface="+mn-ea"/>
                <a:cs typeface="+mn-cs"/>
              </a:rPr>
              <a:t>WG membership consists of the Task Force Chairs and the Subcommittee Chairs.  And this same group becomes the ballot resolution committee after balloting and recirculations.</a:t>
            </a: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0" lang="en-US" sz="28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9471591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61F7976-EF77-4678-B001-36AA54A697E5}"/>
              </a:ext>
            </a:extLst>
          </p:cNvPr>
          <p:cNvSpPr>
            <a:spLocks noGrp="1"/>
          </p:cNvSpPr>
          <p:nvPr>
            <p:ph type="title"/>
          </p:nvPr>
        </p:nvSpPr>
        <p:spPr>
          <a:xfrm>
            <a:off x="0" y="274638"/>
            <a:ext cx="9144000" cy="1143000"/>
          </a:xfrm>
        </p:spPr>
        <p:txBody>
          <a:bodyPr/>
          <a:lstStyle/>
          <a:p>
            <a:pPr algn="ctr"/>
            <a:r>
              <a:rPr lang="en-US" sz="4400" b="0" dirty="0">
                <a:solidFill>
                  <a:prstClr val="black"/>
                </a:solidFill>
                <a:effectLst/>
                <a:latin typeface="Calibri"/>
              </a:rPr>
              <a:t>Past process</a:t>
            </a:r>
            <a:endParaRPr lang="en-US" dirty="0"/>
          </a:p>
        </p:txBody>
      </p:sp>
      <p:sp>
        <p:nvSpPr>
          <p:cNvPr id="4" name="Content Placeholder 2">
            <a:extLst>
              <a:ext uri="{FF2B5EF4-FFF2-40B4-BE49-F238E27FC236}">
                <a16:creationId xmlns:a16="http://schemas.microsoft.com/office/drawing/2014/main" id="{F8D33232-5C29-458B-824F-2E3795D571C3}"/>
              </a:ext>
            </a:extLst>
          </p:cNvPr>
          <p:cNvSpPr txBox="1">
            <a:spLocks/>
          </p:cNvSpPr>
          <p:nvPr/>
        </p:nvSpPr>
        <p:spPr bwMode="auto">
          <a:xfrm>
            <a:off x="457200" y="1600200"/>
            <a:ext cx="80772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Due to the many technical subjects covered by these standards, suggestions and questions to be considered in each revision have been delegated to the Subcommittee whose scope is most clearly aligned with the issue.</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The subcommittee then works through the issues that have been delegated to them, and frequently forms task forces focused on specific items.</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Calibri"/>
                <a:ea typeface="+mn-ea"/>
                <a:cs typeface="+mn-cs"/>
              </a:rPr>
              <a:t>The Subcommittee and/or task forces work to reach consensus and then propose new or revised clauses to be added to C57.12.00 or C57.12.90</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76390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82D0ECBB-2A12-45A6-9B72-BDD880024733}"/>
              </a:ext>
            </a:extLst>
          </p:cNvPr>
          <p:cNvSpPr txBox="1">
            <a:spLocks/>
          </p:cNvSpPr>
          <p:nvPr/>
        </p:nvSpPr>
        <p:spPr bwMode="auto">
          <a:xfrm>
            <a:off x="457200" y="1600201"/>
            <a:ext cx="80772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In most subcommittees, progress is reported in Subcommittee meetings and minutes of the task forces are provided.</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r>
              <a:rPr kumimoji="0" lang="en-US" sz="2400"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The TF comes to consensus of its members via surveys.  Once the TF completes it work, it passes it up to its respective SC Chair.  The SC membership then votes to approve the topic (simple majority needed) to be forwarded to the WG in the Standards Subcommittee for inclusion in the next revision ballot of the document.</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
        <p:nvSpPr>
          <p:cNvPr id="5" name="Title 2">
            <a:extLst>
              <a:ext uri="{FF2B5EF4-FFF2-40B4-BE49-F238E27FC236}">
                <a16:creationId xmlns:a16="http://schemas.microsoft.com/office/drawing/2014/main" id="{C8AE0C0B-6B6A-4205-B5E6-2387AFF2C8E0}"/>
              </a:ext>
            </a:extLst>
          </p:cNvPr>
          <p:cNvSpPr>
            <a:spLocks noGrp="1"/>
          </p:cNvSpPr>
          <p:nvPr>
            <p:ph type="title"/>
          </p:nvPr>
        </p:nvSpPr>
        <p:spPr>
          <a:xfrm>
            <a:off x="0" y="274638"/>
            <a:ext cx="9144000" cy="1143000"/>
          </a:xfrm>
        </p:spPr>
        <p:txBody>
          <a:bodyPr/>
          <a:lstStyle/>
          <a:p>
            <a:pPr algn="ctr"/>
            <a:r>
              <a:rPr lang="en-US" sz="4400" b="0" dirty="0">
                <a:solidFill>
                  <a:prstClr val="black"/>
                </a:solidFill>
                <a:effectLst/>
                <a:latin typeface="Calibri"/>
              </a:rPr>
              <a:t>Past process</a:t>
            </a:r>
            <a:endParaRPr lang="en-US" dirty="0"/>
          </a:p>
        </p:txBody>
      </p:sp>
    </p:spTree>
    <p:extLst>
      <p:ext uri="{BB962C8B-B14F-4D97-AF65-F5344CB8AC3E}">
        <p14:creationId xmlns:p14="http://schemas.microsoft.com/office/powerpoint/2010/main" val="672008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6D9C422-DCFB-44F1-8CD8-EE2923EA6FA7}"/>
              </a:ext>
            </a:extLst>
          </p:cNvPr>
          <p:cNvSpPr>
            <a:spLocks noGrp="1"/>
          </p:cNvSpPr>
          <p:nvPr>
            <p:ph type="title"/>
          </p:nvPr>
        </p:nvSpPr>
        <p:spPr>
          <a:xfrm>
            <a:off x="0" y="274638"/>
            <a:ext cx="9144000" cy="1143000"/>
          </a:xfrm>
        </p:spPr>
        <p:txBody>
          <a:bodyPr/>
          <a:lstStyle/>
          <a:p>
            <a:pPr algn="ctr"/>
            <a:r>
              <a:rPr lang="en-US" sz="4400" b="0" dirty="0">
                <a:solidFill>
                  <a:prstClr val="black"/>
                </a:solidFill>
                <a:effectLst/>
                <a:latin typeface="Calibri"/>
              </a:rPr>
              <a:t>Process revisions and updates</a:t>
            </a:r>
            <a:endParaRPr lang="en-US" dirty="0"/>
          </a:p>
        </p:txBody>
      </p:sp>
      <p:sp>
        <p:nvSpPr>
          <p:cNvPr id="4" name="Content Placeholder 2">
            <a:extLst>
              <a:ext uri="{FF2B5EF4-FFF2-40B4-BE49-F238E27FC236}">
                <a16:creationId xmlns:a16="http://schemas.microsoft.com/office/drawing/2014/main" id="{B91E8640-D510-4403-92F2-64BA74F78C14}"/>
              </a:ext>
            </a:extLst>
          </p:cNvPr>
          <p:cNvSpPr txBox="1">
            <a:spLocks/>
          </p:cNvSpPr>
          <p:nvPr/>
        </p:nvSpPr>
        <p:spPr bwMode="auto">
          <a:xfrm>
            <a:off x="471256" y="1295401"/>
            <a:ext cx="80772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ts val="1200"/>
              </a:spcBef>
              <a:spcAft>
                <a:spcPct val="0"/>
              </a:spcAft>
              <a:buClrTx/>
              <a:buSzTx/>
              <a:buFont typeface="Arial" charset="0"/>
              <a:buChar char="•"/>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Working group process needs to be enhanced to be open to all who wish to participate</a:t>
            </a:r>
          </a:p>
          <a:p>
            <a:pPr marL="342900" marR="0" lvl="0" indent="-342900" algn="l" defTabSz="914400" rtl="0" eaLnBrk="0" fontAlgn="base" latinLnBrk="0" hangingPunct="0">
              <a:lnSpc>
                <a:spcPct val="100000"/>
              </a:lnSpc>
              <a:spcBef>
                <a:spcPts val="1200"/>
              </a:spcBef>
              <a:spcAft>
                <a:spcPct val="0"/>
              </a:spcAft>
              <a:buClrTx/>
              <a:buSzTx/>
              <a:buFont typeface="Arial" charset="0"/>
              <a:buChar char="•"/>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Working group meetings and minutes are required.  Should we have a WG meeting?</a:t>
            </a:r>
          </a:p>
          <a:p>
            <a:pPr marL="342900" marR="0" lvl="0" indent="-342900" algn="l" defTabSz="914400" rtl="0" eaLnBrk="0" fontAlgn="base" latinLnBrk="0" hangingPunct="0">
              <a:lnSpc>
                <a:spcPct val="100000"/>
              </a:lnSpc>
              <a:spcBef>
                <a:spcPts val="1200"/>
              </a:spcBef>
              <a:spcAft>
                <a:spcPct val="0"/>
              </a:spcAft>
              <a:buClrTx/>
              <a:buSzTx/>
              <a:buFont typeface="Arial" charset="0"/>
              <a:buChar char="•"/>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All decisions require consensus of the working group, with motions and votes as required</a:t>
            </a:r>
          </a:p>
          <a:p>
            <a:pPr marL="0" marR="0" lvl="0" indent="0" algn="l" defTabSz="914400" rtl="0" eaLnBrk="0" fontAlgn="base" latinLnBrk="0" hangingPunct="0">
              <a:lnSpc>
                <a:spcPct val="100000"/>
              </a:lnSpc>
              <a:spcBef>
                <a:spcPct val="20000"/>
              </a:spcBef>
              <a:spcAft>
                <a:spcPct val="0"/>
              </a:spcAft>
              <a:buClrTx/>
              <a:buSzTx/>
              <a:buNone/>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11758310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6D9C422-DCFB-44F1-8CD8-EE2923EA6FA7}"/>
              </a:ext>
            </a:extLst>
          </p:cNvPr>
          <p:cNvSpPr>
            <a:spLocks noGrp="1"/>
          </p:cNvSpPr>
          <p:nvPr>
            <p:ph type="title"/>
          </p:nvPr>
        </p:nvSpPr>
        <p:spPr>
          <a:xfrm>
            <a:off x="0" y="274638"/>
            <a:ext cx="9144000" cy="1143000"/>
          </a:xfrm>
        </p:spPr>
        <p:txBody>
          <a:bodyPr/>
          <a:lstStyle/>
          <a:p>
            <a:pPr algn="ctr"/>
            <a:r>
              <a:rPr lang="en-US" sz="4400" b="0" dirty="0">
                <a:solidFill>
                  <a:prstClr val="black"/>
                </a:solidFill>
                <a:effectLst/>
                <a:latin typeface="Calibri"/>
              </a:rPr>
              <a:t>Process revisions and updates</a:t>
            </a:r>
            <a:endParaRPr lang="en-US" dirty="0"/>
          </a:p>
        </p:txBody>
      </p:sp>
      <p:sp>
        <p:nvSpPr>
          <p:cNvPr id="4" name="Content Placeholder 2">
            <a:extLst>
              <a:ext uri="{FF2B5EF4-FFF2-40B4-BE49-F238E27FC236}">
                <a16:creationId xmlns:a16="http://schemas.microsoft.com/office/drawing/2014/main" id="{B91E8640-D510-4403-92F2-64BA74F78C14}"/>
              </a:ext>
            </a:extLst>
          </p:cNvPr>
          <p:cNvSpPr txBox="1">
            <a:spLocks/>
          </p:cNvSpPr>
          <p:nvPr/>
        </p:nvSpPr>
        <p:spPr bwMode="auto">
          <a:xfrm>
            <a:off x="471256" y="1295400"/>
            <a:ext cx="8077200" cy="472190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ts val="1200"/>
              </a:spcBef>
              <a:spcAft>
                <a:spcPct val="0"/>
              </a:spcAft>
              <a:buClrTx/>
              <a:buSzTx/>
              <a:buFont typeface="Arial" charset="0"/>
              <a:buChar char="•"/>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The working group shall reach consensus that the revised document is ready to move to ballot, followed by process vote of the Standards Subcommittee</a:t>
            </a:r>
          </a:p>
          <a:p>
            <a:pPr marL="342900" marR="0" lvl="0" indent="-342900" algn="l" defTabSz="914400" rtl="0" eaLnBrk="0" fontAlgn="base" latinLnBrk="0" hangingPunct="0">
              <a:lnSpc>
                <a:spcPct val="100000"/>
              </a:lnSpc>
              <a:spcBef>
                <a:spcPts val="1200"/>
              </a:spcBef>
              <a:spcAft>
                <a:spcPct val="0"/>
              </a:spcAft>
              <a:buClrTx/>
              <a:buSzTx/>
              <a:buFont typeface="Arial" charset="0"/>
              <a:buChar char="•"/>
              <a:tabLst/>
              <a:defRPr/>
            </a:pPr>
            <a:r>
              <a:rPr kumimoji="0" lang="en-US" b="0" i="0" u="none" strike="noStrike" kern="1200" cap="none" spc="0" normalizeH="0" baseline="0" noProof="0" dirty="0">
                <a:ln>
                  <a:noFill/>
                </a:ln>
                <a:solidFill>
                  <a:sysClr val="windowText" lastClr="000000"/>
                </a:solidFill>
                <a:effectLst/>
                <a:uLnTx/>
                <a:uFillTx/>
                <a:latin typeface="Arial" panose="020B0604020202020204" pitchFamily="34" charset="0"/>
                <a:cs typeface="Arial" panose="020B0604020202020204" pitchFamily="34" charset="0"/>
              </a:rPr>
              <a:t>None of these things preclude the working group from establishing  a schedule and cutoff date for changes and additions to the standards so that they can periodically move forward for ballot.</a:t>
            </a:r>
          </a:p>
          <a:p>
            <a:pPr marL="342900" marR="0" lvl="0" indent="-342900" algn="l" defTabSz="914400" rtl="0" eaLnBrk="0" fontAlgn="base" latinLnBrk="0" hangingPunct="0">
              <a:lnSpc>
                <a:spcPct val="100000"/>
              </a:lnSpc>
              <a:spcBef>
                <a:spcPct val="20000"/>
              </a:spcBef>
              <a:spcAft>
                <a:spcPct val="0"/>
              </a:spcAft>
              <a:buClrTx/>
              <a:buSzTx/>
              <a:buFont typeface="Arial" charset="0"/>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a:ea typeface="+mn-ea"/>
              <a:cs typeface="+mn-cs"/>
            </a:endParaRPr>
          </a:p>
        </p:txBody>
      </p:sp>
    </p:spTree>
    <p:extLst>
      <p:ext uri="{BB962C8B-B14F-4D97-AF65-F5344CB8AC3E}">
        <p14:creationId xmlns:p14="http://schemas.microsoft.com/office/powerpoint/2010/main" val="3001142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xfrm>
            <a:off x="838200" y="2057400"/>
            <a:ext cx="7772400" cy="838200"/>
          </a:xfrm>
        </p:spPr>
        <p:txBody>
          <a:bodyPr/>
          <a:lstStyle/>
          <a:p>
            <a:pPr eaLnBrk="1" hangingPunct="1"/>
            <a:r>
              <a:rPr lang="en-US" sz="3200" dirty="0"/>
              <a:t>Any Questions?</a:t>
            </a:r>
            <a:br>
              <a:rPr lang="en-US" sz="3200" dirty="0"/>
            </a:br>
            <a:br>
              <a:rPr lang="en-US" sz="3200" dirty="0"/>
            </a:br>
            <a:br>
              <a:rPr lang="en-US" sz="3200" dirty="0"/>
            </a:br>
            <a:br>
              <a:rPr lang="en-US" sz="3200" dirty="0"/>
            </a:br>
            <a:br>
              <a:rPr lang="en-US" sz="3200" dirty="0"/>
            </a:br>
            <a:br>
              <a:rPr lang="en-US" sz="3200" dirty="0"/>
            </a:br>
            <a:r>
              <a:rPr lang="en-US" sz="3200" dirty="0"/>
              <a:t>		</a:t>
            </a:r>
          </a:p>
        </p:txBody>
      </p:sp>
      <p:pic>
        <p:nvPicPr>
          <p:cNvPr id="23556" name="Picture 4"/>
          <p:cNvPicPr>
            <a:picLocks noChangeAspect="1" noChangeArrowheads="1"/>
          </p:cNvPicPr>
          <p:nvPr/>
        </p:nvPicPr>
        <p:blipFill>
          <a:blip r:embed="rId3" cstate="print"/>
          <a:srcRect/>
          <a:stretch>
            <a:fillRect/>
          </a:stretch>
        </p:blipFill>
        <p:spPr bwMode="auto">
          <a:xfrm>
            <a:off x="4191000" y="2133600"/>
            <a:ext cx="1409700" cy="1610501"/>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153400" cy="762000"/>
          </a:xfrm>
        </p:spPr>
        <p:txBody>
          <a:bodyPr/>
          <a:lstStyle/>
          <a:p>
            <a:r>
              <a:rPr lang="en-US" dirty="0"/>
              <a:t>Standards Luncheon topics</a:t>
            </a:r>
          </a:p>
        </p:txBody>
      </p:sp>
      <p:sp>
        <p:nvSpPr>
          <p:cNvPr id="3" name="Content Placeholder 2"/>
          <p:cNvSpPr>
            <a:spLocks noGrp="1"/>
          </p:cNvSpPr>
          <p:nvPr>
            <p:ph idx="1"/>
          </p:nvPr>
        </p:nvSpPr>
        <p:spPr>
          <a:xfrm>
            <a:off x="457200" y="1066800"/>
            <a:ext cx="7772400" cy="4114800"/>
          </a:xfrm>
        </p:spPr>
        <p:txBody>
          <a:bodyPr/>
          <a:lstStyle/>
          <a:p>
            <a:pPr marL="857250" lvl="1" indent="-400050">
              <a:buClrTx/>
              <a:buFont typeface="+mj-lt"/>
              <a:buAutoNum type="romanUcPeriod"/>
            </a:pPr>
            <a:endParaRPr lang="en-US" sz="1400" i="1" dirty="0">
              <a:latin typeface="Verdana" pitchFamily="34" charset="0"/>
              <a:ea typeface="Verdana" pitchFamily="34" charset="0"/>
              <a:cs typeface="Verdana" pitchFamily="34" charset="0"/>
            </a:endParaRPr>
          </a:p>
          <a:p>
            <a:pPr marL="1028700" lvl="1" indent="-571500">
              <a:buClrTx/>
              <a:buFont typeface="+mj-lt"/>
              <a:buAutoNum type="romanUcPeriod"/>
            </a:pPr>
            <a:r>
              <a:rPr lang="en-US" sz="2400" dirty="0">
                <a:latin typeface="Verdana" pitchFamily="34" charset="0"/>
                <a:ea typeface="Verdana" pitchFamily="34" charset="0"/>
                <a:cs typeface="Verdana" pitchFamily="34" charset="0"/>
              </a:rPr>
              <a:t>C57.12.00 &amp; C57.12.90 Revision Process </a:t>
            </a:r>
            <a:r>
              <a:rPr lang="en-US" sz="2400" i="1" dirty="0">
                <a:latin typeface="Verdana" pitchFamily="34" charset="0"/>
                <a:ea typeface="Verdana" pitchFamily="34" charset="0"/>
                <a:cs typeface="Verdana" pitchFamily="34" charset="0"/>
              </a:rPr>
              <a:t>– Jim Graham</a:t>
            </a:r>
          </a:p>
          <a:p>
            <a:pPr marL="1028700" lvl="1" indent="-571500">
              <a:buClrTx/>
              <a:buFont typeface="+mj-lt"/>
              <a:buAutoNum type="romanUcPeriod"/>
            </a:pPr>
            <a:r>
              <a:rPr lang="en-US" sz="2400" dirty="0">
                <a:latin typeface="Verdana" pitchFamily="34" charset="0"/>
                <a:ea typeface="Verdana" pitchFamily="34" charset="0"/>
                <a:cs typeface="Verdana" pitchFamily="34" charset="0"/>
              </a:rPr>
              <a:t>WG Basics: PAR Process </a:t>
            </a:r>
            <a:r>
              <a:rPr lang="en-US" sz="2400" dirty="0"/>
              <a:t>– </a:t>
            </a:r>
            <a:r>
              <a:rPr lang="en-US" sz="2400" i="1" dirty="0">
                <a:latin typeface="Verdana" pitchFamily="34" charset="0"/>
                <a:ea typeface="Verdana" pitchFamily="34" charset="0"/>
                <a:cs typeface="Verdana" pitchFamily="34" charset="0"/>
              </a:rPr>
              <a:t>Michelle Turner</a:t>
            </a:r>
            <a:endParaRPr lang="en-US" sz="1400" dirty="0">
              <a:latin typeface="Browallia New" pitchFamily="34" charset="-34"/>
              <a:cs typeface="Browallia New" pitchFamily="34" charset="-34"/>
            </a:endParaRPr>
          </a:p>
          <a:p>
            <a:pPr lvl="1">
              <a:buFont typeface="Wingdings" pitchFamily="2" charset="2"/>
              <a:buChar char="q"/>
            </a:pPr>
            <a:r>
              <a:rPr lang="en-US" sz="2800" dirty="0">
                <a:latin typeface="+mj-lt"/>
              </a:rPr>
              <a:t>Q&amp;A - all</a:t>
            </a:r>
            <a:endParaRPr lang="en-US" sz="3200" dirty="0">
              <a:latin typeface="+mj-lt"/>
            </a:endParaRPr>
          </a:p>
          <a:p>
            <a:pPr>
              <a:buClr>
                <a:schemeClr val="tx1"/>
              </a:buClr>
              <a:buFont typeface="Wingdings" pitchFamily="2" charset="2"/>
              <a:buChar char="q"/>
            </a:pPr>
            <a:endParaRPr lang="en-US" sz="3200" b="1" dirty="0">
              <a:effectLst>
                <a:outerShdw blurRad="38100" dist="38100" dir="2700000" algn="tl">
                  <a:srgbClr val="000000">
                    <a:alpha val="43137"/>
                  </a:srgbClr>
                </a:outerShdw>
              </a:effectLst>
              <a:latin typeface="Gulim" pitchFamily="34" charset="-127"/>
              <a:ea typeface="Gulim" pitchFamily="34" charset="-127"/>
              <a:cs typeface="Gautami" pitchFamily="2"/>
            </a:endParaRPr>
          </a:p>
          <a:p>
            <a:pPr>
              <a:buClr>
                <a:schemeClr val="tx1"/>
              </a:buClr>
              <a:buNone/>
            </a:pPr>
            <a:endParaRPr lang="en-US" sz="3200" b="1" dirty="0">
              <a:effectLst>
                <a:outerShdw blurRad="38100" dist="38100" dir="2700000" algn="tl">
                  <a:srgbClr val="000000">
                    <a:alpha val="43137"/>
                  </a:srgbClr>
                </a:outerShdw>
              </a:effectLst>
              <a:latin typeface="Informal Roman" pitchFamily="66" charset="0"/>
              <a:cs typeface="Gautami" pitchFamily="2"/>
            </a:endParaRPr>
          </a:p>
          <a:p>
            <a:endParaRPr lang="en-US" dirty="0">
              <a:solidFill>
                <a:schemeClr val="tx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799" y="290253"/>
            <a:ext cx="5324827" cy="60987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rot="21240552">
            <a:off x="1084617" y="1976769"/>
            <a:ext cx="7330456" cy="2185214"/>
          </a:xfrm>
          <a:prstGeom prst="rect">
            <a:avLst/>
          </a:prstGeom>
          <a:solidFill>
            <a:schemeClr val="bg2">
              <a:lumMod val="20000"/>
              <a:lumOff val="80000"/>
              <a:alpha val="67000"/>
            </a:schemeClr>
          </a:solidFill>
        </p:spPr>
        <p:txBody>
          <a:bodyPr wrap="square" rtlCol="0">
            <a:spAutoFit/>
          </a:bodyPr>
          <a:lstStyle/>
          <a:p>
            <a:pPr algn="ctr"/>
            <a:r>
              <a:rPr lang="en-US" sz="4000" b="1" dirty="0">
                <a:solidFill>
                  <a:srgbClr val="333399"/>
                </a:solidFill>
                <a:effectLst>
                  <a:outerShdw blurRad="38100" dist="38100" dir="2700000" algn="tl">
                    <a:srgbClr val="000000">
                      <a:alpha val="43137"/>
                    </a:srgbClr>
                  </a:outerShdw>
                </a:effectLst>
                <a:latin typeface="Comic Sans MS" pitchFamily="66" charset="0"/>
              </a:rPr>
              <a:t>Fall 2019 Report is available now on our website</a:t>
            </a:r>
          </a:p>
          <a:p>
            <a:pPr algn="ctr"/>
            <a:endParaRPr lang="en-US" sz="2400" b="1" dirty="0">
              <a:solidFill>
                <a:srgbClr val="333399"/>
              </a:solidFill>
              <a:effectLst>
                <a:outerShdw blurRad="38100" dist="38100" dir="2700000" algn="tl">
                  <a:srgbClr val="000000">
                    <a:alpha val="43137"/>
                  </a:srgbClr>
                </a:outerShdw>
              </a:effectLst>
              <a:latin typeface="Comic Sans MS" pitchFamily="66" charset="0"/>
            </a:endParaRPr>
          </a:p>
          <a:p>
            <a:pPr algn="r"/>
            <a:r>
              <a:rPr lang="en-US" sz="2400" b="1" dirty="0">
                <a:solidFill>
                  <a:srgbClr val="333399"/>
                </a:solidFill>
                <a:effectLst>
                  <a:outerShdw blurRad="38100" dist="38100" dir="2700000" algn="tl">
                    <a:srgbClr val="000000">
                      <a:alpha val="43137"/>
                    </a:srgbClr>
                  </a:outerShdw>
                </a:effectLst>
                <a:latin typeface="Comic Sans MS" pitchFamily="66" charset="0"/>
              </a:rPr>
              <a:t>Thanks Susan</a:t>
            </a:r>
            <a:r>
              <a:rPr lang="en-US" sz="3200" b="1" dirty="0">
                <a:solidFill>
                  <a:srgbClr val="333399"/>
                </a:solidFill>
                <a:effectLst>
                  <a:outerShdw blurRad="38100" dist="38100" dir="2700000" algn="tl">
                    <a:srgbClr val="000000">
                      <a:alpha val="43137"/>
                    </a:srgbClr>
                  </a:outerShdw>
                </a:effectLst>
                <a:latin typeface="Comic Sans MS" pitchFamily="66"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E3E1A1B-D178-4F32-968E-7C5AA5781CEB}"/>
              </a:ext>
            </a:extLst>
          </p:cNvPr>
          <p:cNvPicPr>
            <a:picLocks noChangeAspect="1"/>
          </p:cNvPicPr>
          <p:nvPr/>
        </p:nvPicPr>
        <p:blipFill>
          <a:blip r:embed="rId3"/>
          <a:stretch>
            <a:fillRect/>
          </a:stretch>
        </p:blipFill>
        <p:spPr>
          <a:xfrm>
            <a:off x="456843" y="1115367"/>
            <a:ext cx="8230313" cy="4627265"/>
          </a:xfrm>
          <a:prstGeom prst="rect">
            <a:avLst/>
          </a:prstGeom>
        </p:spPr>
      </p:pic>
      <p:sp>
        <p:nvSpPr>
          <p:cNvPr id="2" name="Title 1"/>
          <p:cNvSpPr>
            <a:spLocks noGrp="1"/>
          </p:cNvSpPr>
          <p:nvPr>
            <p:ph type="title"/>
          </p:nvPr>
        </p:nvSpPr>
        <p:spPr>
          <a:xfrm>
            <a:off x="228600" y="304800"/>
            <a:ext cx="8763000" cy="609600"/>
          </a:xfrm>
        </p:spPr>
        <p:txBody>
          <a:bodyPr/>
          <a:lstStyle/>
          <a:p>
            <a:pPr algn="ctr"/>
            <a:r>
              <a:rPr lang="en-US" sz="2800" dirty="0">
                <a:solidFill>
                  <a:srgbClr val="0000FF"/>
                </a:solidFill>
              </a:rPr>
              <a:t>Where is the </a:t>
            </a:r>
            <a:r>
              <a:rPr lang="en-US" sz="3200" cap="small" spc="100" dirty="0">
                <a:solidFill>
                  <a:srgbClr val="0000FF"/>
                </a:solidFill>
                <a:effectLst>
                  <a:outerShdw blurRad="38100" dist="38100" dir="2700000" algn="tl">
                    <a:srgbClr val="000000">
                      <a:alpha val="43137"/>
                    </a:srgbClr>
                  </a:outerShdw>
                </a:effectLst>
              </a:rPr>
              <a:t>Standards Report  ?</a:t>
            </a:r>
            <a:br>
              <a:rPr lang="en-US" sz="2800" dirty="0">
                <a:solidFill>
                  <a:srgbClr val="0000FF"/>
                </a:solidFill>
              </a:rPr>
            </a:br>
            <a:endParaRPr lang="en-US" sz="2800" dirty="0">
              <a:solidFill>
                <a:srgbClr val="0000FF"/>
              </a:solidFill>
            </a:endParaRPr>
          </a:p>
        </p:txBody>
      </p:sp>
      <p:sp>
        <p:nvSpPr>
          <p:cNvPr id="6" name="Content Placeholder 5"/>
          <p:cNvSpPr>
            <a:spLocks noGrp="1"/>
          </p:cNvSpPr>
          <p:nvPr>
            <p:ph idx="1"/>
          </p:nvPr>
        </p:nvSpPr>
        <p:spPr>
          <a:xfrm>
            <a:off x="533400" y="6019800"/>
            <a:ext cx="7848600" cy="609600"/>
          </a:xfrm>
        </p:spPr>
        <p:txBody>
          <a:bodyPr/>
          <a:lstStyle/>
          <a:p>
            <a:pPr algn="ctr">
              <a:buNone/>
            </a:pPr>
            <a:r>
              <a:rPr lang="en-US" sz="2400" b="1" i="1" dirty="0">
                <a:latin typeface="+mj-lt"/>
              </a:rPr>
              <a:t>(on  Transformers Latest Minutes page)</a:t>
            </a:r>
          </a:p>
        </p:txBody>
      </p:sp>
      <p:sp>
        <p:nvSpPr>
          <p:cNvPr id="8" name="Left Arrow 7"/>
          <p:cNvSpPr/>
          <p:nvPr/>
        </p:nvSpPr>
        <p:spPr bwMode="auto">
          <a:xfrm rot="21024418">
            <a:off x="4493804" y="3662967"/>
            <a:ext cx="2564580" cy="648484"/>
          </a:xfrm>
          <a:prstGeom prst="leftArrow">
            <a:avLst>
              <a:gd name="adj1" fmla="val 50000"/>
              <a:gd name="adj2" fmla="val 83180"/>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a:ln>
                  <a:noFill/>
                </a:ln>
                <a:solidFill>
                  <a:schemeClr val="tx1"/>
                </a:solidFill>
                <a:effectLst/>
                <a:latin typeface="Comic Sans MS" pitchFamily="66" charset="0"/>
              </a:rPr>
              <a:t>Here it is </a:t>
            </a:r>
            <a:r>
              <a:rPr kumimoji="0" lang="en-US" sz="2400" b="0" i="0" u="none" strike="noStrike" cap="none" normalizeH="0" baseline="0" dirty="0">
                <a:ln>
                  <a:noFill/>
                </a:ln>
                <a:solidFill>
                  <a:schemeClr val="tx1"/>
                </a:solidFill>
                <a:effectLst/>
                <a:latin typeface="Arial" charset="0"/>
                <a:ea typeface="ＭＳ Ｐゴシック" pitchFamily="112" charset="-128"/>
              </a:rPr>
              <a:t>!!!!</a:t>
            </a:r>
          </a:p>
        </p:txBody>
      </p:sp>
    </p:spTree>
  </p:cSld>
  <p:clrMapOvr>
    <a:masterClrMapping/>
  </p:clrMapOvr>
  <p:transition advClick="0" advTm="100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905000"/>
          </a:xfrm>
        </p:spPr>
        <p:txBody>
          <a:bodyPr>
            <a:noAutofit/>
          </a:bodyPr>
          <a:lstStyle/>
          <a:p>
            <a:pPr algn="ctr"/>
            <a:r>
              <a:rPr lang="en-US" sz="4000" dirty="0">
                <a:solidFill>
                  <a:schemeClr val="tx1"/>
                </a:solidFill>
                <a:effectLst>
                  <a:outerShdw blurRad="38100" dist="38100" dir="2700000" algn="tl">
                    <a:srgbClr val="000000">
                      <a:alpha val="43137"/>
                    </a:srgbClr>
                  </a:outerShdw>
                </a:effectLst>
              </a:rPr>
              <a:t>Submission Deadline for the </a:t>
            </a:r>
            <a:r>
              <a:rPr lang="en-US" sz="4400" dirty="0">
                <a:solidFill>
                  <a:schemeClr val="tx1"/>
                </a:solidFill>
                <a:effectLst>
                  <a:outerShdw blurRad="38100" dist="38100" dir="2700000" algn="tl">
                    <a:srgbClr val="000000">
                      <a:alpha val="43137"/>
                    </a:srgbClr>
                  </a:outerShdw>
                </a:effectLst>
              </a:rPr>
              <a:t>last </a:t>
            </a:r>
            <a:r>
              <a:rPr lang="en-US" sz="4000" dirty="0">
                <a:solidFill>
                  <a:schemeClr val="tx1"/>
                </a:solidFill>
                <a:effectLst>
                  <a:outerShdw blurRad="38100" dist="38100" dir="2700000" algn="tl">
                    <a:srgbClr val="000000">
                      <a:alpha val="43137"/>
                    </a:srgbClr>
                  </a:outerShdw>
                </a:effectLst>
              </a:rPr>
              <a:t>Standards Board meeting in 2020 is Tuesday,</a:t>
            </a:r>
          </a:p>
        </p:txBody>
      </p:sp>
      <p:sp>
        <p:nvSpPr>
          <p:cNvPr id="5" name="TextBox 4"/>
          <p:cNvSpPr txBox="1"/>
          <p:nvPr/>
        </p:nvSpPr>
        <p:spPr>
          <a:xfrm>
            <a:off x="685800" y="2667000"/>
            <a:ext cx="8077200" cy="2554545"/>
          </a:xfrm>
          <a:prstGeom prst="rect">
            <a:avLst/>
          </a:prstGeom>
          <a:noFill/>
        </p:spPr>
        <p:txBody>
          <a:bodyPr wrap="square" rtlCol="0">
            <a:spAutoFit/>
          </a:bodyPr>
          <a:lstStyle/>
          <a:p>
            <a:pPr algn="ctr" eaLnBrk="1" fontAlgn="auto" hangingPunct="1">
              <a:spcBef>
                <a:spcPts val="0"/>
              </a:spcBef>
              <a:spcAft>
                <a:spcPts val="0"/>
              </a:spcAft>
            </a:pPr>
            <a:r>
              <a:rPr lang="en-US" sz="8000" spc="-100" dirty="0">
                <a:solidFill>
                  <a:srgbClr val="FF0000"/>
                </a:solidFill>
                <a:effectLst>
                  <a:outerShdw blurRad="38100" dist="38100" dir="2700000" algn="tl">
                    <a:srgbClr val="000000">
                      <a:alpha val="43137"/>
                    </a:srgbClr>
                  </a:outerShdw>
                </a:effectLst>
                <a:latin typeface="Arial Rounded MT Bold" pitchFamily="34" charset="0"/>
                <a:ea typeface="+mn-ea"/>
              </a:rPr>
              <a:t>October</a:t>
            </a:r>
            <a:r>
              <a:rPr lang="en-US" sz="8000" dirty="0">
                <a:solidFill>
                  <a:srgbClr val="FF0000"/>
                </a:solidFill>
                <a:effectLst>
                  <a:outerShdw blurRad="38100" dist="38100" dir="2700000" algn="tl">
                    <a:srgbClr val="000000">
                      <a:alpha val="43137"/>
                    </a:srgbClr>
                  </a:outerShdw>
                </a:effectLst>
                <a:latin typeface="Arial Rounded MT Bold" pitchFamily="34" charset="0"/>
                <a:ea typeface="+mn-ea"/>
              </a:rPr>
              <a:t> 13</a:t>
            </a:r>
            <a:r>
              <a:rPr lang="en-US" sz="8000" u="sng" baseline="30000" dirty="0">
                <a:solidFill>
                  <a:srgbClr val="FF0000"/>
                </a:solidFill>
                <a:effectLst>
                  <a:outerShdw blurRad="38100" dist="38100" dir="2700000" algn="tl">
                    <a:srgbClr val="000000">
                      <a:alpha val="43137"/>
                    </a:srgbClr>
                  </a:outerShdw>
                </a:effectLst>
                <a:latin typeface="Arial Rounded MT Bold" pitchFamily="34" charset="0"/>
                <a:ea typeface="+mn-ea"/>
              </a:rPr>
              <a:t>th</a:t>
            </a:r>
          </a:p>
          <a:p>
            <a:pPr algn="ctr" eaLnBrk="1" fontAlgn="auto" hangingPunct="1">
              <a:spcBef>
                <a:spcPts val="0"/>
              </a:spcBef>
              <a:spcAft>
                <a:spcPts val="0"/>
              </a:spcAft>
            </a:pPr>
            <a:r>
              <a:rPr lang="en-US" sz="8000" b="1" u="sng" baseline="30000" dirty="0">
                <a:solidFill>
                  <a:srgbClr val="FF0000"/>
                </a:solidFill>
                <a:effectLst>
                  <a:outerShdw blurRad="38100" dist="38100" dir="2700000" algn="tl">
                    <a:srgbClr val="000000">
                      <a:alpha val="43137"/>
                    </a:srgbClr>
                  </a:outerShdw>
                </a:effectLst>
                <a:latin typeface="Arial Rounded MT Bold" pitchFamily="34" charset="0"/>
                <a:ea typeface="+mn-ea"/>
                <a:cs typeface="Arial" panose="020B0604020202020204" pitchFamily="34" charset="0"/>
              </a:rPr>
              <a:t>2020</a:t>
            </a:r>
            <a:endParaRPr lang="en-US" sz="3200" b="1" dirty="0">
              <a:solidFill>
                <a:prstClr val="black"/>
              </a:solidFill>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466154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DA438D3-342C-4DAE-9D6F-A252B2215F6B}"/>
              </a:ext>
            </a:extLst>
          </p:cNvPr>
          <p:cNvSpPr>
            <a:spLocks noGrp="1"/>
          </p:cNvSpPr>
          <p:nvPr>
            <p:ph type="title"/>
          </p:nvPr>
        </p:nvSpPr>
        <p:spPr>
          <a:xfrm>
            <a:off x="457200" y="533400"/>
            <a:ext cx="8229600" cy="3352800"/>
          </a:xfrm>
        </p:spPr>
        <p:txBody>
          <a:bodyPr>
            <a:normAutofit fontScale="90000"/>
          </a:bodyPr>
          <a:lstStyle/>
          <a:p>
            <a:pPr eaLnBrk="1" hangingPunct="1"/>
            <a:r>
              <a:rPr lang="en-US" sz="3600" dirty="0"/>
              <a:t>Description of the Process We Follow for Continuous Revision of </a:t>
            </a:r>
            <a:br>
              <a:rPr lang="en-US" sz="3600" dirty="0"/>
            </a:br>
            <a:r>
              <a:rPr lang="en-US" sz="3600" dirty="0"/>
              <a:t>IEEE </a:t>
            </a:r>
            <a:r>
              <a:rPr lang="en-US" sz="3600" dirty="0" err="1"/>
              <a:t>Std</a:t>
            </a:r>
            <a:r>
              <a:rPr lang="en-US" sz="3600" dirty="0"/>
              <a:t> C57.12.00 General Requirements</a:t>
            </a:r>
            <a:br>
              <a:rPr lang="en-US" sz="3600" dirty="0"/>
            </a:br>
            <a:r>
              <a:rPr lang="en-US" sz="3600" dirty="0"/>
              <a:t>and </a:t>
            </a:r>
            <a:br>
              <a:rPr lang="en-US" sz="3600" dirty="0"/>
            </a:br>
            <a:r>
              <a:rPr lang="en-US" sz="3600" dirty="0"/>
              <a:t>IEEE </a:t>
            </a:r>
            <a:r>
              <a:rPr lang="en-US" sz="3600" dirty="0" err="1"/>
              <a:t>Std</a:t>
            </a:r>
            <a:r>
              <a:rPr lang="en-US" sz="3600" dirty="0"/>
              <a:t> C57.12.90 Test Code</a:t>
            </a:r>
            <a:endParaRPr lang="en-US" sz="3600" b="1" dirty="0"/>
          </a:p>
        </p:txBody>
      </p:sp>
      <p:sp>
        <p:nvSpPr>
          <p:cNvPr id="5" name="Subtitle 1">
            <a:extLst>
              <a:ext uri="{FF2B5EF4-FFF2-40B4-BE49-F238E27FC236}">
                <a16:creationId xmlns:a16="http://schemas.microsoft.com/office/drawing/2014/main" id="{9F82A98E-32A5-45B4-AD82-4235AEFF4F1B}"/>
              </a:ext>
            </a:extLst>
          </p:cNvPr>
          <p:cNvSpPr txBox="1">
            <a:spLocks/>
          </p:cNvSpPr>
          <p:nvPr/>
        </p:nvSpPr>
        <p:spPr>
          <a:xfrm>
            <a:off x="1371600" y="4648200"/>
            <a:ext cx="6400800" cy="1371600"/>
          </a:xfrm>
          <a:prstGeom prst="rect">
            <a:avLst/>
          </a:prstGeom>
        </p:spPr>
        <p:txBody>
          <a:bodyPr vert="horz">
            <a:normAutofit fontScale="92500"/>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algn="ctr" fontAlgn="auto">
              <a:lnSpc>
                <a:spcPts val="2800"/>
              </a:lnSpc>
            </a:pPr>
            <a:r>
              <a:rPr lang="en-US" sz="2800"/>
              <a:t>IEEE/PES Transformers Committee</a:t>
            </a:r>
          </a:p>
          <a:p>
            <a:pPr algn="ctr" fontAlgn="auto">
              <a:lnSpc>
                <a:spcPts val="2800"/>
              </a:lnSpc>
            </a:pPr>
            <a:r>
              <a:rPr lang="en-US" sz="2800"/>
              <a:t>October 2019</a:t>
            </a:r>
          </a:p>
          <a:p>
            <a:pPr algn="ctr" fontAlgn="auto">
              <a:lnSpc>
                <a:spcPts val="2800"/>
              </a:lnSpc>
            </a:pPr>
            <a:r>
              <a:rPr lang="en-US" sz="2800"/>
              <a:t>Stephen Antosz</a:t>
            </a:r>
            <a:endParaRPr lang="en-US" sz="2800" dirty="0"/>
          </a:p>
        </p:txBody>
      </p:sp>
    </p:spTree>
    <p:extLst>
      <p:ext uri="{BB962C8B-B14F-4D97-AF65-F5344CB8AC3E}">
        <p14:creationId xmlns:p14="http://schemas.microsoft.com/office/powerpoint/2010/main" val="25366674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64924DB9-8751-4256-A728-13456B02BEAC}"/>
              </a:ext>
            </a:extLst>
          </p:cNvPr>
          <p:cNvSpPr>
            <a:spLocks noGrp="1"/>
          </p:cNvSpPr>
          <p:nvPr>
            <p:ph type="title"/>
          </p:nvPr>
        </p:nvSpPr>
        <p:spPr>
          <a:xfrm>
            <a:off x="457200" y="274638"/>
            <a:ext cx="8229600" cy="1143000"/>
          </a:xfrm>
        </p:spPr>
        <p:txBody>
          <a:bodyPr/>
          <a:lstStyle/>
          <a:p>
            <a:pPr algn="ctr"/>
            <a:r>
              <a:rPr lang="en-US" sz="3600" dirty="0"/>
              <a:t>Overview</a:t>
            </a:r>
          </a:p>
        </p:txBody>
      </p:sp>
      <p:sp>
        <p:nvSpPr>
          <p:cNvPr id="5" name="Content Placeholder 7">
            <a:extLst>
              <a:ext uri="{FF2B5EF4-FFF2-40B4-BE49-F238E27FC236}">
                <a16:creationId xmlns:a16="http://schemas.microsoft.com/office/drawing/2014/main" id="{BAE66374-371D-4970-969C-CC3ECF2F91B5}"/>
              </a:ext>
            </a:extLst>
          </p:cNvPr>
          <p:cNvSpPr txBox="1">
            <a:spLocks/>
          </p:cNvSpPr>
          <p:nvPr/>
        </p:nvSpPr>
        <p:spPr>
          <a:xfrm>
            <a:off x="457200" y="1166018"/>
            <a:ext cx="8229600" cy="4525963"/>
          </a:xfrm>
          <a:prstGeom prst="rect">
            <a:avLst/>
          </a:prstGeom>
        </p:spPr>
        <p:txBody>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pPr fontAlgn="auto"/>
            <a:r>
              <a:rPr lang="en-US" sz="3200" dirty="0">
                <a:latin typeface="Arial Narrow" panose="020B0606020202030204" pitchFamily="34" charset="0"/>
              </a:rPr>
              <a:t>C57.12.00 &amp; C57.12.90 provide the foundation for many of the documents in the C57 Series.</a:t>
            </a:r>
          </a:p>
          <a:p>
            <a:pPr fontAlgn="auto"/>
            <a:r>
              <a:rPr lang="en-US" sz="3200" dirty="0">
                <a:latin typeface="Arial Narrow" panose="020B0606020202030204" pitchFamily="34" charset="0"/>
              </a:rPr>
              <a:t>They are updated every few years to capture the current state of transformer technology and manufacturing processes.</a:t>
            </a:r>
          </a:p>
          <a:p>
            <a:pPr fontAlgn="auto"/>
            <a:r>
              <a:rPr lang="en-US" sz="3200" dirty="0">
                <a:latin typeface="Arial Narrow" panose="020B0606020202030204" pitchFamily="34" charset="0"/>
              </a:rPr>
              <a:t>Change topics are continuously being worked on in the various Task Forces, which are part of various Subcommittees.  Once they are complete, they are passed to the WG in the Standards Subcommittee for inclusion in the next ballot cycle.  </a:t>
            </a:r>
          </a:p>
          <a:p>
            <a:pPr fontAlgn="auto"/>
            <a:endParaRPr lang="en-US" dirty="0"/>
          </a:p>
        </p:txBody>
      </p:sp>
    </p:spTree>
    <p:extLst>
      <p:ext uri="{BB962C8B-B14F-4D97-AF65-F5344CB8AC3E}">
        <p14:creationId xmlns:p14="http://schemas.microsoft.com/office/powerpoint/2010/main" val="698083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D78389-D720-422C-89A3-E14C35D068A8}"/>
              </a:ext>
            </a:extLst>
          </p:cNvPr>
          <p:cNvSpPr>
            <a:spLocks noGrp="1"/>
          </p:cNvSpPr>
          <p:nvPr>
            <p:ph type="title"/>
          </p:nvPr>
        </p:nvSpPr>
        <p:spPr>
          <a:xfrm>
            <a:off x="0" y="274638"/>
            <a:ext cx="9144000" cy="1143000"/>
          </a:xfrm>
        </p:spPr>
        <p:txBody>
          <a:bodyPr/>
          <a:lstStyle/>
          <a:p>
            <a:pPr algn="ctr"/>
            <a:r>
              <a:rPr lang="en-US" sz="3200" b="0" dirty="0">
                <a:solidFill>
                  <a:prstClr val="black"/>
                </a:solidFill>
                <a:effectLst/>
                <a:latin typeface="Calibri"/>
              </a:rPr>
              <a:t>C57.12.00 Subcommittee Responsibility Matrix</a:t>
            </a:r>
            <a:endParaRPr lang="en-US" dirty="0"/>
          </a:p>
        </p:txBody>
      </p:sp>
      <p:pic>
        <p:nvPicPr>
          <p:cNvPr id="6" name="Picture 5">
            <a:extLst>
              <a:ext uri="{FF2B5EF4-FFF2-40B4-BE49-F238E27FC236}">
                <a16:creationId xmlns:a16="http://schemas.microsoft.com/office/drawing/2014/main" id="{19389E77-4B8E-4058-897C-50F445110686}"/>
              </a:ext>
            </a:extLst>
          </p:cNvPr>
          <p:cNvPicPr>
            <a:picLocks noChangeAspect="1"/>
          </p:cNvPicPr>
          <p:nvPr/>
        </p:nvPicPr>
        <p:blipFill>
          <a:blip r:embed="rId2"/>
          <a:stretch>
            <a:fillRect/>
          </a:stretch>
        </p:blipFill>
        <p:spPr>
          <a:xfrm>
            <a:off x="265793" y="1072450"/>
            <a:ext cx="8878207" cy="4713100"/>
          </a:xfrm>
          <a:prstGeom prst="rect">
            <a:avLst/>
          </a:prstGeom>
        </p:spPr>
      </p:pic>
    </p:spTree>
    <p:extLst>
      <p:ext uri="{BB962C8B-B14F-4D97-AF65-F5344CB8AC3E}">
        <p14:creationId xmlns:p14="http://schemas.microsoft.com/office/powerpoint/2010/main" val="27953531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ED78389-D720-422C-89A3-E14C35D068A8}"/>
              </a:ext>
            </a:extLst>
          </p:cNvPr>
          <p:cNvSpPr>
            <a:spLocks noGrp="1"/>
          </p:cNvSpPr>
          <p:nvPr>
            <p:ph type="title"/>
          </p:nvPr>
        </p:nvSpPr>
        <p:spPr>
          <a:xfrm>
            <a:off x="0" y="274638"/>
            <a:ext cx="9144000" cy="1143000"/>
          </a:xfrm>
        </p:spPr>
        <p:txBody>
          <a:bodyPr/>
          <a:lstStyle/>
          <a:p>
            <a:pPr algn="ctr"/>
            <a:r>
              <a:rPr lang="en-US" sz="3200" b="0" dirty="0">
                <a:solidFill>
                  <a:prstClr val="black"/>
                </a:solidFill>
                <a:effectLst/>
                <a:latin typeface="Calibri"/>
              </a:rPr>
              <a:t>C57.12.90 Subcommittee Responsibility Matrix</a:t>
            </a:r>
            <a:endParaRPr lang="en-US" dirty="0"/>
          </a:p>
        </p:txBody>
      </p:sp>
      <p:graphicFrame>
        <p:nvGraphicFramePr>
          <p:cNvPr id="4" name="Object 3">
            <a:extLst>
              <a:ext uri="{FF2B5EF4-FFF2-40B4-BE49-F238E27FC236}">
                <a16:creationId xmlns:a16="http://schemas.microsoft.com/office/drawing/2014/main" id="{FA190203-D8C8-4B82-94B1-BA261AE59A38}"/>
              </a:ext>
            </a:extLst>
          </p:cNvPr>
          <p:cNvGraphicFramePr>
            <a:graphicFrameLocks noChangeAspect="1"/>
          </p:cNvGraphicFramePr>
          <p:nvPr>
            <p:extLst>
              <p:ext uri="{D42A27DB-BD31-4B8C-83A1-F6EECF244321}">
                <p14:modId xmlns:p14="http://schemas.microsoft.com/office/powerpoint/2010/main" val="3459610774"/>
              </p:ext>
            </p:extLst>
          </p:nvPr>
        </p:nvGraphicFramePr>
        <p:xfrm>
          <a:off x="329649" y="1752600"/>
          <a:ext cx="8484701" cy="3886200"/>
        </p:xfrm>
        <a:graphic>
          <a:graphicData uri="http://schemas.openxmlformats.org/presentationml/2006/ole">
            <mc:AlternateContent xmlns:mc="http://schemas.openxmlformats.org/markup-compatibility/2006">
              <mc:Choice xmlns:v="urn:schemas-microsoft-com:vml" Requires="v">
                <p:oleObj spid="_x0000_s1029" name="Worksheet" r:id="rId3" imgW="6636965" imgH="3040329" progId="Excel.Sheet.8">
                  <p:embed/>
                </p:oleObj>
              </mc:Choice>
              <mc:Fallback>
                <p:oleObj name="Worksheet" r:id="rId3" imgW="6636965" imgH="3040329" progId="Excel.Sheet.8">
                  <p:embed/>
                  <p:pic>
                    <p:nvPicPr>
                      <p:cNvPr id="6" name="Object 5"/>
                      <p:cNvPicPr/>
                      <p:nvPr/>
                    </p:nvPicPr>
                    <p:blipFill>
                      <a:blip r:embed="rId4"/>
                      <a:stretch>
                        <a:fillRect/>
                      </a:stretch>
                    </p:blipFill>
                    <p:spPr>
                      <a:xfrm>
                        <a:off x="329649" y="1752600"/>
                        <a:ext cx="8484701" cy="3886200"/>
                      </a:xfrm>
                      <a:prstGeom prst="rect">
                        <a:avLst/>
                      </a:prstGeom>
                    </p:spPr>
                  </p:pic>
                </p:oleObj>
              </mc:Fallback>
            </mc:AlternateContent>
          </a:graphicData>
        </a:graphic>
      </p:graphicFrame>
    </p:spTree>
    <p:extLst>
      <p:ext uri="{BB962C8B-B14F-4D97-AF65-F5344CB8AC3E}">
        <p14:creationId xmlns:p14="http://schemas.microsoft.com/office/powerpoint/2010/main" val="3870928237"/>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5.jpeg"/></Relationships>
</file>

<file path=ppt/theme/theme1.xml><?xml version="1.0" encoding="utf-8"?>
<a:theme xmlns:a="http://schemas.openxmlformats.org/drawingml/2006/main" name="Single_Customized_Image_Template">
  <a:themeElements>
    <a:clrScheme name="Single_Customized_Image_Template 13">
      <a:dk1>
        <a:srgbClr val="000000"/>
      </a:dk1>
      <a:lt1>
        <a:srgbClr val="FFFFFF"/>
      </a:lt1>
      <a:dk2>
        <a:srgbClr val="0F3D88"/>
      </a:dk2>
      <a:lt2>
        <a:srgbClr val="808080"/>
      </a:lt2>
      <a:accent1>
        <a:srgbClr val="FF8000"/>
      </a:accent1>
      <a:accent2>
        <a:srgbClr val="59B308"/>
      </a:accent2>
      <a:accent3>
        <a:srgbClr val="FFFFFF"/>
      </a:accent3>
      <a:accent4>
        <a:srgbClr val="000000"/>
      </a:accent4>
      <a:accent5>
        <a:srgbClr val="FFC0AA"/>
      </a:accent5>
      <a:accent6>
        <a:srgbClr val="50A206"/>
      </a:accent6>
      <a:hlink>
        <a:srgbClr val="0080FF"/>
      </a:hlink>
      <a:folHlink>
        <a:srgbClr val="800080"/>
      </a:folHlink>
    </a:clrScheme>
    <a:fontScheme name="Single_Customized_Image_Templat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Single_Customized_Image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ingle_Customized_Image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ingle_Customized_Image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ingle_Customized_Image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ingle_Customized_Image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ingle_Customized_Image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ingle_Customized_Image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ingle_Customized_Image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ingle_Customized_Image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ingle_Customized_Image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ingle_Customized_Image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ingle_Customized_Image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Single_Customized_Image_Template 13">
        <a:dk1>
          <a:srgbClr val="000000"/>
        </a:dk1>
        <a:lt1>
          <a:srgbClr val="FFFFFF"/>
        </a:lt1>
        <a:dk2>
          <a:srgbClr val="0F3D88"/>
        </a:dk2>
        <a:lt2>
          <a:srgbClr val="808080"/>
        </a:lt2>
        <a:accent1>
          <a:srgbClr val="FF8000"/>
        </a:accent1>
        <a:accent2>
          <a:srgbClr val="59B308"/>
        </a:accent2>
        <a:accent3>
          <a:srgbClr val="FFFFFF"/>
        </a:accent3>
        <a:accent4>
          <a:srgbClr val="000000"/>
        </a:accent4>
        <a:accent5>
          <a:srgbClr val="FFC0AA"/>
        </a:accent5>
        <a:accent6>
          <a:srgbClr val="50A206"/>
        </a:accent6>
        <a:hlink>
          <a:srgbClr val="008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IEEE-SA Powerpoint Template">
  <a:themeElements>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fontScheme name="Blank Presentation">
      <a:majorFont>
        <a:latin typeface="Verdana"/>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ln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Single_Customized_Image_Template</Template>
  <TotalTime>0</TotalTime>
  <Words>646</Words>
  <Application>Microsoft Office PowerPoint</Application>
  <PresentationFormat>On-screen Show (4:3)</PresentationFormat>
  <Paragraphs>74</Paragraphs>
  <Slides>17</Slides>
  <Notes>3</Notes>
  <HiddenSlides>0</HiddenSlides>
  <MMClips>0</MMClips>
  <ScaleCrop>false</ScaleCrop>
  <HeadingPairs>
    <vt:vector size="8" baseType="variant">
      <vt:variant>
        <vt:lpstr>Fonts Used</vt:lpstr>
      </vt:variant>
      <vt:variant>
        <vt:i4>19</vt:i4>
      </vt:variant>
      <vt:variant>
        <vt:lpstr>Theme</vt:lpstr>
      </vt:variant>
      <vt:variant>
        <vt:i4>3</vt:i4>
      </vt:variant>
      <vt:variant>
        <vt:lpstr>Embedded OLE Servers</vt:lpstr>
      </vt:variant>
      <vt:variant>
        <vt:i4>1</vt:i4>
      </vt:variant>
      <vt:variant>
        <vt:lpstr>Slide Titles</vt:lpstr>
      </vt:variant>
      <vt:variant>
        <vt:i4>17</vt:i4>
      </vt:variant>
    </vt:vector>
  </HeadingPairs>
  <TitlesOfParts>
    <vt:vector size="40" baseType="lpstr">
      <vt:lpstr>Gulim</vt:lpstr>
      <vt:lpstr>Hypatia Sans Pro</vt:lpstr>
      <vt:lpstr>ＭＳ Ｐゴシック</vt:lpstr>
      <vt:lpstr>Myriad Pro</vt:lpstr>
      <vt:lpstr>Arial</vt:lpstr>
      <vt:lpstr>Arial Narrow</vt:lpstr>
      <vt:lpstr>Arial Rounded MT Bold</vt:lpstr>
      <vt:lpstr>Browallia New</vt:lpstr>
      <vt:lpstr>Calibri</vt:lpstr>
      <vt:lpstr>Comic Sans MS</vt:lpstr>
      <vt:lpstr>Gautami</vt:lpstr>
      <vt:lpstr>Informal Roman</vt:lpstr>
      <vt:lpstr>Lucida Sans Unicode</vt:lpstr>
      <vt:lpstr>Palatino Linotype</vt:lpstr>
      <vt:lpstr>Rockwell</vt:lpstr>
      <vt:lpstr>Verdana</vt:lpstr>
      <vt:lpstr>Wingdings</vt:lpstr>
      <vt:lpstr>Wingdings 2</vt:lpstr>
      <vt:lpstr>Wingdings 3</vt:lpstr>
      <vt:lpstr>Single_Customized_Image_Template</vt:lpstr>
      <vt:lpstr>Concourse</vt:lpstr>
      <vt:lpstr>IEEE-SA Powerpoint Template</vt:lpstr>
      <vt:lpstr>Worksheet</vt:lpstr>
      <vt:lpstr>Transformers Committee Standards Luncheon  Standards Development   </vt:lpstr>
      <vt:lpstr>Standards Luncheon topics</vt:lpstr>
      <vt:lpstr>PowerPoint Presentation</vt:lpstr>
      <vt:lpstr>Where is the Standards Report  ? </vt:lpstr>
      <vt:lpstr>Submission Deadline for the last Standards Board meeting in 2020 is Tuesday,</vt:lpstr>
      <vt:lpstr>Description of the Process We Follow for Continuous Revision of  IEEE Std C57.12.00 General Requirements and  IEEE Std C57.12.90 Test Code</vt:lpstr>
      <vt:lpstr>Overview</vt:lpstr>
      <vt:lpstr>C57.12.00 Subcommittee Responsibility Matrix</vt:lpstr>
      <vt:lpstr>C57.12.90 Subcommittee Responsibility Matrix</vt:lpstr>
      <vt:lpstr>Task Forces for C57.12.00 &amp; 12.90</vt:lpstr>
      <vt:lpstr>Task Forces for C57.12.00 &amp; 12.90</vt:lpstr>
      <vt:lpstr>Working Groups for C57.12.00 &amp; 12.90</vt:lpstr>
      <vt:lpstr>Past process</vt:lpstr>
      <vt:lpstr>Past process</vt:lpstr>
      <vt:lpstr>Process revisions and updates</vt:lpstr>
      <vt:lpstr>Process revisions and updates</vt:lpstr>
      <vt:lpstr>Any Questions?        </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IEEE</dc:creator>
  <cp:lastModifiedBy>James Graham</cp:lastModifiedBy>
  <cp:revision>388</cp:revision>
  <cp:lastPrinted>2019-03-21T19:49:54Z</cp:lastPrinted>
  <dcterms:created xsi:type="dcterms:W3CDTF">2008-06-26T15:05:00Z</dcterms:created>
  <dcterms:modified xsi:type="dcterms:W3CDTF">2019-10-28T02:48:33Z</dcterms:modified>
</cp:coreProperties>
</file>