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7" r:id="rId1"/>
    <p:sldMasterId id="2147483749" r:id="rId2"/>
  </p:sldMasterIdLst>
  <p:notesMasterIdLst>
    <p:notesMasterId r:id="rId14"/>
  </p:notesMasterIdLst>
  <p:handoutMasterIdLst>
    <p:handoutMasterId r:id="rId15"/>
  </p:handoutMasterIdLst>
  <p:sldIdLst>
    <p:sldId id="256" r:id="rId3"/>
    <p:sldId id="259" r:id="rId4"/>
    <p:sldId id="261" r:id="rId5"/>
    <p:sldId id="262" r:id="rId6"/>
    <p:sldId id="269" r:id="rId7"/>
    <p:sldId id="260" r:id="rId8"/>
    <p:sldId id="263" r:id="rId9"/>
    <p:sldId id="265" r:id="rId10"/>
    <p:sldId id="268" r:id="rId11"/>
    <p:sldId id="266" r:id="rId12"/>
    <p:sldId id="267" r:id="rId13"/>
  </p:sldIdLst>
  <p:sldSz cx="9144000" cy="5143500" type="screen16x9"/>
  <p:notesSz cx="7010400"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C4660094-BE8F-420E-9C18-387E077EEF9E}">
          <p14:sldIdLst>
            <p14:sldId id="256"/>
            <p14:sldId id="259"/>
            <p14:sldId id="261"/>
            <p14:sldId id="262"/>
            <p14:sldId id="269"/>
            <p14:sldId id="260"/>
            <p14:sldId id="263"/>
            <p14:sldId id="265"/>
            <p14:sldId id="268"/>
            <p14:sldId id="266"/>
            <p14:sldId id="267"/>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738"/>
    <a:srgbClr val="24621A"/>
    <a:srgbClr val="0072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25" autoAdjust="0"/>
    <p:restoredTop sz="95586" autoAdjust="0"/>
  </p:normalViewPr>
  <p:slideViewPr>
    <p:cSldViewPr>
      <p:cViewPr varScale="1">
        <p:scale>
          <a:sx n="107" d="100"/>
          <a:sy n="107" d="100"/>
        </p:scale>
        <p:origin x="86" y="446"/>
      </p:cViewPr>
      <p:guideLst>
        <p:guide orient="horz" pos="1620"/>
        <p:guide pos="2880"/>
      </p:guideLst>
    </p:cSldViewPr>
  </p:slideViewPr>
  <p:notesTextViewPr>
    <p:cViewPr>
      <p:scale>
        <a:sx n="3" d="2"/>
        <a:sy n="3" d="2"/>
      </p:scale>
      <p:origin x="0" y="0"/>
    </p:cViewPr>
  </p:notesTextViewPr>
  <p:sorterViewPr>
    <p:cViewPr varScale="1">
      <p:scale>
        <a:sx n="1" d="1"/>
        <a:sy n="1" d="1"/>
      </p:scale>
      <p:origin x="0" y="0"/>
    </p:cViewPr>
  </p:sorterViewPr>
  <p:notesViewPr>
    <p:cSldViewPr>
      <p:cViewPr varScale="1">
        <p:scale>
          <a:sx n="83" d="100"/>
          <a:sy n="83" d="100"/>
        </p:scale>
        <p:origin x="-1992"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pPr>
              <a:defRPr/>
            </a:pPr>
            <a:fld id="{517BCE2F-D61D-4E62-9703-CE4355CD4BE1}" type="datetimeFigureOut">
              <a:rPr lang="en-US"/>
              <a:pPr>
                <a:defRPr/>
              </a:pPr>
              <a:t>11/8/2021</a:t>
            </a:fld>
            <a:endParaRPr lang="en-US"/>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pPr>
              <a:defRPr/>
            </a:pPr>
            <a:fld id="{DF89C0AE-FA5D-4CAC-A347-B98AF004D18F}" type="slidenum">
              <a:rPr lang="en-US"/>
              <a:pPr>
                <a:defRPr/>
              </a:pPr>
              <a:t>‹#›</a:t>
            </a:fld>
            <a:endParaRPr lang="en-US"/>
          </a:p>
        </p:txBody>
      </p:sp>
    </p:spTree>
    <p:extLst>
      <p:ext uri="{BB962C8B-B14F-4D97-AF65-F5344CB8AC3E}">
        <p14:creationId xmlns:p14="http://schemas.microsoft.com/office/powerpoint/2010/main" val="202396613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pPr>
              <a:defRPr/>
            </a:pPr>
            <a:fld id="{D1A9F68A-0DBD-43D5-954F-5B0E34CD104D}" type="datetimeFigureOut">
              <a:rPr lang="en-US"/>
              <a:pPr>
                <a:defRPr/>
              </a:pPr>
              <a:t>11/8/2021</a:t>
            </a:fld>
            <a:endParaRPr lang="en-US"/>
          </a:p>
        </p:txBody>
      </p:sp>
      <p:sp>
        <p:nvSpPr>
          <p:cNvPr id="4" name="Slide Image Placeholder 3"/>
          <p:cNvSpPr>
            <a:spLocks noGrp="1" noRot="1" noChangeAspect="1"/>
          </p:cNvSpPr>
          <p:nvPr>
            <p:ph type="sldImg" idx="2"/>
          </p:nvPr>
        </p:nvSpPr>
        <p:spPr>
          <a:xfrm>
            <a:off x="425450" y="692150"/>
            <a:ext cx="6159500" cy="3463925"/>
          </a:xfrm>
          <a:prstGeom prst="rect">
            <a:avLst/>
          </a:prstGeom>
          <a:noFill/>
          <a:ln w="12700">
            <a:solidFill>
              <a:prstClr val="black"/>
            </a:solidFill>
          </a:ln>
        </p:spPr>
        <p:txBody>
          <a:bodyPr vert="horz" lIns="92830" tIns="46415" rIns="92830" bIns="46415" rtlCol="0" anchor="ctr"/>
          <a:lstStyle/>
          <a:p>
            <a:pPr lvl="0"/>
            <a:endParaRPr lang="en-US" noProof="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pPr>
              <a:defRPr/>
            </a:pPr>
            <a:fld id="{1B3FFB0F-448F-4553-814C-95956908CAC5}" type="slidenum">
              <a:rPr lang="en-US"/>
              <a:pPr>
                <a:defRPr/>
              </a:pPr>
              <a:t>‹#›</a:t>
            </a:fld>
            <a:endParaRPr lang="en-US"/>
          </a:p>
        </p:txBody>
      </p:sp>
    </p:spTree>
    <p:extLst>
      <p:ext uri="{BB962C8B-B14F-4D97-AF65-F5344CB8AC3E}">
        <p14:creationId xmlns:p14="http://schemas.microsoft.com/office/powerpoint/2010/main" val="1362693843"/>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13" name="Text Placeholder 12">
            <a:extLst>
              <a:ext uri="{FF2B5EF4-FFF2-40B4-BE49-F238E27FC236}">
                <a16:creationId xmlns:a16="http://schemas.microsoft.com/office/drawing/2014/main" id="{415D5C19-232C-8747-85E5-42EA2AD8139C}"/>
              </a:ext>
            </a:extLst>
          </p:cNvPr>
          <p:cNvSpPr>
            <a:spLocks noGrp="1"/>
          </p:cNvSpPr>
          <p:nvPr>
            <p:ph type="body" sz="quarter" idx="10" hasCustomPrompt="1"/>
          </p:nvPr>
        </p:nvSpPr>
        <p:spPr>
          <a:xfrm>
            <a:off x="1066800" y="723455"/>
            <a:ext cx="7010400" cy="825797"/>
          </a:xfrm>
          <a:prstGeom prst="rect">
            <a:avLst/>
          </a:prstGeom>
          <a:effectLst>
            <a:outerShdw blurRad="50800" dist="38100" dir="2700000" algn="ctr" rotWithShape="0">
              <a:srgbClr val="000000">
                <a:alpha val="40000"/>
              </a:srgbClr>
            </a:outerShdw>
          </a:effectLst>
        </p:spPr>
        <p:txBody>
          <a:bodyPr/>
          <a:lstStyle>
            <a:lvl1pPr>
              <a:defRPr sz="3200" b="1" i="0">
                <a:solidFill>
                  <a:schemeClr val="bg1"/>
                </a:solidFill>
                <a:latin typeface="Calibri" panose="020F0502020204030204" pitchFamily="34" charset="0"/>
                <a:cs typeface="Calibri" panose="020F0502020204030204" pitchFamily="34" charset="0"/>
              </a:defRPr>
            </a:lvl1pPr>
          </a:lstStyle>
          <a:p>
            <a:pPr lvl="0"/>
            <a:r>
              <a:rPr lang="en-US" dirty="0"/>
              <a:t>Presentation Title</a:t>
            </a:r>
          </a:p>
        </p:txBody>
      </p:sp>
      <p:sp>
        <p:nvSpPr>
          <p:cNvPr id="14" name="Text Placeholder 12">
            <a:extLst>
              <a:ext uri="{FF2B5EF4-FFF2-40B4-BE49-F238E27FC236}">
                <a16:creationId xmlns:a16="http://schemas.microsoft.com/office/drawing/2014/main" id="{D3F7150A-B0AF-0A42-B9A4-495028B849AB}"/>
              </a:ext>
            </a:extLst>
          </p:cNvPr>
          <p:cNvSpPr>
            <a:spLocks noGrp="1"/>
          </p:cNvSpPr>
          <p:nvPr>
            <p:ph type="body" sz="quarter" idx="11" hasCustomPrompt="1"/>
          </p:nvPr>
        </p:nvSpPr>
        <p:spPr>
          <a:xfrm>
            <a:off x="1061936" y="1745953"/>
            <a:ext cx="7010400" cy="825797"/>
          </a:xfrm>
          <a:prstGeom prst="rect">
            <a:avLst/>
          </a:prstGeom>
          <a:effectLst>
            <a:outerShdw blurRad="50800" dist="38100" dir="2700000" algn="ctr" rotWithShape="0">
              <a:srgbClr val="000000">
                <a:alpha val="40000"/>
              </a:srgbClr>
            </a:outerShdw>
          </a:effectLst>
        </p:spPr>
        <p:txBody>
          <a:bodyPr/>
          <a:lstStyle>
            <a:lvl1pPr>
              <a:defRPr sz="2400" b="1" i="0">
                <a:solidFill>
                  <a:schemeClr val="bg1"/>
                </a:solidFill>
                <a:latin typeface="Calibri" panose="020F0502020204030204" pitchFamily="34" charset="0"/>
                <a:cs typeface="Calibri" panose="020F0502020204030204" pitchFamily="34" charset="0"/>
              </a:defRPr>
            </a:lvl1pPr>
          </a:lstStyle>
          <a:p>
            <a:pPr lvl="0"/>
            <a:r>
              <a:rPr lang="en-US" dirty="0"/>
              <a:t>Description</a:t>
            </a:r>
          </a:p>
        </p:txBody>
      </p:sp>
      <p:sp>
        <p:nvSpPr>
          <p:cNvPr id="15" name="Text Placeholder 12">
            <a:extLst>
              <a:ext uri="{FF2B5EF4-FFF2-40B4-BE49-F238E27FC236}">
                <a16:creationId xmlns:a16="http://schemas.microsoft.com/office/drawing/2014/main" id="{25AE7208-8A07-F34A-B56D-D055D27A4CF2}"/>
              </a:ext>
            </a:extLst>
          </p:cNvPr>
          <p:cNvSpPr>
            <a:spLocks noGrp="1"/>
          </p:cNvSpPr>
          <p:nvPr>
            <p:ph type="body" sz="quarter" idx="12" hasCustomPrompt="1"/>
          </p:nvPr>
        </p:nvSpPr>
        <p:spPr>
          <a:xfrm>
            <a:off x="1061936" y="3181350"/>
            <a:ext cx="7010400" cy="609600"/>
          </a:xfrm>
          <a:prstGeom prst="rect">
            <a:avLst/>
          </a:prstGeom>
          <a:effectLst>
            <a:outerShdw blurRad="50800" dist="38100" dir="2700000" algn="ctr" rotWithShape="0">
              <a:srgbClr val="000000">
                <a:alpha val="40000"/>
              </a:srgbClr>
            </a:outerShdw>
          </a:effectLst>
        </p:spPr>
        <p:txBody>
          <a:bodyPr/>
          <a:lstStyle>
            <a:lvl1pPr>
              <a:defRPr sz="2400" b="1" i="0">
                <a:solidFill>
                  <a:schemeClr val="bg1"/>
                </a:solidFill>
                <a:latin typeface="Calibri" panose="020F0502020204030204" pitchFamily="34" charset="0"/>
                <a:cs typeface="Calibri" panose="020F0502020204030204" pitchFamily="34" charset="0"/>
              </a:defRPr>
            </a:lvl1pPr>
          </a:lstStyle>
          <a:p>
            <a:pPr lvl="0"/>
            <a:r>
              <a:rPr lang="en-US" dirty="0"/>
              <a:t>Additional Content</a:t>
            </a:r>
          </a:p>
        </p:txBody>
      </p:sp>
    </p:spTree>
    <p:extLst>
      <p:ext uri="{BB962C8B-B14F-4D97-AF65-F5344CB8AC3E}">
        <p14:creationId xmlns:p14="http://schemas.microsoft.com/office/powerpoint/2010/main" val="1366616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53ECAC-602C-9C46-9168-D482968CABDA}"/>
              </a:ext>
            </a:extLst>
          </p:cNvPr>
          <p:cNvSpPr>
            <a:spLocks noGrp="1"/>
          </p:cNvSpPr>
          <p:nvPr>
            <p:ph type="sldNum" sz="quarter" idx="10"/>
          </p:nvPr>
        </p:nvSpPr>
        <p:spPr/>
        <p:txBody>
          <a:bodyPr/>
          <a:lstStyle>
            <a:lvl1pPr>
              <a:defRPr sz="1000"/>
            </a:lvl1pPr>
          </a:lstStyle>
          <a:p>
            <a:fld id="{5EEA3AB0-568C-0847-866D-38BE6B4828E9}" type="slidenum">
              <a:rPr lang="en-US" smtClean="0"/>
              <a:pPr/>
              <a:t>‹#›</a:t>
            </a:fld>
            <a:endParaRPr lang="en-US" dirty="0"/>
          </a:p>
        </p:txBody>
      </p:sp>
      <p:sp>
        <p:nvSpPr>
          <p:cNvPr id="7" name="Text Placeholder 12">
            <a:extLst>
              <a:ext uri="{FF2B5EF4-FFF2-40B4-BE49-F238E27FC236}">
                <a16:creationId xmlns:a16="http://schemas.microsoft.com/office/drawing/2014/main" id="{4195C590-25F9-CE4C-9B8E-4A0D86D69AA5}"/>
              </a:ext>
            </a:extLst>
          </p:cNvPr>
          <p:cNvSpPr>
            <a:spLocks noGrp="1"/>
          </p:cNvSpPr>
          <p:nvPr>
            <p:ph type="body" sz="quarter" idx="18" hasCustomPrompt="1"/>
          </p:nvPr>
        </p:nvSpPr>
        <p:spPr>
          <a:xfrm>
            <a:off x="285206" y="1270"/>
            <a:ext cx="8534400" cy="442912"/>
          </a:xfrm>
          <a:prstGeom prst="rect">
            <a:avLst/>
          </a:prstGeom>
        </p:spPr>
        <p:txBody>
          <a:bodyPr anchor="ctr"/>
          <a:lstStyle>
            <a:lvl1pPr marL="0" indent="0" algn="r">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
        <p:nvSpPr>
          <p:cNvPr id="4" name="Text Placeholder 3"/>
          <p:cNvSpPr>
            <a:spLocks noGrp="1"/>
          </p:cNvSpPr>
          <p:nvPr>
            <p:ph type="body" sz="quarter" idx="19"/>
          </p:nvPr>
        </p:nvSpPr>
        <p:spPr>
          <a:xfrm>
            <a:off x="285206" y="971550"/>
            <a:ext cx="8534400" cy="3429000"/>
          </a:xfrm>
          <a:prstGeom prst="rect">
            <a:avLst/>
          </a:prstGeom>
        </p:spPr>
        <p:txBody>
          <a:bodyPr/>
          <a:lstStyle>
            <a:lvl1pPr>
              <a:lnSpc>
                <a:spcPct val="100000"/>
              </a:lnSpc>
              <a:spcBef>
                <a:spcPts val="900"/>
              </a:spcBef>
              <a:defRPr sz="1800"/>
            </a:lvl1pPr>
            <a:lvl2pPr>
              <a:lnSpc>
                <a:spcPct val="100000"/>
              </a:lnSpc>
              <a:spcBef>
                <a:spcPts val="600"/>
              </a:spcBef>
              <a:defRPr sz="1600"/>
            </a:lvl2pPr>
            <a:lvl3pPr>
              <a:lnSpc>
                <a:spcPct val="100000"/>
              </a:lnSpc>
              <a:spcBef>
                <a:spcPts val="300"/>
              </a:spcBef>
              <a:defRPr sz="1400"/>
            </a:lvl3pPr>
            <a:lvl4pPr>
              <a:lnSpc>
                <a:spcPct val="100000"/>
              </a:lnSpc>
              <a:spcBef>
                <a:spcPts val="300"/>
              </a:spcBef>
              <a:defRPr sz="1400"/>
            </a:lvl4pPr>
            <a:lvl5pPr>
              <a:lnSpc>
                <a:spcPct val="100000"/>
              </a:lnSpc>
              <a:spcBef>
                <a:spcPts val="300"/>
              </a:spcBef>
              <a:defRPr sz="14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285206" y="461845"/>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Tree>
    <p:extLst>
      <p:ext uri="{BB962C8B-B14F-4D97-AF65-F5344CB8AC3E}">
        <p14:creationId xmlns:p14="http://schemas.microsoft.com/office/powerpoint/2010/main" val="202110831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1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
        <p:nvSpPr>
          <p:cNvPr id="6" name="Text Placeholder 12">
            <a:extLst>
              <a:ext uri="{FF2B5EF4-FFF2-40B4-BE49-F238E27FC236}">
                <a16:creationId xmlns:a16="http://schemas.microsoft.com/office/drawing/2014/main" id="{4E6CCC46-1B61-A040-90BF-DD6209741BB6}"/>
              </a:ext>
            </a:extLst>
          </p:cNvPr>
          <p:cNvSpPr>
            <a:spLocks noGrp="1"/>
          </p:cNvSpPr>
          <p:nvPr>
            <p:ph type="body" sz="quarter" idx="15" hasCustomPrompt="1"/>
          </p:nvPr>
        </p:nvSpPr>
        <p:spPr>
          <a:xfrm>
            <a:off x="304800" y="1336708"/>
            <a:ext cx="5105400" cy="304800"/>
          </a:xfrm>
          <a:prstGeom prst="rect">
            <a:avLst/>
          </a:prstGeom>
        </p:spPr>
        <p:txBody>
          <a:bodyPr/>
          <a:lstStyle>
            <a:lvl1pPr marL="0" indent="0" algn="l">
              <a:buFontTx/>
              <a:buNone/>
              <a:defRPr sz="1800" b="1" i="0">
                <a:solidFill>
                  <a:schemeClr val="tx1"/>
                </a:solidFill>
                <a:latin typeface="Calibri" panose="020F0502020204030204" pitchFamily="34" charset="0"/>
                <a:cs typeface="Calibri" panose="020F0502020204030204" pitchFamily="34" charset="0"/>
              </a:defRPr>
            </a:lvl1pPr>
          </a:lstStyle>
          <a:p>
            <a:pPr lvl="0"/>
            <a:r>
              <a:rPr lang="en-US" dirty="0"/>
              <a:t>Subhead</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5638800" y="666750"/>
            <a:ext cx="3200400" cy="3659300"/>
          </a:xfrm>
          <a:prstGeom prst="rect">
            <a:avLst/>
          </a:prstGeom>
        </p:spPr>
        <p:txBody>
          <a:bodyPr/>
          <a:lstStyle/>
          <a:p>
            <a:endParaRPr lang="en-US"/>
          </a:p>
        </p:txBody>
      </p:sp>
      <p:sp>
        <p:nvSpPr>
          <p:cNvPr id="10" name="Text Placeholder 4">
            <a:extLst>
              <a:ext uri="{FF2B5EF4-FFF2-40B4-BE49-F238E27FC236}">
                <a16:creationId xmlns:a16="http://schemas.microsoft.com/office/drawing/2014/main" id="{66CFEA27-5AFB-3C4A-8A77-C5DE55CA3853}"/>
              </a:ext>
            </a:extLst>
          </p:cNvPr>
          <p:cNvSpPr>
            <a:spLocks noGrp="1"/>
          </p:cNvSpPr>
          <p:nvPr>
            <p:ph type="body" sz="quarter" idx="16"/>
          </p:nvPr>
        </p:nvSpPr>
        <p:spPr>
          <a:xfrm>
            <a:off x="304800" y="1854266"/>
            <a:ext cx="5105400" cy="2471784"/>
          </a:xfrm>
          <a:prstGeom prst="rect">
            <a:avLst/>
          </a:prstGeom>
        </p:spPr>
        <p:txBody>
          <a:bodyPr/>
          <a:lstStyle>
            <a:lvl1pPr>
              <a:defRPr sz="1800" b="0" i="0">
                <a:latin typeface="Calibri" panose="020F0502020204030204" pitchFamily="34" charset="0"/>
                <a:cs typeface="Calibri" panose="020F0502020204030204" pitchFamily="34" charset="0"/>
              </a:defRPr>
            </a:lvl1pPr>
            <a:lvl2pPr>
              <a:defRPr sz="1600" b="0" i="0">
                <a:latin typeface="Calibri" panose="020F0502020204030204" pitchFamily="34" charset="0"/>
                <a:cs typeface="Calibri" panose="020F0502020204030204" pitchFamily="34" charset="0"/>
              </a:defRPr>
            </a:lvl2pPr>
            <a:lvl3pPr>
              <a:defRPr sz="1400" b="0" i="0">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12">
            <a:extLst>
              <a:ext uri="{FF2B5EF4-FFF2-40B4-BE49-F238E27FC236}">
                <a16:creationId xmlns:a16="http://schemas.microsoft.com/office/drawing/2014/main" id="{74A3FA00-AC70-724C-8474-C6B321A70EFC}"/>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2765893809"/>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No Im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
        <p:nvSpPr>
          <p:cNvPr id="6" name="Text Placeholder 12">
            <a:extLst>
              <a:ext uri="{FF2B5EF4-FFF2-40B4-BE49-F238E27FC236}">
                <a16:creationId xmlns:a16="http://schemas.microsoft.com/office/drawing/2014/main" id="{4E6CCC46-1B61-A040-90BF-DD6209741BB6}"/>
              </a:ext>
            </a:extLst>
          </p:cNvPr>
          <p:cNvSpPr>
            <a:spLocks noGrp="1"/>
          </p:cNvSpPr>
          <p:nvPr>
            <p:ph type="body" sz="quarter" idx="15" hasCustomPrompt="1"/>
          </p:nvPr>
        </p:nvSpPr>
        <p:spPr>
          <a:xfrm>
            <a:off x="304800" y="1336708"/>
            <a:ext cx="5105400" cy="304800"/>
          </a:xfrm>
          <a:prstGeom prst="rect">
            <a:avLst/>
          </a:prstGeom>
        </p:spPr>
        <p:txBody>
          <a:bodyPr/>
          <a:lstStyle>
            <a:lvl1pPr marL="0" indent="0" algn="l">
              <a:buFontTx/>
              <a:buNone/>
              <a:defRPr sz="1800" b="1" i="0">
                <a:solidFill>
                  <a:schemeClr val="tx1"/>
                </a:solidFill>
                <a:latin typeface="Calibri" panose="020F0502020204030204" pitchFamily="34" charset="0"/>
                <a:cs typeface="Calibri" panose="020F0502020204030204" pitchFamily="34" charset="0"/>
              </a:defRPr>
            </a:lvl1pPr>
          </a:lstStyle>
          <a:p>
            <a:pPr lvl="0"/>
            <a:r>
              <a:rPr lang="en-US" dirty="0"/>
              <a:t>Subhead</a:t>
            </a:r>
          </a:p>
        </p:txBody>
      </p:sp>
      <p:sp>
        <p:nvSpPr>
          <p:cNvPr id="10" name="Text Placeholder 4">
            <a:extLst>
              <a:ext uri="{FF2B5EF4-FFF2-40B4-BE49-F238E27FC236}">
                <a16:creationId xmlns:a16="http://schemas.microsoft.com/office/drawing/2014/main" id="{66CFEA27-5AFB-3C4A-8A77-C5DE55CA3853}"/>
              </a:ext>
            </a:extLst>
          </p:cNvPr>
          <p:cNvSpPr>
            <a:spLocks noGrp="1"/>
          </p:cNvSpPr>
          <p:nvPr>
            <p:ph type="body" sz="quarter" idx="16"/>
          </p:nvPr>
        </p:nvSpPr>
        <p:spPr>
          <a:xfrm>
            <a:off x="304799" y="1854266"/>
            <a:ext cx="4038601" cy="2471784"/>
          </a:xfrm>
          <a:prstGeom prst="rect">
            <a:avLst/>
          </a:prstGeom>
        </p:spPr>
        <p:txBody>
          <a:bodyPr/>
          <a:lstStyle>
            <a:lvl1pPr>
              <a:defRPr sz="1800" b="0" i="0">
                <a:latin typeface="Calibri" panose="020F0502020204030204" pitchFamily="34" charset="0"/>
                <a:cs typeface="Calibri" panose="020F0502020204030204" pitchFamily="34" charset="0"/>
              </a:defRPr>
            </a:lvl1pPr>
            <a:lvl2pPr>
              <a:defRPr sz="1600" b="0" i="0">
                <a:latin typeface="Calibri" panose="020F0502020204030204" pitchFamily="34" charset="0"/>
                <a:cs typeface="Calibri" panose="020F0502020204030204" pitchFamily="34" charset="0"/>
              </a:defRPr>
            </a:lvl2pPr>
            <a:lvl3pPr>
              <a:defRPr sz="1400" b="0" i="0">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7" name="Text Placeholder 4">
            <a:extLst>
              <a:ext uri="{FF2B5EF4-FFF2-40B4-BE49-F238E27FC236}">
                <a16:creationId xmlns:a16="http://schemas.microsoft.com/office/drawing/2014/main" id="{05692402-9976-EB45-B618-596684A5AD53}"/>
              </a:ext>
            </a:extLst>
          </p:cNvPr>
          <p:cNvSpPr>
            <a:spLocks noGrp="1"/>
          </p:cNvSpPr>
          <p:nvPr>
            <p:ph type="body" sz="quarter" idx="17" hasCustomPrompt="1"/>
          </p:nvPr>
        </p:nvSpPr>
        <p:spPr>
          <a:xfrm>
            <a:off x="4800599" y="1854266"/>
            <a:ext cx="4038601" cy="2471784"/>
          </a:xfrm>
          <a:prstGeom prst="rect">
            <a:avLst/>
          </a:prstGeom>
        </p:spPr>
        <p:txBody>
          <a:bodyPr/>
          <a:lstStyle>
            <a:lvl1pPr marL="0" indent="0">
              <a:buFontTx/>
              <a:buNone/>
              <a:defRPr sz="1600" b="1" i="0">
                <a:solidFill>
                  <a:srgbClr val="4E7738"/>
                </a:solidFill>
                <a:latin typeface="Calibri" panose="020F0502020204030204" pitchFamily="34" charset="0"/>
                <a:cs typeface="Calibri" panose="020F0502020204030204" pitchFamily="34" charset="0"/>
              </a:defRPr>
            </a:lvl1pPr>
            <a:lvl2pPr marL="457200" indent="0">
              <a:buFontTx/>
              <a:buNone/>
              <a:defRPr sz="1600" b="1" i="0">
                <a:solidFill>
                  <a:srgbClr val="4E7738"/>
                </a:solidFill>
                <a:latin typeface="Calibri" panose="020F0502020204030204" pitchFamily="34" charset="0"/>
                <a:cs typeface="Calibri" panose="020F0502020204030204" pitchFamily="34" charset="0"/>
              </a:defRPr>
            </a:lvl2pPr>
            <a:lvl3pPr marL="914400" indent="0">
              <a:buFontTx/>
              <a:buNone/>
              <a:defRPr sz="1600" b="1" i="0">
                <a:solidFill>
                  <a:srgbClr val="4E7738"/>
                </a:solidFill>
                <a:latin typeface="Calibri" panose="020F0502020204030204" pitchFamily="34" charset="0"/>
                <a:cs typeface="Calibri" panose="020F0502020204030204" pitchFamily="34" charset="0"/>
              </a:defRPr>
            </a:lvl3pPr>
          </a:lstStyle>
          <a:p>
            <a:pPr lvl="0"/>
            <a:r>
              <a:rPr lang="en-US" dirty="0"/>
              <a:t>Content Highlight/Callout</a:t>
            </a:r>
          </a:p>
        </p:txBody>
      </p:sp>
      <p:sp>
        <p:nvSpPr>
          <p:cNvPr id="9" name="Picture Placeholder 7">
            <a:extLst>
              <a:ext uri="{FF2B5EF4-FFF2-40B4-BE49-F238E27FC236}">
                <a16:creationId xmlns:a16="http://schemas.microsoft.com/office/drawing/2014/main" id="{2E5AA056-EFAC-FB4B-86A6-BF4D8C6F1127}"/>
              </a:ext>
            </a:extLst>
          </p:cNvPr>
          <p:cNvSpPr>
            <a:spLocks noGrp="1"/>
          </p:cNvSpPr>
          <p:nvPr>
            <p:ph type="pic" sz="quarter" idx="18" hasCustomPrompt="1"/>
          </p:nvPr>
        </p:nvSpPr>
        <p:spPr>
          <a:xfrm>
            <a:off x="6553200" y="662167"/>
            <a:ext cx="2286000" cy="750885"/>
          </a:xfrm>
          <a:prstGeom prst="rect">
            <a:avLst/>
          </a:prstGeom>
        </p:spPr>
        <p:txBody>
          <a:bodyPr anchor="ctr"/>
          <a:lstStyle>
            <a:lvl1pPr marL="0" indent="0" algn="ctr">
              <a:buFontTx/>
              <a:buNone/>
              <a:defRPr/>
            </a:lvl1pPr>
          </a:lstStyle>
          <a:p>
            <a:r>
              <a:rPr lang="en-US" dirty="0"/>
              <a:t>Logo</a:t>
            </a:r>
          </a:p>
        </p:txBody>
      </p:sp>
      <p:sp>
        <p:nvSpPr>
          <p:cNvPr id="8" name="Text Placeholder 12">
            <a:extLst>
              <a:ext uri="{FF2B5EF4-FFF2-40B4-BE49-F238E27FC236}">
                <a16:creationId xmlns:a16="http://schemas.microsoft.com/office/drawing/2014/main" id="{DC5AF89C-8D82-DA49-A3DD-8FC0444C1CA6}"/>
              </a:ext>
            </a:extLst>
          </p:cNvPr>
          <p:cNvSpPr>
            <a:spLocks noGrp="1"/>
          </p:cNvSpPr>
          <p:nvPr>
            <p:ph type="body" sz="quarter" idx="19"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12252114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Image Caption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5105400" cy="4572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Headline</a:t>
            </a:r>
          </a:p>
        </p:txBody>
      </p:sp>
      <p:sp>
        <p:nvSpPr>
          <p:cNvPr id="6" name="Text Placeholder 12">
            <a:extLst>
              <a:ext uri="{FF2B5EF4-FFF2-40B4-BE49-F238E27FC236}">
                <a16:creationId xmlns:a16="http://schemas.microsoft.com/office/drawing/2014/main" id="{4E6CCC46-1B61-A040-90BF-DD6209741BB6}"/>
              </a:ext>
            </a:extLst>
          </p:cNvPr>
          <p:cNvSpPr>
            <a:spLocks noGrp="1"/>
          </p:cNvSpPr>
          <p:nvPr>
            <p:ph type="body" sz="quarter" idx="15" hasCustomPrompt="1"/>
          </p:nvPr>
        </p:nvSpPr>
        <p:spPr>
          <a:xfrm>
            <a:off x="304800" y="1336708"/>
            <a:ext cx="5105400" cy="304800"/>
          </a:xfrm>
          <a:prstGeom prst="rect">
            <a:avLst/>
          </a:prstGeom>
        </p:spPr>
        <p:txBody>
          <a:bodyPr/>
          <a:lstStyle>
            <a:lvl1pPr marL="0" indent="0" algn="l">
              <a:buFontTx/>
              <a:buNone/>
              <a:defRPr sz="1800" b="1" i="0">
                <a:solidFill>
                  <a:schemeClr val="tx1"/>
                </a:solidFill>
                <a:latin typeface="Calibri" panose="020F0502020204030204" pitchFamily="34" charset="0"/>
                <a:cs typeface="Calibri" panose="020F0502020204030204" pitchFamily="34" charset="0"/>
              </a:defRPr>
            </a:lvl1pPr>
          </a:lstStyle>
          <a:p>
            <a:pPr lvl="0"/>
            <a:r>
              <a:rPr lang="en-US" dirty="0"/>
              <a:t>Subhead</a:t>
            </a:r>
          </a:p>
        </p:txBody>
      </p:sp>
      <p:sp>
        <p:nvSpPr>
          <p:cNvPr id="5" name="Text Placeholder 4">
            <a:extLst>
              <a:ext uri="{FF2B5EF4-FFF2-40B4-BE49-F238E27FC236}">
                <a16:creationId xmlns:a16="http://schemas.microsoft.com/office/drawing/2014/main" id="{A0CCB360-A5E3-2C47-BCB4-E6B7169035A0}"/>
              </a:ext>
            </a:extLst>
          </p:cNvPr>
          <p:cNvSpPr>
            <a:spLocks noGrp="1"/>
          </p:cNvSpPr>
          <p:nvPr>
            <p:ph type="body" sz="quarter" idx="16"/>
          </p:nvPr>
        </p:nvSpPr>
        <p:spPr>
          <a:xfrm>
            <a:off x="304800" y="1854266"/>
            <a:ext cx="5105400" cy="2471784"/>
          </a:xfrm>
          <a:prstGeom prst="rect">
            <a:avLst/>
          </a:prstGeom>
        </p:spPr>
        <p:txBody>
          <a:bodyPr/>
          <a:lstStyle>
            <a:lvl1pPr>
              <a:defRPr sz="1800" b="0" i="0">
                <a:latin typeface="Calibri" panose="020F0502020204030204" pitchFamily="34" charset="0"/>
                <a:cs typeface="Calibri" panose="020F0502020204030204" pitchFamily="34" charset="0"/>
              </a:defRPr>
            </a:lvl1pPr>
            <a:lvl2pPr>
              <a:defRPr sz="1600" b="0" i="0">
                <a:latin typeface="Calibri" panose="020F0502020204030204" pitchFamily="34" charset="0"/>
                <a:cs typeface="Calibri" panose="020F0502020204030204" pitchFamily="34" charset="0"/>
              </a:defRPr>
            </a:lvl2pPr>
            <a:lvl3pPr>
              <a:defRPr sz="1400" b="0" i="0">
                <a:latin typeface="Calibri" panose="020F0502020204030204" pitchFamily="34" charset="0"/>
                <a:cs typeface="Calibri" panose="020F0502020204030204" pitchFamily="34" charset="0"/>
              </a:defRPr>
            </a:lvl3pPr>
          </a:lstStyle>
          <a:p>
            <a:pPr lvl="0"/>
            <a:r>
              <a:rPr lang="en-US" dirty="0"/>
              <a:t>Click to edit Master text styles</a:t>
            </a:r>
          </a:p>
          <a:p>
            <a:pPr lvl="1"/>
            <a:r>
              <a:rPr lang="en-US" dirty="0"/>
              <a:t>Second level</a:t>
            </a:r>
          </a:p>
          <a:p>
            <a:pPr lvl="2"/>
            <a:r>
              <a:rPr lang="en-US" dirty="0"/>
              <a:t>Third level</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5638800" y="666750"/>
            <a:ext cx="3200400" cy="1453244"/>
          </a:xfrm>
          <a:prstGeom prst="rect">
            <a:avLst/>
          </a:prstGeom>
        </p:spPr>
        <p:txBody>
          <a:bodyPr/>
          <a:lstStyle/>
          <a:p>
            <a:endParaRPr lang="en-US"/>
          </a:p>
        </p:txBody>
      </p:sp>
      <p:sp>
        <p:nvSpPr>
          <p:cNvPr id="7" name="Picture Placeholder 7">
            <a:extLst>
              <a:ext uri="{FF2B5EF4-FFF2-40B4-BE49-F238E27FC236}">
                <a16:creationId xmlns:a16="http://schemas.microsoft.com/office/drawing/2014/main" id="{C4084DA3-2A37-DD43-AAFE-D29BCCE3CA8A}"/>
              </a:ext>
            </a:extLst>
          </p:cNvPr>
          <p:cNvSpPr>
            <a:spLocks noGrp="1"/>
          </p:cNvSpPr>
          <p:nvPr>
            <p:ph type="pic" sz="quarter" idx="18"/>
          </p:nvPr>
        </p:nvSpPr>
        <p:spPr>
          <a:xfrm>
            <a:off x="5649686" y="2717006"/>
            <a:ext cx="3200400" cy="1302544"/>
          </a:xfrm>
          <a:prstGeom prst="rect">
            <a:avLst/>
          </a:prstGeom>
        </p:spPr>
        <p:txBody>
          <a:bodyPr/>
          <a:lstStyle/>
          <a:p>
            <a:endParaRPr lang="en-US" dirty="0"/>
          </a:p>
        </p:txBody>
      </p:sp>
      <p:sp>
        <p:nvSpPr>
          <p:cNvPr id="10" name="Text Placeholder 12">
            <a:extLst>
              <a:ext uri="{FF2B5EF4-FFF2-40B4-BE49-F238E27FC236}">
                <a16:creationId xmlns:a16="http://schemas.microsoft.com/office/drawing/2014/main" id="{28A8A47B-9944-E94B-8475-CD777E1BB288}"/>
              </a:ext>
            </a:extLst>
          </p:cNvPr>
          <p:cNvSpPr>
            <a:spLocks noGrp="1"/>
          </p:cNvSpPr>
          <p:nvPr>
            <p:ph type="body" sz="quarter" idx="19" hasCustomPrompt="1"/>
          </p:nvPr>
        </p:nvSpPr>
        <p:spPr>
          <a:xfrm>
            <a:off x="5638800" y="2190750"/>
            <a:ext cx="3200400" cy="235744"/>
          </a:xfrm>
          <a:prstGeom prst="rect">
            <a:avLst/>
          </a:prstGeom>
        </p:spPr>
        <p:txBody>
          <a:bodyPr/>
          <a:lstStyle>
            <a:lvl1pPr marL="0" indent="0" algn="ctr">
              <a:buFontTx/>
              <a:buNone/>
              <a:defRPr sz="1200" b="0" i="0">
                <a:solidFill>
                  <a:srgbClr val="4E7738"/>
                </a:solidFill>
                <a:latin typeface="Calibri" panose="020F0502020204030204" pitchFamily="34" charset="0"/>
                <a:cs typeface="Calibri" panose="020F0502020204030204" pitchFamily="34" charset="0"/>
              </a:defRPr>
            </a:lvl1pPr>
          </a:lstStyle>
          <a:p>
            <a:pPr lvl="0"/>
            <a:r>
              <a:rPr lang="en-US" dirty="0"/>
              <a:t>Image Caption</a:t>
            </a:r>
          </a:p>
        </p:txBody>
      </p:sp>
      <p:sp>
        <p:nvSpPr>
          <p:cNvPr id="11" name="Text Placeholder 12">
            <a:extLst>
              <a:ext uri="{FF2B5EF4-FFF2-40B4-BE49-F238E27FC236}">
                <a16:creationId xmlns:a16="http://schemas.microsoft.com/office/drawing/2014/main" id="{2A542AD4-58BE-FB4A-A51F-3532505E0740}"/>
              </a:ext>
            </a:extLst>
          </p:cNvPr>
          <p:cNvSpPr>
            <a:spLocks noGrp="1"/>
          </p:cNvSpPr>
          <p:nvPr>
            <p:ph type="body" sz="quarter" idx="20" hasCustomPrompt="1"/>
          </p:nvPr>
        </p:nvSpPr>
        <p:spPr>
          <a:xfrm>
            <a:off x="5638800" y="4090306"/>
            <a:ext cx="3200400" cy="235744"/>
          </a:xfrm>
          <a:prstGeom prst="rect">
            <a:avLst/>
          </a:prstGeom>
        </p:spPr>
        <p:txBody>
          <a:bodyPr/>
          <a:lstStyle>
            <a:lvl1pPr marL="0" indent="0" algn="ctr">
              <a:buFontTx/>
              <a:buNone/>
              <a:defRPr sz="1200" b="0" i="0">
                <a:solidFill>
                  <a:srgbClr val="4E7738"/>
                </a:solidFill>
                <a:latin typeface="Calibri" panose="020F0502020204030204" pitchFamily="34" charset="0"/>
                <a:cs typeface="Calibri" panose="020F0502020204030204" pitchFamily="34" charset="0"/>
              </a:defRPr>
            </a:lvl1pPr>
          </a:lstStyle>
          <a:p>
            <a:pPr lvl="0"/>
            <a:r>
              <a:rPr lang="en-US" dirty="0"/>
              <a:t>Image Caption</a:t>
            </a:r>
          </a:p>
        </p:txBody>
      </p:sp>
      <p:sp>
        <p:nvSpPr>
          <p:cNvPr id="12" name="Text Placeholder 12">
            <a:extLst>
              <a:ext uri="{FF2B5EF4-FFF2-40B4-BE49-F238E27FC236}">
                <a16:creationId xmlns:a16="http://schemas.microsoft.com/office/drawing/2014/main" id="{20177B20-E182-9A43-B965-FDCCE8569881}"/>
              </a:ext>
            </a:extLst>
          </p:cNvPr>
          <p:cNvSpPr>
            <a:spLocks noGrp="1"/>
          </p:cNvSpPr>
          <p:nvPr>
            <p:ph type="body" sz="quarter" idx="21"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62381749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 Description 1">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304800" y="666750"/>
            <a:ext cx="3657600" cy="1676400"/>
          </a:xfrm>
          <a:prstGeom prst="rect">
            <a:avLst/>
          </a:prstGeom>
        </p:spPr>
        <p:txBody>
          <a:bodyPr/>
          <a:lstStyle>
            <a:lvl1pPr marL="0" indent="0" algn="l">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Description</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4267200" y="666750"/>
            <a:ext cx="4572000" cy="3352800"/>
          </a:xfrm>
          <a:prstGeom prst="rect">
            <a:avLst/>
          </a:prstGeom>
        </p:spPr>
        <p:txBody>
          <a:bodyPr/>
          <a:lstStyle/>
          <a:p>
            <a:endParaRPr lang="en-US" dirty="0"/>
          </a:p>
        </p:txBody>
      </p:sp>
      <p:sp>
        <p:nvSpPr>
          <p:cNvPr id="12" name="Text Placeholder 12">
            <a:extLst>
              <a:ext uri="{FF2B5EF4-FFF2-40B4-BE49-F238E27FC236}">
                <a16:creationId xmlns:a16="http://schemas.microsoft.com/office/drawing/2014/main" id="{BDA3F4C1-A46F-7F4D-AD16-86B318586799}"/>
              </a:ext>
            </a:extLst>
          </p:cNvPr>
          <p:cNvSpPr>
            <a:spLocks noGrp="1"/>
          </p:cNvSpPr>
          <p:nvPr>
            <p:ph type="body" sz="quarter" idx="19" hasCustomPrompt="1"/>
          </p:nvPr>
        </p:nvSpPr>
        <p:spPr>
          <a:xfrm>
            <a:off x="4267200" y="4058840"/>
            <a:ext cx="4572000" cy="235744"/>
          </a:xfrm>
          <a:prstGeom prst="rect">
            <a:avLst/>
          </a:prstGeom>
        </p:spPr>
        <p:txBody>
          <a:bodyPr/>
          <a:lstStyle>
            <a:lvl1pPr marL="0" indent="0" algn="ctr">
              <a:buFontTx/>
              <a:buNone/>
              <a:defRPr sz="1200" b="0" i="0">
                <a:solidFill>
                  <a:srgbClr val="4E7738"/>
                </a:solidFill>
                <a:latin typeface="Calibri" panose="020F0502020204030204" pitchFamily="34" charset="0"/>
                <a:cs typeface="Calibri" panose="020F0502020204030204" pitchFamily="34" charset="0"/>
              </a:defRPr>
            </a:lvl1pPr>
          </a:lstStyle>
          <a:p>
            <a:pPr lvl="0"/>
            <a:r>
              <a:rPr lang="en-US" dirty="0"/>
              <a:t>Image Caption</a:t>
            </a:r>
          </a:p>
        </p:txBody>
      </p:sp>
      <p:sp>
        <p:nvSpPr>
          <p:cNvPr id="6" name="Text Placeholder 12">
            <a:extLst>
              <a:ext uri="{FF2B5EF4-FFF2-40B4-BE49-F238E27FC236}">
                <a16:creationId xmlns:a16="http://schemas.microsoft.com/office/drawing/2014/main" id="{93D54B05-ECC7-8847-AF26-1D5A25D9EC23}"/>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319736051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s - Description 2">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7DCE14F-D729-B74B-B97E-C2196028C5A0}"/>
              </a:ext>
            </a:extLst>
          </p:cNvPr>
          <p:cNvSpPr>
            <a:spLocks noGrp="1"/>
          </p:cNvSpPr>
          <p:nvPr>
            <p:ph type="sldNum" sz="quarter" idx="10"/>
          </p:nvPr>
        </p:nvSpPr>
        <p:spPr/>
        <p:txBody>
          <a:bodyPr/>
          <a:lstStyle/>
          <a:p>
            <a:fld id="{5EEA3AB0-568C-0847-866D-38BE6B4828E9}" type="slidenum">
              <a:rPr lang="en-US" smtClean="0"/>
              <a:t>‹#›</a:t>
            </a:fld>
            <a:endParaRPr lang="en-US" dirty="0"/>
          </a:p>
        </p:txBody>
      </p:sp>
      <p:sp>
        <p:nvSpPr>
          <p:cNvPr id="4" name="Text Placeholder 12">
            <a:extLst>
              <a:ext uri="{FF2B5EF4-FFF2-40B4-BE49-F238E27FC236}">
                <a16:creationId xmlns:a16="http://schemas.microsoft.com/office/drawing/2014/main" id="{44D06819-EF9F-F64F-B188-F4C88287D1A5}"/>
              </a:ext>
            </a:extLst>
          </p:cNvPr>
          <p:cNvSpPr>
            <a:spLocks noGrp="1"/>
          </p:cNvSpPr>
          <p:nvPr>
            <p:ph type="body" sz="quarter" idx="14" hasCustomPrompt="1"/>
          </p:nvPr>
        </p:nvSpPr>
        <p:spPr>
          <a:xfrm>
            <a:off x="1562100" y="666750"/>
            <a:ext cx="6019800" cy="1066800"/>
          </a:xfrm>
          <a:prstGeom prst="rect">
            <a:avLst/>
          </a:prstGeom>
        </p:spPr>
        <p:txBody>
          <a:bodyPr/>
          <a:lstStyle>
            <a:lvl1pPr marL="0" indent="0" algn="ctr">
              <a:buFontTx/>
              <a:buNone/>
              <a:defRPr sz="2400" b="1" i="0">
                <a:solidFill>
                  <a:srgbClr val="4E7738"/>
                </a:solidFill>
                <a:latin typeface="Calibri" panose="020F0502020204030204" pitchFamily="34" charset="0"/>
                <a:cs typeface="Calibri" panose="020F0502020204030204" pitchFamily="34" charset="0"/>
              </a:defRPr>
            </a:lvl1pPr>
          </a:lstStyle>
          <a:p>
            <a:pPr lvl="0"/>
            <a:r>
              <a:rPr lang="en-US" dirty="0"/>
              <a:t>Description</a:t>
            </a:r>
          </a:p>
        </p:txBody>
      </p:sp>
      <p:sp>
        <p:nvSpPr>
          <p:cNvPr id="8" name="Picture Placeholder 7">
            <a:extLst>
              <a:ext uri="{FF2B5EF4-FFF2-40B4-BE49-F238E27FC236}">
                <a16:creationId xmlns:a16="http://schemas.microsoft.com/office/drawing/2014/main" id="{92E9724A-7E73-3F48-8C7F-40E7D4187BAE}"/>
              </a:ext>
            </a:extLst>
          </p:cNvPr>
          <p:cNvSpPr>
            <a:spLocks noGrp="1"/>
          </p:cNvSpPr>
          <p:nvPr>
            <p:ph type="pic" sz="quarter" idx="17"/>
          </p:nvPr>
        </p:nvSpPr>
        <p:spPr>
          <a:xfrm>
            <a:off x="465667" y="2038350"/>
            <a:ext cx="1866900" cy="1447800"/>
          </a:xfrm>
          <a:prstGeom prst="rect">
            <a:avLst/>
          </a:prstGeom>
        </p:spPr>
        <p:txBody>
          <a:bodyPr/>
          <a:lstStyle/>
          <a:p>
            <a:endParaRPr lang="en-US" dirty="0"/>
          </a:p>
        </p:txBody>
      </p:sp>
      <p:sp>
        <p:nvSpPr>
          <p:cNvPr id="12" name="Text Placeholder 12">
            <a:extLst>
              <a:ext uri="{FF2B5EF4-FFF2-40B4-BE49-F238E27FC236}">
                <a16:creationId xmlns:a16="http://schemas.microsoft.com/office/drawing/2014/main" id="{BDA3F4C1-A46F-7F4D-AD16-86B318586799}"/>
              </a:ext>
            </a:extLst>
          </p:cNvPr>
          <p:cNvSpPr>
            <a:spLocks noGrp="1"/>
          </p:cNvSpPr>
          <p:nvPr>
            <p:ph type="body" sz="quarter" idx="19" hasCustomPrompt="1"/>
          </p:nvPr>
        </p:nvSpPr>
        <p:spPr>
          <a:xfrm>
            <a:off x="4402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6" name="Picture Placeholder 7">
            <a:extLst>
              <a:ext uri="{FF2B5EF4-FFF2-40B4-BE49-F238E27FC236}">
                <a16:creationId xmlns:a16="http://schemas.microsoft.com/office/drawing/2014/main" id="{CF33B7CC-8C56-9D43-8A15-455290B5D073}"/>
              </a:ext>
            </a:extLst>
          </p:cNvPr>
          <p:cNvSpPr>
            <a:spLocks noGrp="1"/>
          </p:cNvSpPr>
          <p:nvPr>
            <p:ph type="pic" sz="quarter" idx="20"/>
          </p:nvPr>
        </p:nvSpPr>
        <p:spPr>
          <a:xfrm>
            <a:off x="2561167" y="2038350"/>
            <a:ext cx="1866900" cy="1447800"/>
          </a:xfrm>
          <a:prstGeom prst="rect">
            <a:avLst/>
          </a:prstGeom>
        </p:spPr>
        <p:txBody>
          <a:bodyPr/>
          <a:lstStyle/>
          <a:p>
            <a:endParaRPr lang="en-US" dirty="0"/>
          </a:p>
        </p:txBody>
      </p:sp>
      <p:sp>
        <p:nvSpPr>
          <p:cNvPr id="7" name="Picture Placeholder 7">
            <a:extLst>
              <a:ext uri="{FF2B5EF4-FFF2-40B4-BE49-F238E27FC236}">
                <a16:creationId xmlns:a16="http://schemas.microsoft.com/office/drawing/2014/main" id="{7FF55813-53BC-1D44-AB0A-A15655C0107D}"/>
              </a:ext>
            </a:extLst>
          </p:cNvPr>
          <p:cNvSpPr>
            <a:spLocks noGrp="1"/>
          </p:cNvSpPr>
          <p:nvPr>
            <p:ph type="pic" sz="quarter" idx="21"/>
          </p:nvPr>
        </p:nvSpPr>
        <p:spPr>
          <a:xfrm>
            <a:off x="4656667" y="2038350"/>
            <a:ext cx="1866900" cy="1447800"/>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0DC90EB9-8091-AA42-A2DC-5A7943E57B2D}"/>
              </a:ext>
            </a:extLst>
          </p:cNvPr>
          <p:cNvSpPr>
            <a:spLocks noGrp="1"/>
          </p:cNvSpPr>
          <p:nvPr>
            <p:ph type="pic" sz="quarter" idx="22"/>
          </p:nvPr>
        </p:nvSpPr>
        <p:spPr>
          <a:xfrm>
            <a:off x="6752167" y="2038350"/>
            <a:ext cx="1866900" cy="1447800"/>
          </a:xfrm>
          <a:prstGeom prst="rect">
            <a:avLst/>
          </a:prstGeom>
        </p:spPr>
        <p:txBody>
          <a:bodyPr/>
          <a:lstStyle/>
          <a:p>
            <a:endParaRPr lang="en-US" dirty="0"/>
          </a:p>
        </p:txBody>
      </p:sp>
      <p:sp>
        <p:nvSpPr>
          <p:cNvPr id="10" name="Text Placeholder 12">
            <a:extLst>
              <a:ext uri="{FF2B5EF4-FFF2-40B4-BE49-F238E27FC236}">
                <a16:creationId xmlns:a16="http://schemas.microsoft.com/office/drawing/2014/main" id="{08BC07AE-315E-4F43-9AEB-D745428817B4}"/>
              </a:ext>
            </a:extLst>
          </p:cNvPr>
          <p:cNvSpPr>
            <a:spLocks noGrp="1"/>
          </p:cNvSpPr>
          <p:nvPr>
            <p:ph type="body" sz="quarter" idx="23" hasCustomPrompt="1"/>
          </p:nvPr>
        </p:nvSpPr>
        <p:spPr>
          <a:xfrm>
            <a:off x="25357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11" name="Text Placeholder 12">
            <a:extLst>
              <a:ext uri="{FF2B5EF4-FFF2-40B4-BE49-F238E27FC236}">
                <a16:creationId xmlns:a16="http://schemas.microsoft.com/office/drawing/2014/main" id="{06A29DE1-514F-D541-806C-E1E3B3D04D36}"/>
              </a:ext>
            </a:extLst>
          </p:cNvPr>
          <p:cNvSpPr>
            <a:spLocks noGrp="1"/>
          </p:cNvSpPr>
          <p:nvPr>
            <p:ph type="body" sz="quarter" idx="24" hasCustomPrompt="1"/>
          </p:nvPr>
        </p:nvSpPr>
        <p:spPr>
          <a:xfrm>
            <a:off x="46566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13" name="Text Placeholder 12">
            <a:extLst>
              <a:ext uri="{FF2B5EF4-FFF2-40B4-BE49-F238E27FC236}">
                <a16:creationId xmlns:a16="http://schemas.microsoft.com/office/drawing/2014/main" id="{6149850D-7DA7-2B49-8775-C04DE57AD9DE}"/>
              </a:ext>
            </a:extLst>
          </p:cNvPr>
          <p:cNvSpPr>
            <a:spLocks noGrp="1"/>
          </p:cNvSpPr>
          <p:nvPr>
            <p:ph type="body" sz="quarter" idx="25" hasCustomPrompt="1"/>
          </p:nvPr>
        </p:nvSpPr>
        <p:spPr>
          <a:xfrm>
            <a:off x="6752167" y="3641645"/>
            <a:ext cx="1892300" cy="298609"/>
          </a:xfrm>
          <a:prstGeom prst="rect">
            <a:avLst/>
          </a:prstGeom>
        </p:spPr>
        <p:txBody>
          <a:bodyPr/>
          <a:lstStyle>
            <a:lvl1pPr marL="0" indent="0" algn="ctr">
              <a:buFontTx/>
              <a:buNone/>
              <a:defRPr sz="1600" b="0" i="0">
                <a:solidFill>
                  <a:schemeClr val="tx1"/>
                </a:solidFill>
                <a:latin typeface="Calibri" panose="020F0502020204030204" pitchFamily="34" charset="0"/>
                <a:cs typeface="Calibri" panose="020F0502020204030204" pitchFamily="34" charset="0"/>
              </a:defRPr>
            </a:lvl1pPr>
          </a:lstStyle>
          <a:p>
            <a:pPr lvl="0"/>
            <a:r>
              <a:rPr lang="en-US" dirty="0"/>
              <a:t>Description</a:t>
            </a:r>
          </a:p>
        </p:txBody>
      </p:sp>
      <p:sp>
        <p:nvSpPr>
          <p:cNvPr id="14" name="Text Placeholder 12">
            <a:extLst>
              <a:ext uri="{FF2B5EF4-FFF2-40B4-BE49-F238E27FC236}">
                <a16:creationId xmlns:a16="http://schemas.microsoft.com/office/drawing/2014/main" id="{7CD375EB-11A0-0A4F-A77A-1F7090107F09}"/>
              </a:ext>
            </a:extLst>
          </p:cNvPr>
          <p:cNvSpPr>
            <a:spLocks noGrp="1"/>
          </p:cNvSpPr>
          <p:nvPr>
            <p:ph type="body" sz="quarter" idx="18"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2117179658"/>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ist">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AE674F7F-C23E-1B40-A4B3-61C3FEA58009}"/>
              </a:ext>
            </a:extLst>
          </p:cNvPr>
          <p:cNvSpPr>
            <a:spLocks noGrp="1"/>
          </p:cNvSpPr>
          <p:nvPr>
            <p:ph type="pic" sz="quarter" idx="10"/>
          </p:nvPr>
        </p:nvSpPr>
        <p:spPr>
          <a:xfrm>
            <a:off x="3048000" y="666750"/>
            <a:ext cx="3048000" cy="838200"/>
          </a:xfrm>
          <a:prstGeom prst="rect">
            <a:avLst/>
          </a:prstGeom>
        </p:spPr>
        <p:txBody>
          <a:bodyPr/>
          <a:lstStyle/>
          <a:p>
            <a:endParaRPr lang="en-US" dirty="0"/>
          </a:p>
        </p:txBody>
      </p:sp>
      <p:sp>
        <p:nvSpPr>
          <p:cNvPr id="9" name="Picture Placeholder 7">
            <a:extLst>
              <a:ext uri="{FF2B5EF4-FFF2-40B4-BE49-F238E27FC236}">
                <a16:creationId xmlns:a16="http://schemas.microsoft.com/office/drawing/2014/main" id="{55FC28DB-1E22-C545-A6B6-1911B5D33F9F}"/>
              </a:ext>
            </a:extLst>
          </p:cNvPr>
          <p:cNvSpPr>
            <a:spLocks noGrp="1"/>
          </p:cNvSpPr>
          <p:nvPr>
            <p:ph type="pic" sz="quarter" idx="11"/>
          </p:nvPr>
        </p:nvSpPr>
        <p:spPr>
          <a:xfrm>
            <a:off x="236114" y="1809750"/>
            <a:ext cx="2583286" cy="685800"/>
          </a:xfrm>
          <a:prstGeom prst="rect">
            <a:avLst/>
          </a:prstGeom>
        </p:spPr>
        <p:txBody>
          <a:bodyPr/>
          <a:lstStyle/>
          <a:p>
            <a:endParaRPr lang="en-US" dirty="0"/>
          </a:p>
        </p:txBody>
      </p:sp>
      <p:sp>
        <p:nvSpPr>
          <p:cNvPr id="13" name="Text Placeholder 12">
            <a:extLst>
              <a:ext uri="{FF2B5EF4-FFF2-40B4-BE49-F238E27FC236}">
                <a16:creationId xmlns:a16="http://schemas.microsoft.com/office/drawing/2014/main" id="{DCBE7F90-8026-0F4C-92A7-3E135461B432}"/>
              </a:ext>
            </a:extLst>
          </p:cNvPr>
          <p:cNvSpPr>
            <a:spLocks noGrp="1"/>
          </p:cNvSpPr>
          <p:nvPr>
            <p:ph type="body" sz="quarter" idx="14" hasCustomPrompt="1"/>
          </p:nvPr>
        </p:nvSpPr>
        <p:spPr>
          <a:xfrm>
            <a:off x="236114" y="2800350"/>
            <a:ext cx="2583286" cy="1447800"/>
          </a:xfrm>
          <a:prstGeom prst="rect">
            <a:avLst/>
          </a:prstGeom>
        </p:spPr>
        <p:txBody>
          <a:bodyPr/>
          <a:lstStyle>
            <a:lvl1pPr marL="0" indent="0" algn="ctr">
              <a:buFontTx/>
              <a:buNone/>
              <a:defRPr sz="1800" b="0" i="0">
                <a:latin typeface="Calibri" panose="020F0502020204030204" pitchFamily="34" charset="0"/>
                <a:cs typeface="Calibri" panose="020F0502020204030204" pitchFamily="34" charset="0"/>
              </a:defRPr>
            </a:lvl1pPr>
          </a:lstStyle>
          <a:p>
            <a:pPr lvl="0"/>
            <a:r>
              <a:rPr lang="en-US" dirty="0"/>
              <a:t>List Items</a:t>
            </a:r>
          </a:p>
        </p:txBody>
      </p:sp>
      <p:sp>
        <p:nvSpPr>
          <p:cNvPr id="17" name="Picture Placeholder 7">
            <a:extLst>
              <a:ext uri="{FF2B5EF4-FFF2-40B4-BE49-F238E27FC236}">
                <a16:creationId xmlns:a16="http://schemas.microsoft.com/office/drawing/2014/main" id="{597B62E8-47CF-BD47-ADC6-204CEB32BF49}"/>
              </a:ext>
            </a:extLst>
          </p:cNvPr>
          <p:cNvSpPr>
            <a:spLocks noGrp="1"/>
          </p:cNvSpPr>
          <p:nvPr>
            <p:ph type="pic" sz="quarter" idx="15"/>
          </p:nvPr>
        </p:nvSpPr>
        <p:spPr>
          <a:xfrm>
            <a:off x="3280357" y="1809750"/>
            <a:ext cx="2583286" cy="685800"/>
          </a:xfrm>
          <a:prstGeom prst="rect">
            <a:avLst/>
          </a:prstGeom>
        </p:spPr>
        <p:txBody>
          <a:bodyPr/>
          <a:lstStyle/>
          <a:p>
            <a:endParaRPr lang="en-US" dirty="0"/>
          </a:p>
        </p:txBody>
      </p:sp>
      <p:sp>
        <p:nvSpPr>
          <p:cNvPr id="18" name="Text Placeholder 12">
            <a:extLst>
              <a:ext uri="{FF2B5EF4-FFF2-40B4-BE49-F238E27FC236}">
                <a16:creationId xmlns:a16="http://schemas.microsoft.com/office/drawing/2014/main" id="{7F3AA23F-5C89-D349-A875-BA66ABFF33A0}"/>
              </a:ext>
            </a:extLst>
          </p:cNvPr>
          <p:cNvSpPr>
            <a:spLocks noGrp="1"/>
          </p:cNvSpPr>
          <p:nvPr>
            <p:ph type="body" sz="quarter" idx="16" hasCustomPrompt="1"/>
          </p:nvPr>
        </p:nvSpPr>
        <p:spPr>
          <a:xfrm>
            <a:off x="3280357" y="2800350"/>
            <a:ext cx="2583286" cy="1447800"/>
          </a:xfrm>
          <a:prstGeom prst="rect">
            <a:avLst/>
          </a:prstGeom>
        </p:spPr>
        <p:txBody>
          <a:bodyPr/>
          <a:lstStyle>
            <a:lvl1pPr marL="0" indent="0" algn="ctr">
              <a:buFontTx/>
              <a:buNone/>
              <a:defRPr sz="1800" b="0" i="0">
                <a:latin typeface="Calibri" panose="020F0502020204030204" pitchFamily="34" charset="0"/>
                <a:cs typeface="Calibri" panose="020F0502020204030204" pitchFamily="34" charset="0"/>
              </a:defRPr>
            </a:lvl1pPr>
          </a:lstStyle>
          <a:p>
            <a:pPr lvl="0"/>
            <a:r>
              <a:rPr lang="en-US" dirty="0"/>
              <a:t>List Items</a:t>
            </a:r>
          </a:p>
        </p:txBody>
      </p:sp>
      <p:sp>
        <p:nvSpPr>
          <p:cNvPr id="19" name="Picture Placeholder 7">
            <a:extLst>
              <a:ext uri="{FF2B5EF4-FFF2-40B4-BE49-F238E27FC236}">
                <a16:creationId xmlns:a16="http://schemas.microsoft.com/office/drawing/2014/main" id="{79F50B7C-B433-844C-A71E-723817388B71}"/>
              </a:ext>
            </a:extLst>
          </p:cNvPr>
          <p:cNvSpPr>
            <a:spLocks noGrp="1"/>
          </p:cNvSpPr>
          <p:nvPr>
            <p:ph type="pic" sz="quarter" idx="17"/>
          </p:nvPr>
        </p:nvSpPr>
        <p:spPr>
          <a:xfrm>
            <a:off x="6324600" y="1809750"/>
            <a:ext cx="2583286" cy="685800"/>
          </a:xfrm>
          <a:prstGeom prst="rect">
            <a:avLst/>
          </a:prstGeom>
        </p:spPr>
        <p:txBody>
          <a:bodyPr/>
          <a:lstStyle/>
          <a:p>
            <a:endParaRPr lang="en-US" dirty="0"/>
          </a:p>
        </p:txBody>
      </p:sp>
      <p:sp>
        <p:nvSpPr>
          <p:cNvPr id="20" name="Text Placeholder 12">
            <a:extLst>
              <a:ext uri="{FF2B5EF4-FFF2-40B4-BE49-F238E27FC236}">
                <a16:creationId xmlns:a16="http://schemas.microsoft.com/office/drawing/2014/main" id="{DD32188F-7C82-3248-992B-5805A218E882}"/>
              </a:ext>
            </a:extLst>
          </p:cNvPr>
          <p:cNvSpPr>
            <a:spLocks noGrp="1"/>
          </p:cNvSpPr>
          <p:nvPr>
            <p:ph type="body" sz="quarter" idx="18" hasCustomPrompt="1"/>
          </p:nvPr>
        </p:nvSpPr>
        <p:spPr>
          <a:xfrm>
            <a:off x="6324600" y="2800350"/>
            <a:ext cx="2583286" cy="1447800"/>
          </a:xfrm>
          <a:prstGeom prst="rect">
            <a:avLst/>
          </a:prstGeom>
        </p:spPr>
        <p:txBody>
          <a:bodyPr/>
          <a:lstStyle>
            <a:lvl1pPr marL="0" indent="0" algn="ctr">
              <a:buFontTx/>
              <a:buNone/>
              <a:defRPr sz="1800" b="0" i="0">
                <a:latin typeface="Calibri" panose="020F0502020204030204" pitchFamily="34" charset="0"/>
                <a:cs typeface="Calibri" panose="020F0502020204030204" pitchFamily="34" charset="0"/>
              </a:defRPr>
            </a:lvl1pPr>
          </a:lstStyle>
          <a:p>
            <a:pPr lvl="0"/>
            <a:r>
              <a:rPr lang="en-US" dirty="0"/>
              <a:t>List Items</a:t>
            </a:r>
          </a:p>
        </p:txBody>
      </p:sp>
      <p:sp>
        <p:nvSpPr>
          <p:cNvPr id="10" name="Text Placeholder 12">
            <a:extLst>
              <a:ext uri="{FF2B5EF4-FFF2-40B4-BE49-F238E27FC236}">
                <a16:creationId xmlns:a16="http://schemas.microsoft.com/office/drawing/2014/main" id="{32BA3516-2F64-834C-84D6-F059340599E7}"/>
              </a:ext>
            </a:extLst>
          </p:cNvPr>
          <p:cNvSpPr>
            <a:spLocks noGrp="1"/>
          </p:cNvSpPr>
          <p:nvPr>
            <p:ph type="body" sz="quarter" idx="19" hasCustomPrompt="1"/>
          </p:nvPr>
        </p:nvSpPr>
        <p:spPr>
          <a:xfrm>
            <a:off x="304800" y="11080"/>
            <a:ext cx="8534400" cy="442912"/>
          </a:xfrm>
          <a:prstGeom prst="rect">
            <a:avLst/>
          </a:prstGeom>
        </p:spPr>
        <p:txBody>
          <a:bodyPr anchor="ctr"/>
          <a:lstStyle>
            <a:lvl1pPr marL="0" indent="0" algn="l">
              <a:buFontTx/>
              <a:buNone/>
              <a:defRPr sz="2400" b="1" i="0">
                <a:solidFill>
                  <a:schemeClr val="bg1"/>
                </a:solidFill>
                <a:latin typeface="Calibri" panose="020F0502020204030204" pitchFamily="34" charset="0"/>
                <a:cs typeface="Calibri" panose="020F0502020204030204" pitchFamily="34" charset="0"/>
              </a:defRPr>
            </a:lvl1pPr>
          </a:lstStyle>
          <a:p>
            <a:pPr lvl="0"/>
            <a:r>
              <a:rPr lang="en-US" dirty="0"/>
              <a:t>Slide Title</a:t>
            </a:r>
          </a:p>
        </p:txBody>
      </p:sp>
    </p:spTree>
    <p:extLst>
      <p:ext uri="{BB962C8B-B14F-4D97-AF65-F5344CB8AC3E}">
        <p14:creationId xmlns:p14="http://schemas.microsoft.com/office/powerpoint/2010/main" val="74106435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4.emf"/><Relationship Id="rId4" Type="http://schemas.openxmlformats.org/officeDocument/2006/relationships/slideLayout" Target="../slideLayouts/slideLayout5.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4E7738"/>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6481EB-1358-BC48-A4A3-19EC4BD6272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33401" y="4248150"/>
            <a:ext cx="990600" cy="691116"/>
          </a:xfrm>
          <a:prstGeom prst="rect">
            <a:avLst/>
          </a:prstGeom>
        </p:spPr>
      </p:pic>
      <p:pic>
        <p:nvPicPr>
          <p:cNvPr id="9" name="Picture 8" descr="A picture containing clipart&#10;&#10;Description automatically generated">
            <a:extLst>
              <a:ext uri="{FF2B5EF4-FFF2-40B4-BE49-F238E27FC236}">
                <a16:creationId xmlns:a16="http://schemas.microsoft.com/office/drawing/2014/main" id="{EA6C633F-0F7C-E746-A328-C87445A7F20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730322" y="4568874"/>
            <a:ext cx="1100857" cy="321083"/>
          </a:xfrm>
          <a:prstGeom prst="rect">
            <a:avLst/>
          </a:prstGeom>
        </p:spPr>
      </p:pic>
    </p:spTree>
    <p:extLst>
      <p:ext uri="{BB962C8B-B14F-4D97-AF65-F5344CB8AC3E}">
        <p14:creationId xmlns:p14="http://schemas.microsoft.com/office/powerpoint/2010/main" val="4124058059"/>
      </p:ext>
    </p:extLst>
  </p:cSld>
  <p:clrMap bg1="lt1" tx1="dk1" bg2="lt2" tx2="dk2" accent1="accent1" accent2="accent2" accent3="accent3" accent4="accent4" accent5="accent5" accent6="accent6" hlink="hlink" folHlink="folHlink"/>
  <p:sldLayoutIdLst>
    <p:sldLayoutId id="2147483758" r:id="rId1"/>
  </p:sldLayoutIdLst>
  <p:transition>
    <p:fade/>
  </p:transition>
  <p:hf hdr="0" ftr="0" dt="0"/>
  <p:txStyles>
    <p:titleStyle>
      <a:lvl1pPr algn="ctr" defTabSz="914400" rtl="0" eaLnBrk="1" latinLnBrk="0" hangingPunct="1">
        <a:lnSpc>
          <a:spcPct val="90000"/>
        </a:lnSpc>
        <a:spcBef>
          <a:spcPct val="0"/>
        </a:spcBef>
        <a:buNone/>
        <a:defRPr sz="5400" b="1" i="0" kern="1200">
          <a:solidFill>
            <a:schemeClr val="tx1"/>
          </a:solidFill>
          <a:latin typeface="Calibri" panose="020F0502020204030204" pitchFamily="34" charset="0"/>
          <a:ea typeface="+mj-ea"/>
          <a:cs typeface="Calibri" panose="020F0502020204030204" pitchFamily="34" charset="0"/>
        </a:defRPr>
      </a:lvl1pPr>
    </p:titleStyle>
    <p:bodyStyle>
      <a:lvl1pPr marL="0" indent="0" algn="ctr" defTabSz="914400" rtl="0" eaLnBrk="1" latinLnBrk="0" hangingPunct="1">
        <a:lnSpc>
          <a:spcPct val="90000"/>
        </a:lnSpc>
        <a:spcBef>
          <a:spcPts val="1000"/>
        </a:spcBef>
        <a:buFontTx/>
        <a:buNone/>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AE1D6462-775E-484D-8B56-8F759F003C35}"/>
              </a:ext>
            </a:extLst>
          </p:cNvPr>
          <p:cNvSpPr>
            <a:spLocks noGrp="1"/>
          </p:cNvSpPr>
          <p:nvPr>
            <p:ph type="sldNum" sz="quarter" idx="4"/>
          </p:nvPr>
        </p:nvSpPr>
        <p:spPr>
          <a:xfrm>
            <a:off x="8610600" y="4767263"/>
            <a:ext cx="4572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5EEA3AB0-568C-0847-866D-38BE6B4828E9}" type="slidenum">
              <a:rPr lang="en-US" smtClean="0"/>
              <a:t>‹#›</a:t>
            </a:fld>
            <a:endParaRPr lang="en-US" dirty="0"/>
          </a:p>
        </p:txBody>
      </p:sp>
      <p:pic>
        <p:nvPicPr>
          <p:cNvPr id="8" name="Picture 7">
            <a:extLst>
              <a:ext uri="{FF2B5EF4-FFF2-40B4-BE49-F238E27FC236}">
                <a16:creationId xmlns:a16="http://schemas.microsoft.com/office/drawing/2014/main" id="{B0C2AF48-2330-BE40-A15C-52606883D126}"/>
              </a:ext>
            </a:extLst>
          </p:cNvPr>
          <p:cNvPicPr>
            <a:picLocks noChangeAspect="1"/>
          </p:cNvPicPr>
          <p:nvPr userDrawn="1"/>
        </p:nvPicPr>
        <p:blipFill>
          <a:blip r:embed="rId9"/>
          <a:stretch>
            <a:fillRect/>
          </a:stretch>
        </p:blipFill>
        <p:spPr>
          <a:xfrm>
            <a:off x="1066800" y="4673705"/>
            <a:ext cx="896747" cy="260245"/>
          </a:xfrm>
          <a:prstGeom prst="rect">
            <a:avLst/>
          </a:prstGeom>
        </p:spPr>
      </p:pic>
      <p:pic>
        <p:nvPicPr>
          <p:cNvPr id="9" name="Picture 8">
            <a:extLst>
              <a:ext uri="{FF2B5EF4-FFF2-40B4-BE49-F238E27FC236}">
                <a16:creationId xmlns:a16="http://schemas.microsoft.com/office/drawing/2014/main" id="{C515D921-4853-B148-9C78-D3756DC868F8}"/>
              </a:ext>
            </a:extLst>
          </p:cNvPr>
          <p:cNvPicPr>
            <a:picLocks noChangeAspect="1"/>
          </p:cNvPicPr>
          <p:nvPr userDrawn="1"/>
        </p:nvPicPr>
        <p:blipFill>
          <a:blip r:embed="rId10"/>
          <a:stretch>
            <a:fillRect/>
          </a:stretch>
        </p:blipFill>
        <p:spPr>
          <a:xfrm>
            <a:off x="224350" y="4476750"/>
            <a:ext cx="720657" cy="533400"/>
          </a:xfrm>
          <a:prstGeom prst="rect">
            <a:avLst/>
          </a:prstGeom>
        </p:spPr>
      </p:pic>
      <p:cxnSp>
        <p:nvCxnSpPr>
          <p:cNvPr id="10" name="Straight Connector 9">
            <a:extLst>
              <a:ext uri="{FF2B5EF4-FFF2-40B4-BE49-F238E27FC236}">
                <a16:creationId xmlns:a16="http://schemas.microsoft.com/office/drawing/2014/main" id="{DA8FE9E6-31C9-324D-851D-1FBFE7140938}"/>
              </a:ext>
            </a:extLst>
          </p:cNvPr>
          <p:cNvCxnSpPr>
            <a:cxnSpLocks/>
          </p:cNvCxnSpPr>
          <p:nvPr userDrawn="1"/>
        </p:nvCxnSpPr>
        <p:spPr>
          <a:xfrm>
            <a:off x="2133600" y="4904581"/>
            <a:ext cx="6477000" cy="0"/>
          </a:xfrm>
          <a:prstGeom prst="line">
            <a:avLst/>
          </a:prstGeom>
          <a:ln>
            <a:solidFill>
              <a:srgbClr val="4E7738"/>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6A716F6-7288-FA42-8204-E8CE7E1F90B2}"/>
              </a:ext>
            </a:extLst>
          </p:cNvPr>
          <p:cNvSpPr/>
          <p:nvPr userDrawn="1"/>
        </p:nvSpPr>
        <p:spPr>
          <a:xfrm>
            <a:off x="0" y="0"/>
            <a:ext cx="9144000" cy="438150"/>
          </a:xfrm>
          <a:prstGeom prst="rect">
            <a:avLst/>
          </a:prstGeom>
          <a:solidFill>
            <a:srgbClr val="4E77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14370247"/>
      </p:ext>
    </p:extLst>
  </p:cSld>
  <p:clrMap bg1="lt1" tx1="dk1" bg2="lt2" tx2="dk2" accent1="accent1" accent2="accent2" accent3="accent3" accent4="accent4" accent5="accent5" accent6="accent6" hlink="hlink" folHlink="folHlink"/>
  <p:sldLayoutIdLst>
    <p:sldLayoutId id="2147483756" r:id="rId1"/>
    <p:sldLayoutId id="2147483751" r:id="rId2"/>
    <p:sldLayoutId id="2147483755" r:id="rId3"/>
    <p:sldLayoutId id="2147483752" r:id="rId4"/>
    <p:sldLayoutId id="2147483753" r:id="rId5"/>
    <p:sldLayoutId id="2147483754" r:id="rId6"/>
    <p:sldLayoutId id="2147483750" r:id="rId7"/>
  </p:sldLayoutIdLst>
  <p:transition>
    <p:fade/>
  </p:transition>
  <p:hf hdr="0" ftr="0" dt="0"/>
  <p:txStyles>
    <p:title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72843AB-97FA-1242-B67A-2A87C965FF22}"/>
              </a:ext>
            </a:extLst>
          </p:cNvPr>
          <p:cNvSpPr>
            <a:spLocks noGrp="1"/>
          </p:cNvSpPr>
          <p:nvPr>
            <p:ph type="body" sz="quarter" idx="10"/>
          </p:nvPr>
        </p:nvSpPr>
        <p:spPr/>
        <p:txBody>
          <a:bodyPr/>
          <a:lstStyle/>
          <a:p>
            <a:r>
              <a:rPr lang="en-US" sz="3600" u="sng" dirty="0"/>
              <a:t>IEEE PES Transformers Committee</a:t>
            </a:r>
          </a:p>
        </p:txBody>
      </p:sp>
      <p:sp>
        <p:nvSpPr>
          <p:cNvPr id="10" name="Text Placeholder 9">
            <a:extLst>
              <a:ext uri="{FF2B5EF4-FFF2-40B4-BE49-F238E27FC236}">
                <a16:creationId xmlns:a16="http://schemas.microsoft.com/office/drawing/2014/main" id="{76642D80-8C1E-0449-BA99-86F358E28E9A}"/>
              </a:ext>
            </a:extLst>
          </p:cNvPr>
          <p:cNvSpPr>
            <a:spLocks noGrp="1"/>
          </p:cNvSpPr>
          <p:nvPr>
            <p:ph type="body" sz="quarter" idx="11"/>
          </p:nvPr>
        </p:nvSpPr>
        <p:spPr/>
        <p:txBody>
          <a:bodyPr/>
          <a:lstStyle/>
          <a:p>
            <a:r>
              <a:rPr lang="en-US" sz="3200" cap="small" dirty="0"/>
              <a:t>Administrative Subcommittee Meeting</a:t>
            </a:r>
          </a:p>
          <a:p>
            <a:pPr>
              <a:spcBef>
                <a:spcPts val="1800"/>
              </a:spcBef>
            </a:pPr>
            <a:r>
              <a:rPr lang="en-US" sz="3200" cap="small" dirty="0"/>
              <a:t>- Chair’s Report -</a:t>
            </a:r>
          </a:p>
        </p:txBody>
      </p:sp>
      <p:sp>
        <p:nvSpPr>
          <p:cNvPr id="11" name="Text Placeholder 10">
            <a:extLst>
              <a:ext uri="{FF2B5EF4-FFF2-40B4-BE49-F238E27FC236}">
                <a16:creationId xmlns:a16="http://schemas.microsoft.com/office/drawing/2014/main" id="{392E6AAA-CB71-1C47-83C1-73EE559A1458}"/>
              </a:ext>
            </a:extLst>
          </p:cNvPr>
          <p:cNvSpPr>
            <a:spLocks noGrp="1"/>
          </p:cNvSpPr>
          <p:nvPr>
            <p:ph type="body" sz="quarter" idx="12"/>
          </p:nvPr>
        </p:nvSpPr>
        <p:spPr>
          <a:xfrm>
            <a:off x="1061936" y="3333750"/>
            <a:ext cx="7010400" cy="762000"/>
          </a:xfrm>
        </p:spPr>
        <p:txBody>
          <a:bodyPr/>
          <a:lstStyle/>
          <a:p>
            <a:r>
              <a:rPr lang="en-US" sz="1800" dirty="0"/>
              <a:t>November 9, 2021</a:t>
            </a:r>
          </a:p>
        </p:txBody>
      </p:sp>
    </p:spTree>
    <p:extLst>
      <p:ext uri="{BB962C8B-B14F-4D97-AF65-F5344CB8AC3E}">
        <p14:creationId xmlns:p14="http://schemas.microsoft.com/office/powerpoint/2010/main" val="75422286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85206" y="1270"/>
            <a:ext cx="8534400" cy="442912"/>
          </a:xfrm>
        </p:spPr>
        <p:txBody>
          <a:bodyPr/>
          <a:lstStyle/>
          <a:p>
            <a:r>
              <a:rPr lang="en-US" dirty="0"/>
              <a:t>Chair’s Report to AdCom</a:t>
            </a:r>
          </a:p>
        </p:txBody>
      </p:sp>
      <p:sp>
        <p:nvSpPr>
          <p:cNvPr id="3" name="Text Placeholder 2"/>
          <p:cNvSpPr>
            <a:spLocks noGrp="1"/>
          </p:cNvSpPr>
          <p:nvPr>
            <p:ph type="body" sz="quarter" idx="19"/>
          </p:nvPr>
        </p:nvSpPr>
        <p:spPr>
          <a:xfrm>
            <a:off x="285206" y="971550"/>
            <a:ext cx="8534400" cy="3429000"/>
          </a:xfrm>
        </p:spPr>
        <p:txBody>
          <a:bodyPr/>
          <a:lstStyle/>
          <a:p>
            <a:pPr lvl="0"/>
            <a:r>
              <a:rPr lang="en-US" dirty="0"/>
              <a:t>In order to ensure our documents serve the best interests of the public and to avoid any perception of dominance or unfair influence, the leadership of our WGs should be diverse.</a:t>
            </a:r>
          </a:p>
          <a:p>
            <a:pPr lvl="0"/>
            <a:r>
              <a:rPr lang="en-US" dirty="0"/>
              <a:t>SC Chairs should strive to ensure WG officers (Chair, Vice Chair, Secretary)</a:t>
            </a:r>
          </a:p>
          <a:p>
            <a:pPr marL="914400" lvl="1" indent="-457200">
              <a:buFont typeface="+mj-lt"/>
              <a:buAutoNum type="alphaLcParenR"/>
            </a:pPr>
            <a:r>
              <a:rPr lang="en-US" dirty="0"/>
              <a:t>Don’t represent the same company/affiliation</a:t>
            </a:r>
          </a:p>
          <a:p>
            <a:pPr marL="914400" lvl="1" indent="-457200">
              <a:buFont typeface="+mj-lt"/>
              <a:buAutoNum type="alphaLcParenR"/>
            </a:pPr>
            <a:r>
              <a:rPr lang="en-US" dirty="0"/>
              <a:t>Represent both users and manufacturers</a:t>
            </a:r>
          </a:p>
        </p:txBody>
      </p:sp>
      <p:sp>
        <p:nvSpPr>
          <p:cNvPr id="4" name="Text Placeholder 3"/>
          <p:cNvSpPr>
            <a:spLocks noGrp="1"/>
          </p:cNvSpPr>
          <p:nvPr>
            <p:ph type="body" sz="quarter" idx="14"/>
          </p:nvPr>
        </p:nvSpPr>
        <p:spPr>
          <a:xfrm>
            <a:off x="285206" y="461845"/>
            <a:ext cx="5105400" cy="457200"/>
          </a:xfrm>
        </p:spPr>
        <p:txBody>
          <a:bodyPr/>
          <a:lstStyle/>
          <a:p>
            <a:r>
              <a:rPr lang="en-US" dirty="0"/>
              <a:t>WG Leadership Diversity</a:t>
            </a:r>
          </a:p>
        </p:txBody>
      </p:sp>
      <p:sp>
        <p:nvSpPr>
          <p:cNvPr id="10" name="Slide Number Placeholder 9">
            <a:extLst>
              <a:ext uri="{FF2B5EF4-FFF2-40B4-BE49-F238E27FC236}">
                <a16:creationId xmlns:a16="http://schemas.microsoft.com/office/drawing/2014/main" id="{0302E857-9180-475E-B863-8CA7E7BA275A}"/>
              </a:ext>
            </a:extLst>
          </p:cNvPr>
          <p:cNvSpPr>
            <a:spLocks noGrp="1"/>
          </p:cNvSpPr>
          <p:nvPr>
            <p:ph type="sldNum" sz="quarter" idx="10"/>
          </p:nvPr>
        </p:nvSpPr>
        <p:spPr/>
        <p:txBody>
          <a:bodyPr/>
          <a:lstStyle/>
          <a:p>
            <a:fld id="{5EEA3AB0-568C-0847-866D-38BE6B4828E9}" type="slidenum">
              <a:rPr lang="en-US" smtClean="0"/>
              <a:t>10</a:t>
            </a:fld>
            <a:endParaRPr lang="en-US" dirty="0"/>
          </a:p>
        </p:txBody>
      </p:sp>
    </p:spTree>
    <p:extLst>
      <p:ext uri="{BB962C8B-B14F-4D97-AF65-F5344CB8AC3E}">
        <p14:creationId xmlns:p14="http://schemas.microsoft.com/office/powerpoint/2010/main" val="568534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76642D80-8C1E-0449-BA99-86F358E28E9A}"/>
              </a:ext>
            </a:extLst>
          </p:cNvPr>
          <p:cNvSpPr>
            <a:spLocks noGrp="1"/>
          </p:cNvSpPr>
          <p:nvPr>
            <p:ph type="body" sz="quarter" idx="11"/>
          </p:nvPr>
        </p:nvSpPr>
        <p:spPr>
          <a:xfrm>
            <a:off x="1061936" y="1962150"/>
            <a:ext cx="7010400" cy="1295400"/>
          </a:xfrm>
        </p:spPr>
        <p:txBody>
          <a:bodyPr/>
          <a:lstStyle/>
          <a:p>
            <a:r>
              <a:rPr lang="en-US" sz="3200" cap="small" dirty="0"/>
              <a:t>The End</a:t>
            </a:r>
          </a:p>
          <a:p>
            <a:pPr>
              <a:spcBef>
                <a:spcPts val="1800"/>
              </a:spcBef>
            </a:pPr>
            <a:r>
              <a:rPr lang="en-US" sz="2800" i="1" dirty="0"/>
              <a:t>Thank You for Your Attention!</a:t>
            </a:r>
          </a:p>
        </p:txBody>
      </p:sp>
    </p:spTree>
    <p:extLst>
      <p:ext uri="{BB962C8B-B14F-4D97-AF65-F5344CB8AC3E}">
        <p14:creationId xmlns:p14="http://schemas.microsoft.com/office/powerpoint/2010/main" val="15264188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Chair’s Report to AdCom</a:t>
            </a:r>
          </a:p>
        </p:txBody>
      </p:sp>
      <p:sp>
        <p:nvSpPr>
          <p:cNvPr id="3" name="Text Placeholder 2"/>
          <p:cNvSpPr>
            <a:spLocks noGrp="1"/>
          </p:cNvSpPr>
          <p:nvPr>
            <p:ph type="body" sz="quarter" idx="19"/>
          </p:nvPr>
        </p:nvSpPr>
        <p:spPr>
          <a:xfrm>
            <a:off x="285206" y="971550"/>
            <a:ext cx="5105400" cy="3429000"/>
          </a:xfrm>
        </p:spPr>
        <p:txBody>
          <a:bodyPr/>
          <a:lstStyle/>
          <a:p>
            <a:endParaRPr lang="en-US" dirty="0"/>
          </a:p>
          <a:p>
            <a:endParaRPr lang="en-US" dirty="0"/>
          </a:p>
          <a:p>
            <a:r>
              <a:rPr lang="en-US" dirty="0"/>
              <a:t>The full Chair’s Report will be posted in the Committee website.</a:t>
            </a:r>
          </a:p>
          <a:p>
            <a:r>
              <a:rPr lang="en-US" dirty="0"/>
              <a:t>This summary report touches of a few key issues of specific interest to AdCom.</a:t>
            </a:r>
          </a:p>
        </p:txBody>
      </p:sp>
      <p:sp>
        <p:nvSpPr>
          <p:cNvPr id="4" name="Text Placeholder 3"/>
          <p:cNvSpPr>
            <a:spLocks noGrp="1"/>
          </p:cNvSpPr>
          <p:nvPr>
            <p:ph type="body" sz="quarter" idx="14"/>
          </p:nvPr>
        </p:nvSpPr>
        <p:spPr/>
        <p:txBody>
          <a:bodyPr/>
          <a:lstStyle/>
          <a:p>
            <a:endParaRPr lang="en-US" dirty="0"/>
          </a:p>
        </p:txBody>
      </p:sp>
      <p:sp>
        <p:nvSpPr>
          <p:cNvPr id="25" name="Slide Number Placeholder 24">
            <a:extLst>
              <a:ext uri="{FF2B5EF4-FFF2-40B4-BE49-F238E27FC236}">
                <a16:creationId xmlns:a16="http://schemas.microsoft.com/office/drawing/2014/main" id="{4727D74A-2819-4FDE-B8AD-2E4AD0AE71F8}"/>
              </a:ext>
            </a:extLst>
          </p:cNvPr>
          <p:cNvSpPr>
            <a:spLocks noGrp="1"/>
          </p:cNvSpPr>
          <p:nvPr>
            <p:ph type="sldNum" sz="quarter" idx="10"/>
          </p:nvPr>
        </p:nvSpPr>
        <p:spPr/>
        <p:txBody>
          <a:bodyPr/>
          <a:lstStyle/>
          <a:p>
            <a:fld id="{5EEA3AB0-568C-0847-866D-38BE6B4828E9}" type="slidenum">
              <a:rPr lang="en-US" smtClean="0"/>
              <a:t>2</a:t>
            </a:fld>
            <a:endParaRPr lang="en-US" dirty="0"/>
          </a:p>
        </p:txBody>
      </p:sp>
      <p:pic>
        <p:nvPicPr>
          <p:cNvPr id="17" name="Picture 16">
            <a:extLst>
              <a:ext uri="{FF2B5EF4-FFF2-40B4-BE49-F238E27FC236}">
                <a16:creationId xmlns:a16="http://schemas.microsoft.com/office/drawing/2014/main" id="{5F302105-6C3E-4F78-A663-466AE675E1E2}"/>
              </a:ext>
            </a:extLst>
          </p:cNvPr>
          <p:cNvPicPr>
            <a:picLocks noChangeAspect="1"/>
          </p:cNvPicPr>
          <p:nvPr/>
        </p:nvPicPr>
        <p:blipFill>
          <a:blip r:embed="rId2"/>
          <a:stretch>
            <a:fillRect/>
          </a:stretch>
        </p:blipFill>
        <p:spPr>
          <a:xfrm>
            <a:off x="6481939" y="1885950"/>
            <a:ext cx="2110155" cy="2743200"/>
          </a:xfrm>
          <a:prstGeom prst="rect">
            <a:avLst/>
          </a:prstGeom>
          <a:ln>
            <a:noFill/>
          </a:ln>
          <a:effectLst>
            <a:outerShdw blurRad="292100" dist="139700" dir="2700000" algn="tl" rotWithShape="0">
              <a:srgbClr val="333333">
                <a:alpha val="65000"/>
              </a:srgbClr>
            </a:outerShdw>
          </a:effectLst>
        </p:spPr>
      </p:pic>
      <p:pic>
        <p:nvPicPr>
          <p:cNvPr id="13" name="Picture 12">
            <a:extLst>
              <a:ext uri="{FF2B5EF4-FFF2-40B4-BE49-F238E27FC236}">
                <a16:creationId xmlns:a16="http://schemas.microsoft.com/office/drawing/2014/main" id="{B1A5F0DF-8B09-420E-A8DD-66BCC1782748}"/>
              </a:ext>
            </a:extLst>
          </p:cNvPr>
          <p:cNvPicPr>
            <a:picLocks noChangeAspect="1"/>
          </p:cNvPicPr>
          <p:nvPr/>
        </p:nvPicPr>
        <p:blipFill>
          <a:blip r:embed="rId3"/>
          <a:stretch>
            <a:fillRect/>
          </a:stretch>
        </p:blipFill>
        <p:spPr>
          <a:xfrm>
            <a:off x="6313642" y="1722018"/>
            <a:ext cx="2110155" cy="2743200"/>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5758B236-713C-41A2-8095-6936889C08BE}"/>
              </a:ext>
            </a:extLst>
          </p:cNvPr>
          <p:cNvPicPr>
            <a:picLocks noChangeAspect="1"/>
          </p:cNvPicPr>
          <p:nvPr/>
        </p:nvPicPr>
        <p:blipFill>
          <a:blip r:embed="rId4"/>
          <a:stretch>
            <a:fillRect/>
          </a:stretch>
        </p:blipFill>
        <p:spPr>
          <a:xfrm>
            <a:off x="6089804" y="1558086"/>
            <a:ext cx="2110155" cy="274320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8A0BF79B-9F92-48D9-A897-41B2D73B5222}"/>
              </a:ext>
            </a:extLst>
          </p:cNvPr>
          <p:cNvPicPr>
            <a:picLocks noChangeAspect="1"/>
          </p:cNvPicPr>
          <p:nvPr/>
        </p:nvPicPr>
        <p:blipFill>
          <a:blip r:embed="rId5"/>
          <a:stretch>
            <a:fillRect/>
          </a:stretch>
        </p:blipFill>
        <p:spPr>
          <a:xfrm>
            <a:off x="5891211" y="1385226"/>
            <a:ext cx="2110155" cy="27432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B2BEA91A-25AE-4BB7-BB5D-37F6EA6B8707}"/>
              </a:ext>
            </a:extLst>
          </p:cNvPr>
          <p:cNvPicPr>
            <a:picLocks noChangeAspect="1"/>
          </p:cNvPicPr>
          <p:nvPr/>
        </p:nvPicPr>
        <p:blipFill>
          <a:blip r:embed="rId6"/>
          <a:stretch>
            <a:fillRect/>
          </a:stretch>
        </p:blipFill>
        <p:spPr>
          <a:xfrm>
            <a:off x="5667373" y="1201472"/>
            <a:ext cx="2110155" cy="2743200"/>
          </a:xfrm>
          <a:prstGeom prst="rect">
            <a:avLst/>
          </a:prstGeom>
          <a:ln>
            <a:noFill/>
          </a:ln>
          <a:effectLst>
            <a:outerShdw blurRad="292100" dist="139700" dir="2700000" algn="tl" rotWithShape="0">
              <a:srgbClr val="333333">
                <a:alpha val="65000"/>
              </a:srgbClr>
            </a:outerShdw>
          </a:effectLst>
        </p:spPr>
      </p:pic>
      <p:pic>
        <p:nvPicPr>
          <p:cNvPr id="22" name="Picture 21">
            <a:extLst>
              <a:ext uri="{FF2B5EF4-FFF2-40B4-BE49-F238E27FC236}">
                <a16:creationId xmlns:a16="http://schemas.microsoft.com/office/drawing/2014/main" id="{011359A6-7357-4633-8E72-D743D4EA682A}"/>
              </a:ext>
            </a:extLst>
          </p:cNvPr>
          <p:cNvPicPr>
            <a:picLocks noChangeAspect="1"/>
          </p:cNvPicPr>
          <p:nvPr/>
        </p:nvPicPr>
        <p:blipFill>
          <a:blip r:embed="rId7"/>
          <a:stretch>
            <a:fillRect/>
          </a:stretch>
        </p:blipFill>
        <p:spPr>
          <a:xfrm>
            <a:off x="5433244" y="1015074"/>
            <a:ext cx="2110155" cy="2743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1835890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Chair’s Report to AdCom</a:t>
            </a:r>
          </a:p>
        </p:txBody>
      </p:sp>
      <p:sp>
        <p:nvSpPr>
          <p:cNvPr id="3" name="Text Placeholder 2"/>
          <p:cNvSpPr>
            <a:spLocks noGrp="1"/>
          </p:cNvSpPr>
          <p:nvPr>
            <p:ph type="body" sz="quarter" idx="19"/>
          </p:nvPr>
        </p:nvSpPr>
        <p:spPr>
          <a:xfrm>
            <a:off x="285206" y="971550"/>
            <a:ext cx="5505994" cy="3429000"/>
          </a:xfrm>
        </p:spPr>
        <p:txBody>
          <a:bodyPr/>
          <a:lstStyle/>
          <a:p>
            <a:r>
              <a:rPr lang="en-US" sz="1600" dirty="0">
                <a:effectLst/>
                <a:ea typeface="Times New Roman" panose="02020603050405020304" pitchFamily="18" charset="0"/>
              </a:rPr>
              <a:t>In early 2021 the owners of the 123Signup system informed the PES that the platform would be discontinued but later agreed to keep the system running until </a:t>
            </a:r>
            <a:r>
              <a:rPr lang="en-US" sz="1600" b="1" dirty="0">
                <a:effectLst/>
                <a:ea typeface="Times New Roman" panose="02020603050405020304" pitchFamily="18" charset="0"/>
              </a:rPr>
              <a:t>December 31, 2021</a:t>
            </a:r>
            <a:r>
              <a:rPr lang="en-US" sz="1600" dirty="0">
                <a:effectLst/>
                <a:ea typeface="Times New Roman" panose="02020603050405020304" pitchFamily="18" charset="0"/>
              </a:rPr>
              <a:t>. </a:t>
            </a:r>
          </a:p>
          <a:p>
            <a:r>
              <a:rPr lang="en-US" sz="1600" dirty="0">
                <a:effectLst/>
                <a:ea typeface="Times New Roman" panose="02020603050405020304" pitchFamily="18" charset="0"/>
              </a:rPr>
              <a:t>The PES created an </a:t>
            </a:r>
            <a:r>
              <a:rPr lang="en-US" sz="1600" b="1" dirty="0">
                <a:effectLst/>
                <a:ea typeface="Times New Roman" panose="02020603050405020304" pitchFamily="18" charset="0"/>
              </a:rPr>
              <a:t>ad hoc committee </a:t>
            </a:r>
            <a:r>
              <a:rPr lang="en-US" sz="1600" dirty="0">
                <a:effectLst/>
                <a:ea typeface="Times New Roman" panose="02020603050405020304" pitchFamily="18" charset="0"/>
              </a:rPr>
              <a:t>to develop the needs and basic specification for a new platform.  </a:t>
            </a:r>
          </a:p>
          <a:p>
            <a:r>
              <a:rPr lang="en-US" sz="1600" dirty="0">
                <a:effectLst/>
                <a:ea typeface="Times New Roman" panose="02020603050405020304" pitchFamily="18" charset="0"/>
              </a:rPr>
              <a:t>Proposals were solicited and were due back to PES in early October.  </a:t>
            </a:r>
          </a:p>
          <a:p>
            <a:r>
              <a:rPr lang="en-US" sz="1600" dirty="0">
                <a:effectLst/>
                <a:ea typeface="Times New Roman" panose="02020603050405020304" pitchFamily="18" charset="0"/>
              </a:rPr>
              <a:t>PES expects to notify the successful bidder in </a:t>
            </a:r>
            <a:r>
              <a:rPr lang="en-US" sz="1600" b="1" dirty="0">
                <a:effectLst/>
                <a:ea typeface="Times New Roman" panose="02020603050405020304" pitchFamily="18" charset="0"/>
              </a:rPr>
              <a:t>mid-November</a:t>
            </a:r>
            <a:r>
              <a:rPr lang="en-US" sz="1600" dirty="0">
                <a:effectLst/>
                <a:ea typeface="Times New Roman" panose="02020603050405020304" pitchFamily="18" charset="0"/>
              </a:rPr>
              <a:t> and final contract negotiations are expected to take place in late November and December.  </a:t>
            </a:r>
          </a:p>
          <a:p>
            <a:r>
              <a:rPr lang="en-US" sz="1600" dirty="0">
                <a:effectLst/>
                <a:ea typeface="Times New Roman" panose="02020603050405020304" pitchFamily="18" charset="0"/>
              </a:rPr>
              <a:t>The new service is expected to begin in </a:t>
            </a:r>
            <a:r>
              <a:rPr lang="en-US" sz="1600" b="1" dirty="0">
                <a:effectLst/>
                <a:ea typeface="Times New Roman" panose="02020603050405020304" pitchFamily="18" charset="0"/>
              </a:rPr>
              <a:t>January 2022</a:t>
            </a:r>
            <a:r>
              <a:rPr lang="en-US" sz="1800" dirty="0">
                <a:effectLst/>
                <a:ea typeface="Times New Roman" panose="02020603050405020304" pitchFamily="18" charset="0"/>
              </a:rPr>
              <a:t>.</a:t>
            </a:r>
            <a:endParaRPr lang="en-US" dirty="0"/>
          </a:p>
        </p:txBody>
      </p:sp>
      <p:sp>
        <p:nvSpPr>
          <p:cNvPr id="4" name="Text Placeholder 3"/>
          <p:cNvSpPr>
            <a:spLocks noGrp="1"/>
          </p:cNvSpPr>
          <p:nvPr>
            <p:ph type="body" sz="quarter" idx="14"/>
          </p:nvPr>
        </p:nvSpPr>
        <p:spPr/>
        <p:txBody>
          <a:bodyPr/>
          <a:lstStyle/>
          <a:p>
            <a:r>
              <a:rPr lang="en-US" dirty="0"/>
              <a:t>123Signup Replacement Update</a:t>
            </a:r>
          </a:p>
        </p:txBody>
      </p:sp>
      <p:sp>
        <p:nvSpPr>
          <p:cNvPr id="6" name="Slide Number Placeholder 5">
            <a:extLst>
              <a:ext uri="{FF2B5EF4-FFF2-40B4-BE49-F238E27FC236}">
                <a16:creationId xmlns:a16="http://schemas.microsoft.com/office/drawing/2014/main" id="{73251869-8A62-4DBE-BA32-F16967773CF8}"/>
              </a:ext>
            </a:extLst>
          </p:cNvPr>
          <p:cNvSpPr>
            <a:spLocks noGrp="1"/>
          </p:cNvSpPr>
          <p:nvPr>
            <p:ph type="sldNum" sz="quarter" idx="10"/>
          </p:nvPr>
        </p:nvSpPr>
        <p:spPr/>
        <p:txBody>
          <a:bodyPr/>
          <a:lstStyle/>
          <a:p>
            <a:fld id="{5EEA3AB0-568C-0847-866D-38BE6B4828E9}" type="slidenum">
              <a:rPr lang="en-US" smtClean="0"/>
              <a:t>3</a:t>
            </a:fld>
            <a:endParaRPr lang="en-US" dirty="0"/>
          </a:p>
        </p:txBody>
      </p:sp>
      <p:pic>
        <p:nvPicPr>
          <p:cNvPr id="8" name="Picture 7">
            <a:extLst>
              <a:ext uri="{FF2B5EF4-FFF2-40B4-BE49-F238E27FC236}">
                <a16:creationId xmlns:a16="http://schemas.microsoft.com/office/drawing/2014/main" id="{1479554E-34B1-4534-BD4C-3F0D5C68F9B2}"/>
              </a:ext>
            </a:extLst>
          </p:cNvPr>
          <p:cNvPicPr>
            <a:picLocks noChangeAspect="1"/>
          </p:cNvPicPr>
          <p:nvPr/>
        </p:nvPicPr>
        <p:blipFill>
          <a:blip r:embed="rId2"/>
          <a:stretch>
            <a:fillRect/>
          </a:stretch>
        </p:blipFill>
        <p:spPr>
          <a:xfrm>
            <a:off x="6076406" y="919045"/>
            <a:ext cx="2743200" cy="3566158"/>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81DC30F1-903C-4D67-9FFF-CD0FDEB2A46D}"/>
              </a:ext>
            </a:extLst>
          </p:cNvPr>
          <p:cNvSpPr/>
          <p:nvPr/>
        </p:nvSpPr>
        <p:spPr>
          <a:xfrm>
            <a:off x="6281194" y="1997870"/>
            <a:ext cx="2362200" cy="49768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3460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Chair’s Report to AdCom</a:t>
            </a:r>
          </a:p>
        </p:txBody>
      </p:sp>
      <p:sp>
        <p:nvSpPr>
          <p:cNvPr id="3" name="Text Placeholder 2"/>
          <p:cNvSpPr>
            <a:spLocks noGrp="1"/>
          </p:cNvSpPr>
          <p:nvPr>
            <p:ph type="body" sz="quarter" idx="19"/>
          </p:nvPr>
        </p:nvSpPr>
        <p:spPr>
          <a:xfrm>
            <a:off x="285206" y="971550"/>
            <a:ext cx="5105400" cy="3429000"/>
          </a:xfrm>
        </p:spPr>
        <p:txBody>
          <a:bodyPr/>
          <a:lstStyle/>
          <a:p>
            <a:pPr>
              <a:spcBef>
                <a:spcPts val="600"/>
              </a:spcBef>
            </a:pPr>
            <a:r>
              <a:rPr lang="en-US" sz="1800" dirty="0"/>
              <a:t>Officer Roster for 2022-2023:</a:t>
            </a:r>
          </a:p>
          <a:p>
            <a:pPr marL="457200" indent="0">
              <a:spcBef>
                <a:spcPts val="600"/>
              </a:spcBef>
              <a:buNone/>
              <a:tabLst>
                <a:tab pos="2917825" algn="l"/>
              </a:tabLst>
            </a:pPr>
            <a:r>
              <a:rPr lang="en-US" sz="1800" dirty="0">
                <a:effectLst/>
                <a:ea typeface="Times New Roman" panose="02020603050405020304" pitchFamily="18" charset="0"/>
              </a:rPr>
              <a:t>Chair	Ed teNyenhuis</a:t>
            </a:r>
            <a:br>
              <a:rPr lang="en-US" sz="1800" dirty="0">
                <a:effectLst/>
                <a:ea typeface="Times New Roman" panose="02020603050405020304" pitchFamily="18" charset="0"/>
              </a:rPr>
            </a:br>
            <a:r>
              <a:rPr lang="en-US" sz="1800" dirty="0">
                <a:effectLst/>
                <a:ea typeface="Times New Roman" panose="02020603050405020304" pitchFamily="18" charset="0"/>
              </a:rPr>
              <a:t>Vice Chair	David Wallach</a:t>
            </a:r>
            <a:br>
              <a:rPr lang="en-US" sz="1800" dirty="0">
                <a:effectLst/>
                <a:ea typeface="Times New Roman" panose="02020603050405020304" pitchFamily="18" charset="0"/>
              </a:rPr>
            </a:br>
            <a:r>
              <a:rPr lang="en-US" sz="1800" dirty="0">
                <a:effectLst/>
                <a:ea typeface="Times New Roman" panose="02020603050405020304" pitchFamily="18" charset="0"/>
              </a:rPr>
              <a:t>Secretary	Bill Griesacker</a:t>
            </a:r>
            <a:br>
              <a:rPr lang="en-US" sz="1800" dirty="0">
                <a:effectLst/>
                <a:ea typeface="Times New Roman" panose="02020603050405020304" pitchFamily="18" charset="0"/>
              </a:rPr>
            </a:br>
            <a:r>
              <a:rPr lang="en-US" sz="1800" dirty="0">
                <a:effectLst/>
                <a:ea typeface="Times New Roman" panose="02020603050405020304" pitchFamily="18" charset="0"/>
              </a:rPr>
              <a:t>Treasurer	Troy Tanaka</a:t>
            </a:r>
            <a:br>
              <a:rPr lang="en-US" sz="1800" dirty="0">
                <a:effectLst/>
                <a:ea typeface="Times New Roman" panose="02020603050405020304" pitchFamily="18" charset="0"/>
              </a:rPr>
            </a:br>
            <a:r>
              <a:rPr lang="en-US" sz="1800" dirty="0">
                <a:effectLst/>
                <a:ea typeface="Times New Roman" panose="02020603050405020304" pitchFamily="18" charset="0"/>
              </a:rPr>
              <a:t>Standards Coordinator	Steve Shull</a:t>
            </a:r>
            <a:br>
              <a:rPr lang="en-US" sz="1800" dirty="0">
                <a:effectLst/>
                <a:ea typeface="Times New Roman" panose="02020603050405020304" pitchFamily="18" charset="0"/>
              </a:rPr>
            </a:br>
            <a:r>
              <a:rPr lang="en-US" sz="1800" dirty="0">
                <a:effectLst/>
                <a:ea typeface="Times New Roman" panose="02020603050405020304" pitchFamily="18" charset="0"/>
              </a:rPr>
              <a:t>Past Chair	Bruce Forsyth</a:t>
            </a:r>
          </a:p>
          <a:p>
            <a:pPr>
              <a:spcBef>
                <a:spcPts val="600"/>
              </a:spcBef>
              <a:tabLst>
                <a:tab pos="2743200" algn="l"/>
              </a:tabLst>
            </a:pPr>
            <a:r>
              <a:rPr lang="en-US" sz="1800" b="1" dirty="0">
                <a:effectLst/>
                <a:ea typeface="Times New Roman" panose="02020603050405020304" pitchFamily="18" charset="0"/>
              </a:rPr>
              <a:t>Sue McNelly </a:t>
            </a:r>
            <a:r>
              <a:rPr lang="en-US" sz="1800" dirty="0">
                <a:effectLst/>
                <a:ea typeface="Times New Roman" panose="02020603050405020304" pitchFamily="18" charset="0"/>
              </a:rPr>
              <a:t>completes her 8-year commitment and will roll off the officer list.</a:t>
            </a:r>
          </a:p>
          <a:p>
            <a:pPr indent="0">
              <a:spcBef>
                <a:spcPts val="600"/>
              </a:spcBef>
              <a:buNone/>
              <a:tabLst>
                <a:tab pos="2743200" algn="l"/>
              </a:tabLst>
            </a:pPr>
            <a:r>
              <a:rPr lang="en-US" sz="1800" b="1" i="1" dirty="0">
                <a:solidFill>
                  <a:srgbClr val="FF0000"/>
                </a:solidFill>
                <a:effectLst/>
                <a:ea typeface="Times New Roman" panose="02020603050405020304" pitchFamily="18" charset="0"/>
              </a:rPr>
              <a:t>The Committee thanks Sue for her contributions and selfless service during the 8 years she has served as an officer!</a:t>
            </a:r>
          </a:p>
          <a:p>
            <a:endParaRPr lang="en-US" sz="1800" dirty="0"/>
          </a:p>
        </p:txBody>
      </p:sp>
      <p:sp>
        <p:nvSpPr>
          <p:cNvPr id="4" name="Text Placeholder 3"/>
          <p:cNvSpPr>
            <a:spLocks noGrp="1"/>
          </p:cNvSpPr>
          <p:nvPr>
            <p:ph type="body" sz="quarter" idx="14"/>
          </p:nvPr>
        </p:nvSpPr>
        <p:spPr/>
        <p:txBody>
          <a:bodyPr/>
          <a:lstStyle/>
          <a:p>
            <a:r>
              <a:rPr lang="en-US" dirty="0"/>
              <a:t>Officer Transition on January 1, 2022</a:t>
            </a:r>
          </a:p>
        </p:txBody>
      </p:sp>
      <p:sp>
        <p:nvSpPr>
          <p:cNvPr id="6" name="Slide Number Placeholder 5">
            <a:extLst>
              <a:ext uri="{FF2B5EF4-FFF2-40B4-BE49-F238E27FC236}">
                <a16:creationId xmlns:a16="http://schemas.microsoft.com/office/drawing/2014/main" id="{D7FC264D-EF3C-4947-B9DD-76FA677C9C68}"/>
              </a:ext>
            </a:extLst>
          </p:cNvPr>
          <p:cNvSpPr>
            <a:spLocks noGrp="1"/>
          </p:cNvSpPr>
          <p:nvPr>
            <p:ph type="sldNum" sz="quarter" idx="10"/>
          </p:nvPr>
        </p:nvSpPr>
        <p:spPr/>
        <p:txBody>
          <a:bodyPr/>
          <a:lstStyle/>
          <a:p>
            <a:fld id="{5EEA3AB0-568C-0847-866D-38BE6B4828E9}" type="slidenum">
              <a:rPr lang="en-US" smtClean="0"/>
              <a:t>4</a:t>
            </a:fld>
            <a:endParaRPr lang="en-US" dirty="0"/>
          </a:p>
        </p:txBody>
      </p:sp>
      <p:pic>
        <p:nvPicPr>
          <p:cNvPr id="9" name="Picture 8">
            <a:extLst>
              <a:ext uri="{FF2B5EF4-FFF2-40B4-BE49-F238E27FC236}">
                <a16:creationId xmlns:a16="http://schemas.microsoft.com/office/drawing/2014/main" id="{30394A4A-73F7-4FD9-B47F-4993F6718702}"/>
              </a:ext>
            </a:extLst>
          </p:cNvPr>
          <p:cNvPicPr>
            <a:picLocks noChangeAspect="1"/>
          </p:cNvPicPr>
          <p:nvPr/>
        </p:nvPicPr>
        <p:blipFill>
          <a:blip r:embed="rId2"/>
          <a:stretch>
            <a:fillRect/>
          </a:stretch>
        </p:blipFill>
        <p:spPr>
          <a:xfrm>
            <a:off x="6076406" y="919045"/>
            <a:ext cx="2743200" cy="3566158"/>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81DC30F1-903C-4D67-9FFF-CD0FDEB2A46D}"/>
              </a:ext>
            </a:extLst>
          </p:cNvPr>
          <p:cNvSpPr/>
          <p:nvPr/>
        </p:nvSpPr>
        <p:spPr>
          <a:xfrm>
            <a:off x="6248400" y="2595563"/>
            <a:ext cx="2362200" cy="117872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26228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p:txBody>
          <a:bodyPr/>
          <a:lstStyle/>
          <a:p>
            <a:r>
              <a:rPr lang="en-US" dirty="0"/>
              <a:t>Chair’s Report to AdCom</a:t>
            </a:r>
          </a:p>
        </p:txBody>
      </p:sp>
      <p:sp>
        <p:nvSpPr>
          <p:cNvPr id="3" name="Text Placeholder 2"/>
          <p:cNvSpPr>
            <a:spLocks noGrp="1"/>
          </p:cNvSpPr>
          <p:nvPr>
            <p:ph type="body" sz="quarter" idx="19"/>
          </p:nvPr>
        </p:nvSpPr>
        <p:spPr>
          <a:xfrm>
            <a:off x="285206" y="971550"/>
            <a:ext cx="5105400" cy="3429000"/>
          </a:xfrm>
        </p:spPr>
        <p:txBody>
          <a:bodyPr/>
          <a:lstStyle/>
          <a:p>
            <a:r>
              <a:rPr lang="en-US" sz="1800" b="1" dirty="0"/>
              <a:t>Dielectric Test Subcommittee</a:t>
            </a:r>
          </a:p>
          <a:p>
            <a:pPr lvl="1"/>
            <a:r>
              <a:rPr lang="en-US" b="1" i="1" dirty="0"/>
              <a:t>Ajith Varghese </a:t>
            </a:r>
            <a:r>
              <a:rPr lang="en-US" dirty="0"/>
              <a:t>completes a 5-year term as Chair</a:t>
            </a:r>
          </a:p>
          <a:p>
            <a:pPr lvl="1"/>
            <a:r>
              <a:rPr lang="en-US" b="1" i="1" dirty="0"/>
              <a:t>Poorvi Patel </a:t>
            </a:r>
            <a:r>
              <a:rPr lang="en-US" dirty="0"/>
              <a:t>starts a 3-year term as Chair</a:t>
            </a:r>
          </a:p>
          <a:p>
            <a:r>
              <a:rPr lang="en-US" b="1" dirty="0"/>
              <a:t>Power Transformers Subcommittee</a:t>
            </a:r>
          </a:p>
          <a:p>
            <a:pPr lvl="1"/>
            <a:r>
              <a:rPr lang="en-US" b="1" i="1" dirty="0"/>
              <a:t>Bill Griesacker </a:t>
            </a:r>
            <a:r>
              <a:rPr lang="en-US" dirty="0"/>
              <a:t>completes a 5-year term as Chair</a:t>
            </a:r>
          </a:p>
          <a:p>
            <a:pPr lvl="1"/>
            <a:r>
              <a:rPr lang="en-US" b="1" i="1" dirty="0"/>
              <a:t>Ryan Musgrove </a:t>
            </a:r>
            <a:r>
              <a:rPr lang="en-US" dirty="0"/>
              <a:t>begins a 3-year term as Chair</a:t>
            </a:r>
          </a:p>
          <a:p>
            <a:pPr marL="0" indent="0">
              <a:buNone/>
            </a:pPr>
            <a:r>
              <a:rPr lang="en-US" b="1" i="1" dirty="0">
                <a:solidFill>
                  <a:srgbClr val="FF0000"/>
                </a:solidFill>
              </a:rPr>
              <a:t>The Committee thanks Ajith and Bill for their service and welcomes Poorvi and Ryan to their new roles and to the Administrative Subcommittee.</a:t>
            </a:r>
          </a:p>
        </p:txBody>
      </p:sp>
      <p:sp>
        <p:nvSpPr>
          <p:cNvPr id="4" name="Text Placeholder 3"/>
          <p:cNvSpPr>
            <a:spLocks noGrp="1"/>
          </p:cNvSpPr>
          <p:nvPr>
            <p:ph type="body" sz="quarter" idx="14"/>
          </p:nvPr>
        </p:nvSpPr>
        <p:spPr>
          <a:xfrm>
            <a:off x="285206" y="461845"/>
            <a:ext cx="7563394" cy="457200"/>
          </a:xfrm>
        </p:spPr>
        <p:txBody>
          <a:bodyPr/>
          <a:lstStyle/>
          <a:p>
            <a:r>
              <a:rPr lang="en-US" dirty="0"/>
              <a:t>Subcommittee Leadership Changes on January 1, 2022</a:t>
            </a:r>
          </a:p>
        </p:txBody>
      </p:sp>
      <p:sp>
        <p:nvSpPr>
          <p:cNvPr id="6" name="Slide Number Placeholder 5">
            <a:extLst>
              <a:ext uri="{FF2B5EF4-FFF2-40B4-BE49-F238E27FC236}">
                <a16:creationId xmlns:a16="http://schemas.microsoft.com/office/drawing/2014/main" id="{D7FC264D-EF3C-4947-B9DD-76FA677C9C68}"/>
              </a:ext>
            </a:extLst>
          </p:cNvPr>
          <p:cNvSpPr>
            <a:spLocks noGrp="1"/>
          </p:cNvSpPr>
          <p:nvPr>
            <p:ph type="sldNum" sz="quarter" idx="10"/>
          </p:nvPr>
        </p:nvSpPr>
        <p:spPr/>
        <p:txBody>
          <a:bodyPr/>
          <a:lstStyle/>
          <a:p>
            <a:fld id="{5EEA3AB0-568C-0847-866D-38BE6B4828E9}" type="slidenum">
              <a:rPr lang="en-US" smtClean="0"/>
              <a:t>5</a:t>
            </a:fld>
            <a:endParaRPr lang="en-US" dirty="0"/>
          </a:p>
        </p:txBody>
      </p:sp>
      <p:pic>
        <p:nvPicPr>
          <p:cNvPr id="9" name="Picture 8">
            <a:extLst>
              <a:ext uri="{FF2B5EF4-FFF2-40B4-BE49-F238E27FC236}">
                <a16:creationId xmlns:a16="http://schemas.microsoft.com/office/drawing/2014/main" id="{30394A4A-73F7-4FD9-B47F-4993F6718702}"/>
              </a:ext>
            </a:extLst>
          </p:cNvPr>
          <p:cNvPicPr>
            <a:picLocks noChangeAspect="1"/>
          </p:cNvPicPr>
          <p:nvPr/>
        </p:nvPicPr>
        <p:blipFill rotWithShape="1">
          <a:blip r:embed="rId2"/>
          <a:srcRect t="55191"/>
          <a:stretch/>
        </p:blipFill>
        <p:spPr>
          <a:xfrm>
            <a:off x="6096000" y="919045"/>
            <a:ext cx="2743200" cy="1597936"/>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2A66195-EAFF-441B-A99E-42272D03CB74}"/>
              </a:ext>
            </a:extLst>
          </p:cNvPr>
          <p:cNvPicPr>
            <a:picLocks noChangeAspect="1"/>
          </p:cNvPicPr>
          <p:nvPr/>
        </p:nvPicPr>
        <p:blipFill rotWithShape="1">
          <a:blip r:embed="rId3"/>
          <a:srcRect b="47449"/>
          <a:stretch/>
        </p:blipFill>
        <p:spPr>
          <a:xfrm>
            <a:off x="6088856" y="2678906"/>
            <a:ext cx="2743200" cy="1874044"/>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81DC30F1-903C-4D67-9FFF-CD0FDEB2A46D}"/>
              </a:ext>
            </a:extLst>
          </p:cNvPr>
          <p:cNvSpPr/>
          <p:nvPr/>
        </p:nvSpPr>
        <p:spPr>
          <a:xfrm>
            <a:off x="6248400" y="1769271"/>
            <a:ext cx="2362200" cy="1524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95822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fade">
                                      <p:cBhvr>
                                        <p:cTn id="13" dur="500"/>
                                        <p:tgtEl>
                                          <p:spTgt spid="3">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fade">
                                      <p:cBhvr>
                                        <p:cTn id="18"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304800" y="11080"/>
            <a:ext cx="8534400" cy="442912"/>
          </a:xfrm>
        </p:spPr>
        <p:txBody>
          <a:bodyPr/>
          <a:lstStyle/>
          <a:p>
            <a:r>
              <a:rPr lang="en-US" dirty="0"/>
              <a:t>Chair’s Report to AdCom</a:t>
            </a:r>
          </a:p>
        </p:txBody>
      </p:sp>
      <p:sp>
        <p:nvSpPr>
          <p:cNvPr id="3" name="Text Placeholder 2"/>
          <p:cNvSpPr>
            <a:spLocks noGrp="1"/>
          </p:cNvSpPr>
          <p:nvPr>
            <p:ph type="body" sz="quarter" idx="19"/>
          </p:nvPr>
        </p:nvSpPr>
        <p:spPr>
          <a:xfrm>
            <a:off x="285206" y="1276350"/>
            <a:ext cx="5582194" cy="3124200"/>
          </a:xfrm>
        </p:spPr>
        <p:txBody>
          <a:bodyPr/>
          <a:lstStyle/>
          <a:p>
            <a:pPr marL="342900" marR="0" lvl="0" indent="-342900">
              <a:spcBef>
                <a:spcPts val="600"/>
              </a:spcBef>
              <a:spcAft>
                <a:spcPts val="0"/>
              </a:spcAft>
              <a:buFont typeface="Symbol" panose="05050102010706020507" pitchFamily="18" charset="2"/>
              <a:buChar char=""/>
            </a:pPr>
            <a:r>
              <a:rPr lang="en-US" dirty="0">
                <a:effectLst/>
                <a:ea typeface="Times New Roman" panose="02020603050405020304" pitchFamily="18" charset="0"/>
              </a:rPr>
              <a:t>ASTM D27 – </a:t>
            </a:r>
            <a:r>
              <a:rPr lang="en-US" b="1" dirty="0">
                <a:effectLst/>
                <a:ea typeface="Times New Roman" panose="02020603050405020304" pitchFamily="18" charset="0"/>
              </a:rPr>
              <a:t>Tom Prevost</a:t>
            </a:r>
          </a:p>
          <a:p>
            <a:pPr marL="342900" marR="0" lvl="0" indent="-342900">
              <a:spcBef>
                <a:spcPts val="600"/>
              </a:spcBef>
              <a:spcAft>
                <a:spcPts val="0"/>
              </a:spcAft>
              <a:buFont typeface="Symbol" panose="05050102010706020507" pitchFamily="18" charset="2"/>
              <a:buChar char=""/>
            </a:pPr>
            <a:r>
              <a:rPr lang="en-US" dirty="0">
                <a:effectLst/>
                <a:ea typeface="Times New Roman" panose="02020603050405020304" pitchFamily="18" charset="0"/>
              </a:rPr>
              <a:t>CIGRE – </a:t>
            </a:r>
            <a:r>
              <a:rPr lang="en-US" b="1" dirty="0">
                <a:effectLst/>
                <a:ea typeface="Times New Roman" panose="02020603050405020304" pitchFamily="18" charset="0"/>
              </a:rPr>
              <a:t>Craig Swinderman</a:t>
            </a:r>
          </a:p>
          <a:p>
            <a:pPr marL="342900" marR="0" lvl="0" indent="-342900">
              <a:spcBef>
                <a:spcPts val="600"/>
              </a:spcBef>
              <a:spcAft>
                <a:spcPts val="0"/>
              </a:spcAft>
              <a:buFont typeface="Symbol" panose="05050102010706020507" pitchFamily="18" charset="2"/>
              <a:buChar char=""/>
            </a:pPr>
            <a:r>
              <a:rPr lang="en-US" dirty="0">
                <a:effectLst/>
                <a:ea typeface="Times New Roman" panose="02020603050405020304" pitchFamily="18" charset="0"/>
              </a:rPr>
              <a:t>IEC TC14 - </a:t>
            </a:r>
            <a:r>
              <a:rPr lang="en-US" b="1" dirty="0">
                <a:effectLst/>
                <a:ea typeface="Times New Roman" panose="02020603050405020304" pitchFamily="18" charset="0"/>
              </a:rPr>
              <a:t>Phil Hopkinson</a:t>
            </a:r>
          </a:p>
          <a:p>
            <a:pPr marL="342900" marR="0" lvl="0" indent="-342900">
              <a:spcBef>
                <a:spcPts val="600"/>
              </a:spcBef>
              <a:spcAft>
                <a:spcPts val="0"/>
              </a:spcAft>
              <a:buFont typeface="Symbol" panose="05050102010706020507" pitchFamily="18" charset="2"/>
              <a:buChar char=""/>
            </a:pPr>
            <a:r>
              <a:rPr lang="en-US" dirty="0">
                <a:effectLst/>
                <a:ea typeface="Times New Roman" panose="02020603050405020304" pitchFamily="18" charset="0"/>
              </a:rPr>
              <a:t>TPWRD Editorial Board – </a:t>
            </a:r>
            <a:r>
              <a:rPr lang="en-US" b="1" dirty="0">
                <a:effectLst/>
                <a:ea typeface="Times New Roman" panose="02020603050405020304" pitchFamily="18" charset="0"/>
              </a:rPr>
              <a:t>Xose Lopez-Fernandez</a:t>
            </a:r>
          </a:p>
          <a:p>
            <a:pPr marL="342900" marR="0" lvl="0" indent="-342900">
              <a:spcBef>
                <a:spcPts val="600"/>
              </a:spcBef>
              <a:spcAft>
                <a:spcPts val="0"/>
              </a:spcAft>
              <a:buFont typeface="Symbol" panose="05050102010706020507" pitchFamily="18" charset="2"/>
              <a:buChar char=""/>
            </a:pPr>
            <a:r>
              <a:rPr lang="en-US" dirty="0">
                <a:effectLst/>
                <a:ea typeface="Times New Roman" panose="02020603050405020304" pitchFamily="18" charset="0"/>
              </a:rPr>
              <a:t>SCC04 (Electrical Insulation) - </a:t>
            </a:r>
            <a:r>
              <a:rPr lang="en-US" b="1" dirty="0">
                <a:effectLst/>
                <a:ea typeface="Times New Roman" panose="02020603050405020304" pitchFamily="18" charset="0"/>
              </a:rPr>
              <a:t>Evanne Wang</a:t>
            </a:r>
            <a:endParaRPr lang="en-US" sz="2400" b="1" dirty="0"/>
          </a:p>
        </p:txBody>
      </p:sp>
      <p:sp>
        <p:nvSpPr>
          <p:cNvPr id="13" name="Text Placeholder 12">
            <a:extLst>
              <a:ext uri="{FF2B5EF4-FFF2-40B4-BE49-F238E27FC236}">
                <a16:creationId xmlns:a16="http://schemas.microsoft.com/office/drawing/2014/main" id="{14A28BCB-D785-4A19-8AFC-38F07074A924}"/>
              </a:ext>
            </a:extLst>
          </p:cNvPr>
          <p:cNvSpPr>
            <a:spLocks noGrp="1"/>
          </p:cNvSpPr>
          <p:nvPr>
            <p:ph type="body" sz="quarter" idx="14"/>
          </p:nvPr>
        </p:nvSpPr>
        <p:spPr/>
        <p:txBody>
          <a:bodyPr/>
          <a:lstStyle/>
          <a:p>
            <a:r>
              <a:rPr lang="en-US" dirty="0"/>
              <a:t>Liaison Representatives</a:t>
            </a:r>
          </a:p>
        </p:txBody>
      </p:sp>
      <p:sp>
        <p:nvSpPr>
          <p:cNvPr id="4" name="Slide Number Placeholder 3">
            <a:extLst>
              <a:ext uri="{FF2B5EF4-FFF2-40B4-BE49-F238E27FC236}">
                <a16:creationId xmlns:a16="http://schemas.microsoft.com/office/drawing/2014/main" id="{792F219B-32C6-4C05-874C-B8CA94697DD2}"/>
              </a:ext>
            </a:extLst>
          </p:cNvPr>
          <p:cNvSpPr>
            <a:spLocks noGrp="1"/>
          </p:cNvSpPr>
          <p:nvPr>
            <p:ph type="sldNum" sz="quarter" idx="10"/>
          </p:nvPr>
        </p:nvSpPr>
        <p:spPr/>
        <p:txBody>
          <a:bodyPr/>
          <a:lstStyle/>
          <a:p>
            <a:fld id="{5EEA3AB0-568C-0847-866D-38BE6B4828E9}" type="slidenum">
              <a:rPr lang="en-US" smtClean="0"/>
              <a:t>6</a:t>
            </a:fld>
            <a:endParaRPr lang="en-US" dirty="0"/>
          </a:p>
        </p:txBody>
      </p:sp>
      <p:pic>
        <p:nvPicPr>
          <p:cNvPr id="8" name="Picture 7">
            <a:extLst>
              <a:ext uri="{FF2B5EF4-FFF2-40B4-BE49-F238E27FC236}">
                <a16:creationId xmlns:a16="http://schemas.microsoft.com/office/drawing/2014/main" id="{6BBDE1C2-250E-4FF0-8BB8-E07012B5AF46}"/>
              </a:ext>
            </a:extLst>
          </p:cNvPr>
          <p:cNvPicPr>
            <a:picLocks noChangeAspect="1"/>
          </p:cNvPicPr>
          <p:nvPr/>
        </p:nvPicPr>
        <p:blipFill>
          <a:blip r:embed="rId2"/>
          <a:stretch>
            <a:fillRect/>
          </a:stretch>
        </p:blipFill>
        <p:spPr>
          <a:xfrm>
            <a:off x="6096000" y="919045"/>
            <a:ext cx="2743200" cy="3566158"/>
          </a:xfrm>
          <a:prstGeom prst="rect">
            <a:avLst/>
          </a:prstGeom>
          <a:ln>
            <a:noFill/>
          </a:ln>
          <a:effectLst>
            <a:outerShdw blurRad="292100" dist="139700" dir="2700000" algn="tl" rotWithShape="0">
              <a:srgbClr val="333333">
                <a:alpha val="65000"/>
              </a:srgbClr>
            </a:outerShdw>
          </a:effectLst>
        </p:spPr>
      </p:pic>
      <p:sp>
        <p:nvSpPr>
          <p:cNvPr id="6" name="Rectangle: Rounded Corners 5">
            <a:extLst>
              <a:ext uri="{FF2B5EF4-FFF2-40B4-BE49-F238E27FC236}">
                <a16:creationId xmlns:a16="http://schemas.microsoft.com/office/drawing/2014/main" id="{4FF33476-93CA-48C9-A71C-4F45E1633EDB}"/>
              </a:ext>
            </a:extLst>
          </p:cNvPr>
          <p:cNvSpPr/>
          <p:nvPr/>
        </p:nvSpPr>
        <p:spPr>
          <a:xfrm>
            <a:off x="6276976" y="1519238"/>
            <a:ext cx="2362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69120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85206" y="1270"/>
            <a:ext cx="8534400" cy="442912"/>
          </a:xfrm>
        </p:spPr>
        <p:txBody>
          <a:bodyPr/>
          <a:lstStyle/>
          <a:p>
            <a:r>
              <a:rPr lang="en-US" dirty="0"/>
              <a:t>Chair’s Report to AdCom</a:t>
            </a:r>
          </a:p>
        </p:txBody>
      </p:sp>
      <p:sp>
        <p:nvSpPr>
          <p:cNvPr id="3" name="Text Placeholder 2"/>
          <p:cNvSpPr>
            <a:spLocks noGrp="1"/>
          </p:cNvSpPr>
          <p:nvPr>
            <p:ph type="body" sz="quarter" idx="19"/>
          </p:nvPr>
        </p:nvSpPr>
        <p:spPr>
          <a:xfrm>
            <a:off x="285750" y="971550"/>
            <a:ext cx="5657850" cy="3429000"/>
          </a:xfrm>
        </p:spPr>
        <p:txBody>
          <a:bodyPr/>
          <a:lstStyle/>
          <a:p>
            <a:pPr lvl="0"/>
            <a:r>
              <a:rPr lang="en-US" dirty="0"/>
              <a:t>IEEE-SA makes WebEx accounts available for standards development activity leaders.</a:t>
            </a:r>
          </a:p>
          <a:p>
            <a:pPr lvl="0"/>
            <a:r>
              <a:rPr lang="en-US" dirty="0"/>
              <a:t>Several activity Chairs have made good use of these services (or similar services) to hold meetings between the spring and fall Committee meetings to help move the documents forward.</a:t>
            </a:r>
          </a:p>
          <a:p>
            <a:pPr lvl="0"/>
            <a:endParaRPr lang="en-US" b="1" i="1" dirty="0">
              <a:solidFill>
                <a:srgbClr val="FF0000"/>
              </a:solidFill>
            </a:endParaRPr>
          </a:p>
          <a:p>
            <a:pPr marL="1143000" lvl="0" indent="0">
              <a:buNone/>
            </a:pPr>
            <a:r>
              <a:rPr lang="en-US" b="1" i="1" dirty="0">
                <a:solidFill>
                  <a:srgbClr val="FF0000"/>
                </a:solidFill>
              </a:rPr>
              <a:t>GREAT WORK!! </a:t>
            </a:r>
          </a:p>
        </p:txBody>
      </p:sp>
      <p:sp>
        <p:nvSpPr>
          <p:cNvPr id="4" name="Text Placeholder 3"/>
          <p:cNvSpPr>
            <a:spLocks noGrp="1"/>
          </p:cNvSpPr>
          <p:nvPr>
            <p:ph type="body" sz="quarter" idx="14"/>
          </p:nvPr>
        </p:nvSpPr>
        <p:spPr>
          <a:xfrm>
            <a:off x="285750" y="461963"/>
            <a:ext cx="6191250" cy="457200"/>
          </a:xfrm>
        </p:spPr>
        <p:txBody>
          <a:bodyPr/>
          <a:lstStyle/>
          <a:p>
            <a:r>
              <a:rPr lang="en-US" dirty="0"/>
              <a:t>WebEx Accounts for Standards Development</a:t>
            </a:r>
          </a:p>
        </p:txBody>
      </p:sp>
      <p:pic>
        <p:nvPicPr>
          <p:cNvPr id="14" name="Graphic 13" descr="Clapping hands outline">
            <a:extLst>
              <a:ext uri="{FF2B5EF4-FFF2-40B4-BE49-F238E27FC236}">
                <a16:creationId xmlns:a16="http://schemas.microsoft.com/office/drawing/2014/main" id="{1C9C32B0-08C5-46A3-A1C1-FF94A3E61DD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352800" y="3253740"/>
            <a:ext cx="914400" cy="914400"/>
          </a:xfrm>
          <a:prstGeom prst="rect">
            <a:avLst/>
          </a:prstGeom>
        </p:spPr>
      </p:pic>
      <p:sp>
        <p:nvSpPr>
          <p:cNvPr id="15" name="Slide Number Placeholder 14">
            <a:extLst>
              <a:ext uri="{FF2B5EF4-FFF2-40B4-BE49-F238E27FC236}">
                <a16:creationId xmlns:a16="http://schemas.microsoft.com/office/drawing/2014/main" id="{601F761B-64DC-44C6-BCBE-18795ABCA698}"/>
              </a:ext>
            </a:extLst>
          </p:cNvPr>
          <p:cNvSpPr>
            <a:spLocks noGrp="1"/>
          </p:cNvSpPr>
          <p:nvPr>
            <p:ph type="sldNum" sz="quarter" idx="10"/>
          </p:nvPr>
        </p:nvSpPr>
        <p:spPr/>
        <p:txBody>
          <a:bodyPr/>
          <a:lstStyle/>
          <a:p>
            <a:fld id="{5EEA3AB0-568C-0847-866D-38BE6B4828E9}" type="slidenum">
              <a:rPr lang="en-US" smtClean="0"/>
              <a:t>7</a:t>
            </a:fld>
            <a:endParaRPr lang="en-US" dirty="0"/>
          </a:p>
        </p:txBody>
      </p:sp>
      <p:pic>
        <p:nvPicPr>
          <p:cNvPr id="10" name="Picture 9">
            <a:extLst>
              <a:ext uri="{FF2B5EF4-FFF2-40B4-BE49-F238E27FC236}">
                <a16:creationId xmlns:a16="http://schemas.microsoft.com/office/drawing/2014/main" id="{9880D124-717D-443E-964D-91CD7C6BC177}"/>
              </a:ext>
            </a:extLst>
          </p:cNvPr>
          <p:cNvPicPr>
            <a:picLocks noChangeAspect="1"/>
          </p:cNvPicPr>
          <p:nvPr/>
        </p:nvPicPr>
        <p:blipFill>
          <a:blip r:embed="rId4"/>
          <a:stretch>
            <a:fillRect/>
          </a:stretch>
        </p:blipFill>
        <p:spPr>
          <a:xfrm>
            <a:off x="6096000" y="919045"/>
            <a:ext cx="2743200" cy="3566158"/>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81DC30F1-903C-4D67-9FFF-CD0FDEB2A46D}"/>
              </a:ext>
            </a:extLst>
          </p:cNvPr>
          <p:cNvSpPr/>
          <p:nvPr/>
        </p:nvSpPr>
        <p:spPr>
          <a:xfrm>
            <a:off x="6286500" y="2800350"/>
            <a:ext cx="2362200" cy="1066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63455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BEF8207-A66E-45F3-BFFF-B14C79943D22}"/>
              </a:ext>
            </a:extLst>
          </p:cNvPr>
          <p:cNvPicPr>
            <a:picLocks noChangeAspect="1"/>
          </p:cNvPicPr>
          <p:nvPr/>
        </p:nvPicPr>
        <p:blipFill>
          <a:blip r:embed="rId2"/>
          <a:stretch>
            <a:fillRect/>
          </a:stretch>
        </p:blipFill>
        <p:spPr>
          <a:xfrm>
            <a:off x="6096000" y="919045"/>
            <a:ext cx="2743200" cy="3566158"/>
          </a:xfrm>
          <a:prstGeom prst="rect">
            <a:avLst/>
          </a:prstGeom>
          <a:ln>
            <a:noFill/>
          </a:ln>
          <a:effectLst>
            <a:outerShdw blurRad="292100" dist="139700" dir="2700000" algn="tl" rotWithShape="0">
              <a:srgbClr val="333333">
                <a:alpha val="65000"/>
              </a:srgbClr>
            </a:outerShdw>
          </a:effectLst>
        </p:spPr>
      </p:pic>
      <p:sp>
        <p:nvSpPr>
          <p:cNvPr id="2" name="Text Placeholder 1"/>
          <p:cNvSpPr>
            <a:spLocks noGrp="1"/>
          </p:cNvSpPr>
          <p:nvPr>
            <p:ph type="body" sz="quarter" idx="18"/>
          </p:nvPr>
        </p:nvSpPr>
        <p:spPr>
          <a:xfrm>
            <a:off x="285206" y="1270"/>
            <a:ext cx="8534400" cy="442912"/>
          </a:xfrm>
        </p:spPr>
        <p:txBody>
          <a:bodyPr/>
          <a:lstStyle/>
          <a:p>
            <a:r>
              <a:rPr lang="en-US" dirty="0"/>
              <a:t>Chair’s Report to AdCom</a:t>
            </a:r>
          </a:p>
        </p:txBody>
      </p:sp>
      <p:sp>
        <p:nvSpPr>
          <p:cNvPr id="3" name="Text Placeholder 2"/>
          <p:cNvSpPr>
            <a:spLocks noGrp="1"/>
          </p:cNvSpPr>
          <p:nvPr>
            <p:ph type="body" sz="quarter" idx="19"/>
          </p:nvPr>
        </p:nvSpPr>
        <p:spPr>
          <a:xfrm>
            <a:off x="285750" y="971550"/>
            <a:ext cx="5657850" cy="3429000"/>
          </a:xfrm>
        </p:spPr>
        <p:txBody>
          <a:bodyPr/>
          <a:lstStyle/>
          <a:p>
            <a:pPr lvl="0"/>
            <a:r>
              <a:rPr lang="en-US" dirty="0"/>
              <a:t>Working Group Chairs – please strive to complete your assignment(s) within the standard </a:t>
            </a:r>
            <a:r>
              <a:rPr lang="en-US" b="1" dirty="0"/>
              <a:t>4-year life</a:t>
            </a:r>
            <a:r>
              <a:rPr lang="en-US" dirty="0"/>
              <a:t> of the PAR.</a:t>
            </a:r>
          </a:p>
          <a:p>
            <a:pPr lvl="0"/>
            <a:r>
              <a:rPr lang="en-US" dirty="0"/>
              <a:t>Avoid scope creep.</a:t>
            </a:r>
          </a:p>
          <a:p>
            <a:pPr lvl="0"/>
            <a:r>
              <a:rPr lang="en-US" dirty="0"/>
              <a:t>Delegate and monitor.</a:t>
            </a:r>
          </a:p>
          <a:p>
            <a:pPr lvl="0"/>
            <a:r>
              <a:rPr lang="en-US" dirty="0"/>
              <a:t>Plan on completing the substantial work on the document in about </a:t>
            </a:r>
            <a:r>
              <a:rPr lang="en-US" b="1" dirty="0"/>
              <a:t>3 years </a:t>
            </a:r>
            <a:r>
              <a:rPr lang="en-US" dirty="0"/>
              <a:t>in order to allow sufficient time for the balloting and comment resolution processes.</a:t>
            </a:r>
          </a:p>
        </p:txBody>
      </p:sp>
      <p:sp>
        <p:nvSpPr>
          <p:cNvPr id="4" name="Text Placeholder 3"/>
          <p:cNvSpPr>
            <a:spLocks noGrp="1"/>
          </p:cNvSpPr>
          <p:nvPr>
            <p:ph type="body" sz="quarter" idx="14"/>
          </p:nvPr>
        </p:nvSpPr>
        <p:spPr>
          <a:xfrm>
            <a:off x="285750" y="461963"/>
            <a:ext cx="6191250" cy="457200"/>
          </a:xfrm>
        </p:spPr>
        <p:txBody>
          <a:bodyPr/>
          <a:lstStyle/>
          <a:p>
            <a:r>
              <a:rPr lang="en-US" dirty="0"/>
              <a:t>Avoiding PAR Extensions</a:t>
            </a:r>
          </a:p>
        </p:txBody>
      </p:sp>
      <p:sp>
        <p:nvSpPr>
          <p:cNvPr id="5" name="Rectangle: Rounded Corners 4">
            <a:extLst>
              <a:ext uri="{FF2B5EF4-FFF2-40B4-BE49-F238E27FC236}">
                <a16:creationId xmlns:a16="http://schemas.microsoft.com/office/drawing/2014/main" id="{81DC30F1-903C-4D67-9FFF-CD0FDEB2A46D}"/>
              </a:ext>
            </a:extLst>
          </p:cNvPr>
          <p:cNvSpPr/>
          <p:nvPr/>
        </p:nvSpPr>
        <p:spPr>
          <a:xfrm>
            <a:off x="6324600" y="3822023"/>
            <a:ext cx="2362200"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330D96B-324A-4064-B66B-5D1627621FFD}"/>
              </a:ext>
            </a:extLst>
          </p:cNvPr>
          <p:cNvSpPr>
            <a:spLocks noGrp="1"/>
          </p:cNvSpPr>
          <p:nvPr>
            <p:ph type="sldNum" sz="quarter" idx="10"/>
          </p:nvPr>
        </p:nvSpPr>
        <p:spPr/>
        <p:txBody>
          <a:bodyPr/>
          <a:lstStyle/>
          <a:p>
            <a:fld id="{5EEA3AB0-568C-0847-866D-38BE6B4828E9}" type="slidenum">
              <a:rPr lang="en-US" smtClean="0"/>
              <a:t>8</a:t>
            </a:fld>
            <a:endParaRPr lang="en-US" dirty="0"/>
          </a:p>
        </p:txBody>
      </p:sp>
    </p:spTree>
    <p:extLst>
      <p:ext uri="{BB962C8B-B14F-4D97-AF65-F5344CB8AC3E}">
        <p14:creationId xmlns:p14="http://schemas.microsoft.com/office/powerpoint/2010/main" val="248483383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285206" y="1270"/>
            <a:ext cx="8534400" cy="442912"/>
          </a:xfrm>
        </p:spPr>
        <p:txBody>
          <a:bodyPr/>
          <a:lstStyle/>
          <a:p>
            <a:r>
              <a:rPr lang="en-US" dirty="0"/>
              <a:t>Chair’s Report to AdCom</a:t>
            </a:r>
          </a:p>
        </p:txBody>
      </p:sp>
      <p:sp>
        <p:nvSpPr>
          <p:cNvPr id="3" name="Text Placeholder 2"/>
          <p:cNvSpPr>
            <a:spLocks noGrp="1"/>
          </p:cNvSpPr>
          <p:nvPr>
            <p:ph type="body" sz="quarter" idx="19"/>
          </p:nvPr>
        </p:nvSpPr>
        <p:spPr>
          <a:xfrm>
            <a:off x="285750" y="971550"/>
            <a:ext cx="5657850" cy="3429000"/>
          </a:xfrm>
        </p:spPr>
        <p:txBody>
          <a:bodyPr/>
          <a:lstStyle/>
          <a:p>
            <a:pPr lvl="0">
              <a:spcBef>
                <a:spcPts val="600"/>
              </a:spcBef>
            </a:pPr>
            <a:r>
              <a:rPr lang="en-US" sz="1600" dirty="0">
                <a:effectLst/>
                <a:ea typeface="Times New Roman" panose="02020603050405020304" pitchFamily="18" charset="0"/>
              </a:rPr>
              <a:t>All activity leaders are asked to ensure their groups are using AMS and that the Fall 2021 information is entered before the current system is no longer available (i.e., before December 31, 2021).  </a:t>
            </a:r>
          </a:p>
          <a:p>
            <a:pPr lvl="0">
              <a:spcBef>
                <a:spcPts val="600"/>
              </a:spcBef>
            </a:pPr>
            <a:r>
              <a:rPr lang="en-US" sz="1600" dirty="0">
                <a:effectLst/>
                <a:ea typeface="Times New Roman" panose="02020603050405020304" pitchFamily="18" charset="0"/>
              </a:rPr>
              <a:t>In addition, activity leaders are encouraged to create a backup of their rosters and attendance records in case these are needed to populate the new system.</a:t>
            </a:r>
            <a:r>
              <a:rPr lang="en-US" sz="1600" i="1" dirty="0">
                <a:effectLst/>
                <a:ea typeface="Times New Roman" panose="02020603050405020304" pitchFamily="18" charset="0"/>
              </a:rPr>
              <a:t>  </a:t>
            </a:r>
          </a:p>
          <a:p>
            <a:pPr lvl="0">
              <a:spcBef>
                <a:spcPts val="600"/>
              </a:spcBef>
            </a:pPr>
            <a:r>
              <a:rPr lang="en-US" sz="1600" b="1" i="1" dirty="0">
                <a:solidFill>
                  <a:srgbClr val="FF0000"/>
                </a:solidFill>
                <a:effectLst/>
                <a:ea typeface="Times New Roman" panose="02020603050405020304" pitchFamily="18" charset="0"/>
              </a:rPr>
              <a:t>Any backups should be considered </a:t>
            </a:r>
            <a:r>
              <a:rPr lang="en-US" sz="1600" b="1" i="1" u="sng" dirty="0">
                <a:solidFill>
                  <a:srgbClr val="FF0000"/>
                </a:solidFill>
                <a:effectLst/>
                <a:ea typeface="Times New Roman" panose="02020603050405020304" pitchFamily="18" charset="0"/>
              </a:rPr>
              <a:t>confidential </a:t>
            </a:r>
            <a:r>
              <a:rPr lang="en-US" sz="1600" b="1" i="1" dirty="0">
                <a:solidFill>
                  <a:srgbClr val="FF0000"/>
                </a:solidFill>
                <a:effectLst/>
                <a:ea typeface="Times New Roman" panose="02020603050405020304" pitchFamily="18" charset="0"/>
              </a:rPr>
              <a:t>and shall be maintained in a manner that protects the privacy of the participant information.</a:t>
            </a:r>
            <a:r>
              <a:rPr lang="en-US" sz="1600" i="1" dirty="0">
                <a:solidFill>
                  <a:srgbClr val="FF0000"/>
                </a:solidFill>
                <a:effectLst/>
                <a:ea typeface="Times New Roman" panose="02020603050405020304" pitchFamily="18" charset="0"/>
              </a:rPr>
              <a:t>  </a:t>
            </a:r>
          </a:p>
          <a:p>
            <a:pPr lvl="0">
              <a:spcBef>
                <a:spcPts val="600"/>
              </a:spcBef>
            </a:pPr>
            <a:r>
              <a:rPr lang="en-US" sz="1600" dirty="0">
                <a:effectLst/>
                <a:ea typeface="Times New Roman" panose="02020603050405020304" pitchFamily="18" charset="0"/>
              </a:rPr>
              <a:t>All backup records shall be permanently deleted or destroyed after the system that replaces 123Signup is up and running reliably</a:t>
            </a:r>
            <a:r>
              <a:rPr lang="en-US" sz="1600" dirty="0"/>
              <a:t>.</a:t>
            </a:r>
          </a:p>
        </p:txBody>
      </p:sp>
      <p:sp>
        <p:nvSpPr>
          <p:cNvPr id="4" name="Text Placeholder 3"/>
          <p:cNvSpPr>
            <a:spLocks noGrp="1"/>
          </p:cNvSpPr>
          <p:nvPr>
            <p:ph type="body" sz="quarter" idx="14"/>
          </p:nvPr>
        </p:nvSpPr>
        <p:spPr>
          <a:xfrm>
            <a:off x="285750" y="461963"/>
            <a:ext cx="6191250" cy="457200"/>
          </a:xfrm>
        </p:spPr>
        <p:txBody>
          <a:bodyPr/>
          <a:lstStyle/>
          <a:p>
            <a:r>
              <a:rPr lang="en-US" dirty="0"/>
              <a:t>AMS Data Entry by December 31!!</a:t>
            </a:r>
          </a:p>
        </p:txBody>
      </p:sp>
      <p:pic>
        <p:nvPicPr>
          <p:cNvPr id="10" name="Picture 9">
            <a:extLst>
              <a:ext uri="{FF2B5EF4-FFF2-40B4-BE49-F238E27FC236}">
                <a16:creationId xmlns:a16="http://schemas.microsoft.com/office/drawing/2014/main" id="{2CD348A3-5348-4793-A986-A1ABACD2D4C0}"/>
              </a:ext>
            </a:extLst>
          </p:cNvPr>
          <p:cNvPicPr>
            <a:picLocks noChangeAspect="1"/>
          </p:cNvPicPr>
          <p:nvPr/>
        </p:nvPicPr>
        <p:blipFill>
          <a:blip r:embed="rId2"/>
          <a:stretch>
            <a:fillRect/>
          </a:stretch>
        </p:blipFill>
        <p:spPr>
          <a:xfrm>
            <a:off x="6096000" y="971550"/>
            <a:ext cx="2743200" cy="3566160"/>
          </a:xfrm>
          <a:prstGeom prst="rect">
            <a:avLst/>
          </a:prstGeom>
          <a:ln>
            <a:noFill/>
          </a:ln>
          <a:effectLst>
            <a:outerShdw blurRad="292100" dist="139700" dir="2700000" algn="tl" rotWithShape="0">
              <a:srgbClr val="333333">
                <a:alpha val="65000"/>
              </a:srgbClr>
            </a:outerShdw>
          </a:effectLst>
        </p:spPr>
      </p:pic>
      <p:sp>
        <p:nvSpPr>
          <p:cNvPr id="5" name="Rectangle: Rounded Corners 4">
            <a:extLst>
              <a:ext uri="{FF2B5EF4-FFF2-40B4-BE49-F238E27FC236}">
                <a16:creationId xmlns:a16="http://schemas.microsoft.com/office/drawing/2014/main" id="{81DC30F1-903C-4D67-9FFF-CD0FDEB2A46D}"/>
              </a:ext>
            </a:extLst>
          </p:cNvPr>
          <p:cNvSpPr/>
          <p:nvPr/>
        </p:nvSpPr>
        <p:spPr>
          <a:xfrm>
            <a:off x="6262688" y="1446195"/>
            <a:ext cx="2362200" cy="72799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1330D96B-324A-4064-B66B-5D1627621FFD}"/>
              </a:ext>
            </a:extLst>
          </p:cNvPr>
          <p:cNvSpPr>
            <a:spLocks noGrp="1"/>
          </p:cNvSpPr>
          <p:nvPr>
            <p:ph type="sldNum" sz="quarter" idx="10"/>
          </p:nvPr>
        </p:nvSpPr>
        <p:spPr/>
        <p:txBody>
          <a:bodyPr/>
          <a:lstStyle/>
          <a:p>
            <a:fld id="{5EEA3AB0-568C-0847-866D-38BE6B4828E9}" type="slidenum">
              <a:rPr lang="en-US" smtClean="0"/>
              <a:t>9</a:t>
            </a:fld>
            <a:endParaRPr lang="en-US" dirty="0"/>
          </a:p>
        </p:txBody>
      </p:sp>
    </p:spTree>
    <p:extLst>
      <p:ext uri="{BB962C8B-B14F-4D97-AF65-F5344CB8AC3E}">
        <p14:creationId xmlns:p14="http://schemas.microsoft.com/office/powerpoint/2010/main" val="788442459"/>
      </p:ext>
    </p:extLst>
  </p:cSld>
  <p:clrMapOvr>
    <a:masterClrMapping/>
  </p:clrMapOvr>
  <p:transition>
    <p:fade/>
  </p:transition>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pes-template.potx" id="{FCB4B9EE-70A7-4A20-9B8B-C29AC5E8C6A2}" vid="{C417DE9E-2654-4B16-A2D3-756716F634B6}"/>
    </a:ext>
  </a:extLst>
</a:theme>
</file>

<file path=ppt/theme/theme2.xml><?xml version="1.0" encoding="utf-8"?>
<a:theme xmlns:a="http://schemas.openxmlformats.org/drawingml/2006/main" name="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ee-pes-template.potx" id="{FCB4B9EE-70A7-4A20-9B8B-C29AC5E8C6A2}" vid="{455AFF1B-7EED-48BD-ACA6-4BFBCB86F06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Cover</Template>
  <TotalTime>185</TotalTime>
  <Words>668</Words>
  <Application>Microsoft Office PowerPoint</Application>
  <PresentationFormat>On-screen Show (16:9)</PresentationFormat>
  <Paragraphs>73</Paragraphs>
  <Slides>11</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11</vt:i4>
      </vt:variant>
    </vt:vector>
  </HeadingPairs>
  <TitlesOfParts>
    <vt:vector size="16" baseType="lpstr">
      <vt:lpstr>Arial</vt:lpstr>
      <vt:lpstr>Calibri</vt:lpstr>
      <vt:lpstr>Symbol</vt:lpstr>
      <vt:lpstr>Cover</vt:lpstr>
      <vt:lpstr>Slides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Jenna Clementi</dc:creator>
  <cp:keywords/>
  <dc:description/>
  <cp:lastModifiedBy>Bruce</cp:lastModifiedBy>
  <cp:revision>44</cp:revision>
  <cp:lastPrinted>2020-02-11T18:43:09Z</cp:lastPrinted>
  <dcterms:created xsi:type="dcterms:W3CDTF">2020-09-24T18:08:24Z</dcterms:created>
  <dcterms:modified xsi:type="dcterms:W3CDTF">2021-11-09T06:15:51Z</dcterms:modified>
  <cp:category/>
</cp:coreProperties>
</file>