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11"/>
  </p:notesMasterIdLst>
  <p:handoutMasterIdLst>
    <p:handoutMasterId r:id="rId12"/>
  </p:handoutMasterIdLst>
  <p:sldIdLst>
    <p:sldId id="256" r:id="rId2"/>
    <p:sldId id="259" r:id="rId3"/>
    <p:sldId id="260" r:id="rId4"/>
    <p:sldId id="261" r:id="rId5"/>
    <p:sldId id="267" r:id="rId6"/>
    <p:sldId id="264" r:id="rId7"/>
    <p:sldId id="265" r:id="rId8"/>
    <p:sldId id="266" r:id="rId9"/>
    <p:sldId id="262" r:id="rId10"/>
  </p:sldIdLst>
  <p:sldSz cx="9144000" cy="5143500" type="screen16x9"/>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C4660094-BE8F-420E-9C18-387E077EEF9E}">
          <p14:sldIdLst>
            <p14:sldId id="256"/>
            <p14:sldId id="259"/>
            <p14:sldId id="260"/>
            <p14:sldId id="261"/>
            <p14:sldId id="267"/>
            <p14:sldId id="264"/>
            <p14:sldId id="265"/>
            <p14:sldId id="266"/>
            <p14:sldId id="26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738"/>
    <a:srgbClr val="24621A"/>
    <a:srgbClr val="0072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69" autoAdjust="0"/>
    <p:restoredTop sz="64385" autoAdjust="0"/>
  </p:normalViewPr>
  <p:slideViewPr>
    <p:cSldViewPr>
      <p:cViewPr varScale="1">
        <p:scale>
          <a:sx n="67" d="100"/>
          <a:sy n="67" d="100"/>
        </p:scale>
        <p:origin x="1433" y="65"/>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1992" y="-9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pPr>
              <a:defRPr/>
            </a:pPr>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2830" tIns="46415" rIns="92830" bIns="46415" rtlCol="0"/>
          <a:lstStyle>
            <a:lvl1pPr algn="r">
              <a:defRPr sz="1200"/>
            </a:lvl1pPr>
          </a:lstStyle>
          <a:p>
            <a:pPr>
              <a:defRPr/>
            </a:pPr>
            <a:fld id="{517BCE2F-D61D-4E62-9703-CE4355CD4BE1}" type="datetimeFigureOut">
              <a:rPr lang="en-US"/>
              <a:pPr>
                <a:defRPr/>
              </a:pPr>
              <a:t>11/13/2021</a:t>
            </a:fld>
            <a:endParaRPr lang="en-US"/>
          </a:p>
        </p:txBody>
      </p:sp>
      <p:sp>
        <p:nvSpPr>
          <p:cNvPr id="4" name="Footer Placeholder 3"/>
          <p:cNvSpPr>
            <a:spLocks noGrp="1"/>
          </p:cNvSpPr>
          <p:nvPr>
            <p:ph type="ftr" sz="quarter" idx="2"/>
          </p:nvPr>
        </p:nvSpPr>
        <p:spPr>
          <a:xfrm>
            <a:off x="0" y="8772668"/>
            <a:ext cx="3037840" cy="461804"/>
          </a:xfrm>
          <a:prstGeom prst="rect">
            <a:avLst/>
          </a:prstGeom>
        </p:spPr>
        <p:txBody>
          <a:bodyPr vert="horz" lIns="92830" tIns="46415" rIns="92830" bIns="46415"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938" y="8772668"/>
            <a:ext cx="3037840" cy="461804"/>
          </a:xfrm>
          <a:prstGeom prst="rect">
            <a:avLst/>
          </a:prstGeom>
        </p:spPr>
        <p:txBody>
          <a:bodyPr vert="horz" lIns="92830" tIns="46415" rIns="92830" bIns="46415" rtlCol="0" anchor="b"/>
          <a:lstStyle>
            <a:lvl1pPr algn="r">
              <a:defRPr sz="1200"/>
            </a:lvl1pPr>
          </a:lstStyle>
          <a:p>
            <a:pPr>
              <a:defRPr/>
            </a:pPr>
            <a:fld id="{DF89C0AE-FA5D-4CAC-A347-B98AF004D18F}" type="slidenum">
              <a:rPr lang="en-US"/>
              <a:pPr>
                <a:defRPr/>
              </a:pPr>
              <a:t>‹#›</a:t>
            </a:fld>
            <a:endParaRPr lang="en-US"/>
          </a:p>
        </p:txBody>
      </p:sp>
    </p:spTree>
    <p:extLst>
      <p:ext uri="{BB962C8B-B14F-4D97-AF65-F5344CB8AC3E}">
        <p14:creationId xmlns:p14="http://schemas.microsoft.com/office/powerpoint/2010/main" val="20239661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pPr>
              <a:defRPr/>
            </a:pPr>
            <a:fld id="{D1A9F68A-0DBD-43D5-954F-5B0E34CD104D}" type="datetimeFigureOut">
              <a:rPr lang="en-US"/>
              <a:pPr>
                <a:defRPr/>
              </a:pPr>
              <a:t>11/13/2021</a:t>
            </a:fld>
            <a:endParaRPr lang="en-US"/>
          </a:p>
        </p:txBody>
      </p:sp>
      <p:sp>
        <p:nvSpPr>
          <p:cNvPr id="4" name="Slide Image Placeholder 3"/>
          <p:cNvSpPr>
            <a:spLocks noGrp="1" noRot="1" noChangeAspect="1"/>
          </p:cNvSpPr>
          <p:nvPr>
            <p:ph type="sldImg" idx="2"/>
          </p:nvPr>
        </p:nvSpPr>
        <p:spPr>
          <a:xfrm>
            <a:off x="425450" y="692150"/>
            <a:ext cx="6159500" cy="3463925"/>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pPr>
              <a:defRPr/>
            </a:pPr>
            <a:fld id="{1B3FFB0F-448F-4553-814C-95956908CAC5}" type="slidenum">
              <a:rPr lang="en-US"/>
              <a:pPr>
                <a:defRPr/>
              </a:pPr>
              <a:t>‹#›</a:t>
            </a:fld>
            <a:endParaRPr lang="en-US"/>
          </a:p>
        </p:txBody>
      </p:sp>
    </p:spTree>
    <p:extLst>
      <p:ext uri="{BB962C8B-B14F-4D97-AF65-F5344CB8AC3E}">
        <p14:creationId xmlns:p14="http://schemas.microsoft.com/office/powerpoint/2010/main" val="136269384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1B3FFB0F-448F-4553-814C-95956908CAC5}" type="slidenum">
              <a:rPr lang="en-US" smtClean="0"/>
              <a:pPr>
                <a:defRPr/>
              </a:pPr>
              <a:t>1</a:t>
            </a:fld>
            <a:endParaRPr lang="en-US"/>
          </a:p>
        </p:txBody>
      </p:sp>
    </p:spTree>
    <p:extLst>
      <p:ext uri="{BB962C8B-B14F-4D97-AF65-F5344CB8AC3E}">
        <p14:creationId xmlns:p14="http://schemas.microsoft.com/office/powerpoint/2010/main" val="1970011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B3FFB0F-448F-4553-814C-95956908CAC5}" type="slidenum">
              <a:rPr lang="en-US" smtClean="0"/>
              <a:pPr>
                <a:defRPr/>
              </a:pPr>
              <a:t>2</a:t>
            </a:fld>
            <a:endParaRPr lang="en-US"/>
          </a:p>
        </p:txBody>
      </p:sp>
    </p:spTree>
    <p:extLst>
      <p:ext uri="{BB962C8B-B14F-4D97-AF65-F5344CB8AC3E}">
        <p14:creationId xmlns:p14="http://schemas.microsoft.com/office/powerpoint/2010/main" val="2189810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gn="l"/>
            <a:r>
              <a:rPr lang="en-US" sz="1800" b="0" i="0" u="none" strike="noStrike" baseline="0" dirty="0">
                <a:latin typeface="Arial" panose="020B0604020202020204" pitchFamily="34" charset="0"/>
                <a:cs typeface="Arial" panose="020B0604020202020204" pitchFamily="34" charset="0"/>
              </a:rPr>
              <a:t>The standard report has been posted on the webpage. This report contains all of the information on the Working Groups and Task Forces that I have access to. The information located on the first 8 pages covers all of the information that I can glean from the subcommittees’ web pages.  I would encourage all working group chairs and SC chairs to update this information.</a:t>
            </a:r>
          </a:p>
          <a:p>
            <a:pPr algn="l"/>
            <a:endParaRPr lang="en-US" sz="1800" b="0" i="0" u="none" strike="noStrike" baseline="0" dirty="0">
              <a:latin typeface="Arial" panose="020B0604020202020204" pitchFamily="34" charset="0"/>
              <a:cs typeface="Arial" panose="020B0604020202020204" pitchFamily="34" charset="0"/>
            </a:endParaRPr>
          </a:p>
          <a:p>
            <a:pPr algn="l"/>
            <a:r>
              <a:rPr lang="en-US" sz="1800" b="0" i="0" u="none" strike="noStrike" baseline="0" dirty="0">
                <a:latin typeface="Arial" panose="020B0604020202020204" pitchFamily="34" charset="0"/>
                <a:cs typeface="Arial" panose="020B0604020202020204" pitchFamily="34" charset="0"/>
              </a:rPr>
              <a:t>The remainder of the report is the information which was obtained from the IEEE </a:t>
            </a:r>
            <a:r>
              <a:rPr lang="en-US" sz="1800" b="0" i="0" u="none" strike="noStrike" baseline="0" dirty="0" err="1">
                <a:latin typeface="Arial" panose="020B0604020202020204" pitchFamily="34" charset="0"/>
                <a:cs typeface="Arial" panose="020B0604020202020204" pitchFamily="34" charset="0"/>
              </a:rPr>
              <a:t>myProject</a:t>
            </a:r>
            <a:r>
              <a:rPr lang="en-US" sz="1800" b="0" i="0" u="none" strike="noStrike" baseline="0" dirty="0">
                <a:latin typeface="Arial" panose="020B0604020202020204" pitchFamily="34" charset="0"/>
                <a:cs typeface="Arial" panose="020B0604020202020204" pitchFamily="34" charset="0"/>
              </a:rPr>
              <a:t> application as well as comments submitted or made by various sources. Keep in mind this portion of the report will only list established standards or guides, or projects that have active PARs. No taskforces will be mention in this part of the document.</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1B3FFB0F-448F-4553-814C-95956908CAC5}" type="slidenum">
              <a:rPr lang="en-US" smtClean="0"/>
              <a:pPr>
                <a:defRPr/>
              </a:pPr>
              <a:t>4</a:t>
            </a:fld>
            <a:endParaRPr lang="en-US"/>
          </a:p>
        </p:txBody>
      </p:sp>
    </p:spTree>
    <p:extLst>
      <p:ext uri="{BB962C8B-B14F-4D97-AF65-F5344CB8AC3E}">
        <p14:creationId xmlns:p14="http://schemas.microsoft.com/office/powerpoint/2010/main" val="2402531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800" b="0" i="0" u="none" strike="noStrike" baseline="0" dirty="0">
                <a:latin typeface="ArialMT"/>
              </a:rPr>
              <a:t>This gives you an idea of the format of the report.  I want to point out a couple of things about this report.</a:t>
            </a:r>
          </a:p>
        </p:txBody>
      </p:sp>
      <p:sp>
        <p:nvSpPr>
          <p:cNvPr id="4" name="Slide Number Placeholder 3"/>
          <p:cNvSpPr>
            <a:spLocks noGrp="1"/>
          </p:cNvSpPr>
          <p:nvPr>
            <p:ph type="sldNum" sz="quarter" idx="5"/>
          </p:nvPr>
        </p:nvSpPr>
        <p:spPr/>
        <p:txBody>
          <a:bodyPr/>
          <a:lstStyle/>
          <a:p>
            <a:pPr>
              <a:defRPr/>
            </a:pPr>
            <a:fld id="{1B3FFB0F-448F-4553-814C-95956908CAC5}" type="slidenum">
              <a:rPr lang="en-US" smtClean="0"/>
              <a:pPr>
                <a:defRPr/>
              </a:pPr>
              <a:t>5</a:t>
            </a:fld>
            <a:endParaRPr lang="en-US"/>
          </a:p>
        </p:txBody>
      </p:sp>
    </p:spTree>
    <p:extLst>
      <p:ext uri="{BB962C8B-B14F-4D97-AF65-F5344CB8AC3E}">
        <p14:creationId xmlns:p14="http://schemas.microsoft.com/office/powerpoint/2010/main" val="1874296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lgn="l"/>
            <a:r>
              <a:rPr lang="en-US" sz="1800" b="0" i="0" u="none" strike="noStrike" baseline="0" dirty="0">
                <a:latin typeface="ArialMT"/>
              </a:rPr>
              <a:t>To do this I have added some ovals.</a:t>
            </a:r>
          </a:p>
          <a:p>
            <a:pPr algn="l"/>
            <a:r>
              <a:rPr lang="en-US" sz="1800" b="0" i="0" u="none" strike="noStrike" baseline="0" dirty="0">
                <a:latin typeface="ArialMT"/>
              </a:rPr>
              <a:t>The items circled in black explain the status of the Standard or PAR.  These are in process of revision.</a:t>
            </a:r>
          </a:p>
          <a:p>
            <a:pPr algn="l"/>
            <a:r>
              <a:rPr lang="en-US" sz="1800" b="0" i="0" u="none" strike="noStrike" baseline="0" dirty="0">
                <a:latin typeface="ArialMT"/>
              </a:rPr>
              <a:t>The items circled in red shows the date the Standard will be moved to Inactive- Reserved.  For the document to be revised in a normal PAR life, the revision has to start four years prior to this date.  As you can see the work on these should have already started but no PAR is registered at this moment.</a:t>
            </a:r>
          </a:p>
          <a:p>
            <a:pPr algn="l"/>
            <a:r>
              <a:rPr lang="en-US" sz="1800" b="0" i="0" u="none" strike="noStrike" baseline="0" dirty="0">
                <a:latin typeface="ArialMT"/>
              </a:rPr>
              <a:t>It is important to note that a PAR is for 4 years.  This means that the work should be moving to ballot by the end of the third year so it can be approved by the expiration of the PAR. Another problem we seem to be having is to get these to ballot in a timely manner.</a:t>
            </a:r>
          </a:p>
          <a:p>
            <a:pPr algn="l"/>
            <a:r>
              <a:rPr lang="en-US" sz="1800" b="0" i="0" u="none" strike="noStrike" baseline="0" dirty="0">
                <a:latin typeface="ArialMT"/>
              </a:rPr>
              <a:t>As a matter of note, if the PAR is pushing toward a second PAR extension,  the scrutiny of the </a:t>
            </a:r>
            <a:r>
              <a:rPr lang="en-US" sz="1800" b="0" i="0" u="none" strike="noStrike" baseline="0" dirty="0" err="1">
                <a:latin typeface="ArialMT"/>
              </a:rPr>
              <a:t>NesCom</a:t>
            </a:r>
            <a:r>
              <a:rPr lang="en-US" sz="1800" b="0" i="0" u="none" strike="noStrike" baseline="0" dirty="0">
                <a:latin typeface="ArialMT"/>
              </a:rPr>
              <a:t> is heightened. We currently have a couple of PARs that are in their second extension. I would suggest that these WG Chairs be encouraged to finish quickly. This is not a good situation as it can complicate the standards status.  I just wanted to warn all WG members of these issues.</a:t>
            </a:r>
            <a:endParaRPr lang="en-US" dirty="0"/>
          </a:p>
        </p:txBody>
      </p:sp>
      <p:sp>
        <p:nvSpPr>
          <p:cNvPr id="4" name="Slide Number Placeholder 3"/>
          <p:cNvSpPr>
            <a:spLocks noGrp="1"/>
          </p:cNvSpPr>
          <p:nvPr>
            <p:ph type="sldNum" sz="quarter" idx="5"/>
          </p:nvPr>
        </p:nvSpPr>
        <p:spPr/>
        <p:txBody>
          <a:bodyPr/>
          <a:lstStyle/>
          <a:p>
            <a:pPr>
              <a:defRPr/>
            </a:pPr>
            <a:fld id="{1B3FFB0F-448F-4553-814C-95956908CAC5}" type="slidenum">
              <a:rPr lang="en-US" smtClean="0"/>
              <a:pPr>
                <a:defRPr/>
              </a:pPr>
              <a:t>6</a:t>
            </a:fld>
            <a:endParaRPr lang="en-US"/>
          </a:p>
        </p:txBody>
      </p:sp>
    </p:spTree>
    <p:extLst>
      <p:ext uri="{BB962C8B-B14F-4D97-AF65-F5344CB8AC3E}">
        <p14:creationId xmlns:p14="http://schemas.microsoft.com/office/powerpoint/2010/main" val="708809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baseline="0" dirty="0">
                <a:latin typeface="ArialMT"/>
              </a:rPr>
              <a:t>Standards which are in the Inactive – Reserved category still exist and are available for purchase.  So why should we be concerned?</a:t>
            </a:r>
            <a:endParaRPr lang="en-US" dirty="0"/>
          </a:p>
        </p:txBody>
      </p:sp>
      <p:sp>
        <p:nvSpPr>
          <p:cNvPr id="4" name="Slide Number Placeholder 3"/>
          <p:cNvSpPr>
            <a:spLocks noGrp="1"/>
          </p:cNvSpPr>
          <p:nvPr>
            <p:ph type="sldNum" sz="quarter" idx="5"/>
          </p:nvPr>
        </p:nvSpPr>
        <p:spPr/>
        <p:txBody>
          <a:bodyPr/>
          <a:lstStyle/>
          <a:p>
            <a:pPr>
              <a:defRPr/>
            </a:pPr>
            <a:fld id="{1B3FFB0F-448F-4553-814C-95956908CAC5}" type="slidenum">
              <a:rPr lang="en-US" smtClean="0"/>
              <a:pPr>
                <a:defRPr/>
              </a:pPr>
              <a:t>7</a:t>
            </a:fld>
            <a:endParaRPr lang="en-US"/>
          </a:p>
        </p:txBody>
      </p:sp>
    </p:spTree>
    <p:extLst>
      <p:ext uri="{BB962C8B-B14F-4D97-AF65-F5344CB8AC3E}">
        <p14:creationId xmlns:p14="http://schemas.microsoft.com/office/powerpoint/2010/main" val="3862056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baseline="0" dirty="0">
                <a:latin typeface="ArialMT"/>
              </a:rPr>
              <a:t>The first bullet point shows the IEEE definition of what this means.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baseline="0" dirty="0">
              <a:latin typeface="ArialM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baseline="0" dirty="0">
                <a:latin typeface="ArialMT"/>
              </a:rPr>
              <a:t>So why should we be concerned?  (Read Statement)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baseline="0" dirty="0">
              <a:latin typeface="ArialM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baseline="0" dirty="0">
                <a:latin typeface="ArialMT"/>
              </a:rPr>
              <a:t>This would cause me to be hesitant to use them.</a:t>
            </a:r>
          </a:p>
        </p:txBody>
      </p:sp>
      <p:sp>
        <p:nvSpPr>
          <p:cNvPr id="4" name="Slide Number Placeholder 3"/>
          <p:cNvSpPr>
            <a:spLocks noGrp="1"/>
          </p:cNvSpPr>
          <p:nvPr>
            <p:ph type="sldNum" sz="quarter" idx="5"/>
          </p:nvPr>
        </p:nvSpPr>
        <p:spPr/>
        <p:txBody>
          <a:bodyPr/>
          <a:lstStyle/>
          <a:p>
            <a:pPr>
              <a:defRPr/>
            </a:pPr>
            <a:fld id="{1B3FFB0F-448F-4553-814C-95956908CAC5}" type="slidenum">
              <a:rPr lang="en-US" smtClean="0"/>
              <a:pPr>
                <a:defRPr/>
              </a:pPr>
              <a:t>8</a:t>
            </a:fld>
            <a:endParaRPr lang="en-US"/>
          </a:p>
        </p:txBody>
      </p:sp>
    </p:spTree>
    <p:extLst>
      <p:ext uri="{BB962C8B-B14F-4D97-AF65-F5344CB8AC3E}">
        <p14:creationId xmlns:p14="http://schemas.microsoft.com/office/powerpoint/2010/main" val="3086118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the Entity PARs we have under our committee’s scrutiny.  These PARs are participated in via company, organization or institution membership.  Therefore as individuals we cannot participate in their development.  However, the standards committee has a representative to provide input and counsel on the Working Group.  This person doesn’t have voting rights but can greatly influence the direction of the document.  If you have any comments or concerns on the project, please feel free to reach out to these individuals or the Subcommittee Chairs.  This information is included in the Standards report.</a:t>
            </a:r>
          </a:p>
        </p:txBody>
      </p:sp>
      <p:sp>
        <p:nvSpPr>
          <p:cNvPr id="4" name="Slide Number Placeholder 3"/>
          <p:cNvSpPr>
            <a:spLocks noGrp="1"/>
          </p:cNvSpPr>
          <p:nvPr>
            <p:ph type="sldNum" sz="quarter" idx="5"/>
          </p:nvPr>
        </p:nvSpPr>
        <p:spPr/>
        <p:txBody>
          <a:bodyPr/>
          <a:lstStyle/>
          <a:p>
            <a:pPr>
              <a:defRPr/>
            </a:pPr>
            <a:fld id="{1B3FFB0F-448F-4553-814C-95956908CAC5}" type="slidenum">
              <a:rPr lang="en-US" smtClean="0"/>
              <a:pPr>
                <a:defRPr/>
              </a:pPr>
              <a:t>9</a:t>
            </a:fld>
            <a:endParaRPr lang="en-US"/>
          </a:p>
        </p:txBody>
      </p:sp>
    </p:spTree>
    <p:extLst>
      <p:ext uri="{BB962C8B-B14F-4D97-AF65-F5344CB8AC3E}">
        <p14:creationId xmlns:p14="http://schemas.microsoft.com/office/powerpoint/2010/main" val="2652561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853ECAC-602C-9C46-9168-D482968CABDA}"/>
              </a:ext>
            </a:extLst>
          </p:cNvPr>
          <p:cNvSpPr>
            <a:spLocks noGrp="1"/>
          </p:cNvSpPr>
          <p:nvPr>
            <p:ph type="sldNum" sz="quarter" idx="10"/>
          </p:nvPr>
        </p:nvSpPr>
        <p:spPr>
          <a:xfrm>
            <a:off x="8610600" y="4767263"/>
            <a:ext cx="457200" cy="274637"/>
          </a:xfrm>
          <a:prstGeom prst="rect">
            <a:avLst/>
          </a:prstGeom>
        </p:spPr>
        <p:txBody>
          <a:bodyPr/>
          <a:lstStyle/>
          <a:p>
            <a:fld id="{5EEA3AB0-568C-0847-866D-38BE6B4828E9}" type="slidenum">
              <a:rPr lang="en-US" smtClean="0"/>
              <a:t>‹#›</a:t>
            </a:fld>
            <a:endParaRPr lang="en-US" dirty="0"/>
          </a:p>
        </p:txBody>
      </p:sp>
      <p:sp>
        <p:nvSpPr>
          <p:cNvPr id="7" name="Text Placeholder 12">
            <a:extLst>
              <a:ext uri="{FF2B5EF4-FFF2-40B4-BE49-F238E27FC236}">
                <a16:creationId xmlns:a16="http://schemas.microsoft.com/office/drawing/2014/main" id="{4195C590-25F9-CE4C-9B8E-4A0D86D69AA5}"/>
              </a:ext>
            </a:extLst>
          </p:cNvPr>
          <p:cNvSpPr>
            <a:spLocks noGrp="1"/>
          </p:cNvSpPr>
          <p:nvPr>
            <p:ph type="body" sz="quarter" idx="18" hasCustomPrompt="1"/>
          </p:nvPr>
        </p:nvSpPr>
        <p:spPr>
          <a:xfrm>
            <a:off x="304800" y="11080"/>
            <a:ext cx="8534400" cy="442912"/>
          </a:xfrm>
          <a:prstGeom prst="rect">
            <a:avLst/>
          </a:prstGeom>
        </p:spPr>
        <p:txBody>
          <a:bodyPr anchor="ctr"/>
          <a:lstStyle>
            <a:lvl1pPr marL="0" indent="0" algn="l">
              <a:buFontTx/>
              <a:buNone/>
              <a:defRPr sz="2400" b="1" i="0">
                <a:solidFill>
                  <a:schemeClr val="bg1"/>
                </a:solidFill>
                <a:latin typeface="Calibri" panose="020F0502020204030204" pitchFamily="34" charset="0"/>
                <a:cs typeface="Calibri" panose="020F0502020204030204" pitchFamily="34" charset="0"/>
              </a:defRPr>
            </a:lvl1pPr>
          </a:lstStyle>
          <a:p>
            <a:pPr lvl="0"/>
            <a:r>
              <a:rPr lang="en-US" dirty="0"/>
              <a:t>Slide Title</a:t>
            </a:r>
          </a:p>
        </p:txBody>
      </p:sp>
      <p:sp>
        <p:nvSpPr>
          <p:cNvPr id="4" name="Text Placeholder 3"/>
          <p:cNvSpPr>
            <a:spLocks noGrp="1"/>
          </p:cNvSpPr>
          <p:nvPr>
            <p:ph type="body" sz="quarter" idx="19"/>
          </p:nvPr>
        </p:nvSpPr>
        <p:spPr>
          <a:xfrm>
            <a:off x="285206" y="971550"/>
            <a:ext cx="8382000" cy="3429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a:extLst>
              <a:ext uri="{FF2B5EF4-FFF2-40B4-BE49-F238E27FC236}">
                <a16:creationId xmlns:a16="http://schemas.microsoft.com/office/drawing/2014/main" id="{44D06819-EF9F-F64F-B188-F4C88287D1A5}"/>
              </a:ext>
            </a:extLst>
          </p:cNvPr>
          <p:cNvSpPr>
            <a:spLocks noGrp="1"/>
          </p:cNvSpPr>
          <p:nvPr>
            <p:ph type="body" sz="quarter" idx="14" hasCustomPrompt="1"/>
          </p:nvPr>
        </p:nvSpPr>
        <p:spPr>
          <a:xfrm>
            <a:off x="285206" y="461845"/>
            <a:ext cx="5105400" cy="457200"/>
          </a:xfrm>
          <a:prstGeom prst="rect">
            <a:avLst/>
          </a:prstGeom>
        </p:spPr>
        <p:txBody>
          <a:bodyPr/>
          <a:lstStyle>
            <a:lvl1pPr marL="0" indent="0" algn="l">
              <a:buFontTx/>
              <a:buNone/>
              <a:defRPr sz="2400" b="1" i="0">
                <a:solidFill>
                  <a:srgbClr val="4E7738"/>
                </a:solidFill>
                <a:latin typeface="Calibri" panose="020F0502020204030204" pitchFamily="34" charset="0"/>
                <a:cs typeface="Calibri" panose="020F0502020204030204" pitchFamily="34" charset="0"/>
              </a:defRPr>
            </a:lvl1pPr>
          </a:lstStyle>
          <a:p>
            <a:pPr lvl="0"/>
            <a:r>
              <a:rPr lang="en-US" dirty="0"/>
              <a:t>Headline</a:t>
            </a:r>
          </a:p>
        </p:txBody>
      </p:sp>
    </p:spTree>
    <p:extLst>
      <p:ext uri="{BB962C8B-B14F-4D97-AF65-F5344CB8AC3E}">
        <p14:creationId xmlns:p14="http://schemas.microsoft.com/office/powerpoint/2010/main" val="2021108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E777B-1F71-44A5-B829-ABC5336639C9}"/>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5FAC2B6-7E71-4B1F-8929-58FA4E823E73}"/>
              </a:ext>
            </a:extLst>
          </p:cNvPr>
          <p:cNvSpPr>
            <a:spLocks noGrp="1"/>
          </p:cNvSpPr>
          <p:nvPr>
            <p:ph type="sldNum" sz="quarter" idx="10"/>
          </p:nvPr>
        </p:nvSpPr>
        <p:spPr>
          <a:xfrm>
            <a:off x="8610600" y="4767263"/>
            <a:ext cx="457200" cy="274637"/>
          </a:xfrm>
          <a:prstGeom prst="rect">
            <a:avLst/>
          </a:prstGeom>
        </p:spPr>
        <p:txBody>
          <a:bodyPr/>
          <a:lstStyle/>
          <a:p>
            <a:fld id="{5EEA3AB0-568C-0847-866D-38BE6B4828E9}" type="slidenum">
              <a:rPr lang="en-US" smtClean="0"/>
              <a:t>‹#›</a:t>
            </a:fld>
            <a:endParaRPr lang="en-US" dirty="0"/>
          </a:p>
        </p:txBody>
      </p:sp>
    </p:spTree>
    <p:extLst>
      <p:ext uri="{BB962C8B-B14F-4D97-AF65-F5344CB8AC3E}">
        <p14:creationId xmlns:p14="http://schemas.microsoft.com/office/powerpoint/2010/main" val="489899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1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DCE14F-D729-B74B-B97E-C2196028C5A0}"/>
              </a:ext>
            </a:extLst>
          </p:cNvPr>
          <p:cNvSpPr>
            <a:spLocks noGrp="1"/>
          </p:cNvSpPr>
          <p:nvPr>
            <p:ph type="sldNum" sz="quarter" idx="10"/>
          </p:nvPr>
        </p:nvSpPr>
        <p:spPr>
          <a:xfrm>
            <a:off x="8610600" y="4767263"/>
            <a:ext cx="457200" cy="274637"/>
          </a:xfrm>
          <a:prstGeom prst="rect">
            <a:avLst/>
          </a:prstGeom>
        </p:spPr>
        <p:txBody>
          <a:bodyPr/>
          <a:lstStyle/>
          <a:p>
            <a:fld id="{5EEA3AB0-568C-0847-866D-38BE6B4828E9}" type="slidenum">
              <a:rPr lang="en-US" smtClean="0"/>
              <a:t>‹#›</a:t>
            </a:fld>
            <a:endParaRPr lang="en-US" dirty="0"/>
          </a:p>
        </p:txBody>
      </p:sp>
      <p:sp>
        <p:nvSpPr>
          <p:cNvPr id="4" name="Text Placeholder 12">
            <a:extLst>
              <a:ext uri="{FF2B5EF4-FFF2-40B4-BE49-F238E27FC236}">
                <a16:creationId xmlns:a16="http://schemas.microsoft.com/office/drawing/2014/main" id="{44D06819-EF9F-F64F-B188-F4C88287D1A5}"/>
              </a:ext>
            </a:extLst>
          </p:cNvPr>
          <p:cNvSpPr>
            <a:spLocks noGrp="1"/>
          </p:cNvSpPr>
          <p:nvPr>
            <p:ph type="body" sz="quarter" idx="14" hasCustomPrompt="1"/>
          </p:nvPr>
        </p:nvSpPr>
        <p:spPr>
          <a:xfrm>
            <a:off x="304800" y="666750"/>
            <a:ext cx="5105400" cy="457200"/>
          </a:xfrm>
          <a:prstGeom prst="rect">
            <a:avLst/>
          </a:prstGeom>
        </p:spPr>
        <p:txBody>
          <a:bodyPr/>
          <a:lstStyle>
            <a:lvl1pPr marL="0" indent="0" algn="l">
              <a:buFontTx/>
              <a:buNone/>
              <a:defRPr sz="2400" b="1" i="0">
                <a:solidFill>
                  <a:srgbClr val="4E7738"/>
                </a:solidFill>
                <a:latin typeface="Calibri" panose="020F0502020204030204" pitchFamily="34" charset="0"/>
                <a:cs typeface="Calibri" panose="020F0502020204030204" pitchFamily="34" charset="0"/>
              </a:defRPr>
            </a:lvl1pPr>
          </a:lstStyle>
          <a:p>
            <a:pPr lvl="0"/>
            <a:r>
              <a:rPr lang="en-US" dirty="0"/>
              <a:t>Headline</a:t>
            </a:r>
          </a:p>
        </p:txBody>
      </p:sp>
      <p:sp>
        <p:nvSpPr>
          <p:cNvPr id="6" name="Text Placeholder 12">
            <a:extLst>
              <a:ext uri="{FF2B5EF4-FFF2-40B4-BE49-F238E27FC236}">
                <a16:creationId xmlns:a16="http://schemas.microsoft.com/office/drawing/2014/main" id="{4E6CCC46-1B61-A040-90BF-DD6209741BB6}"/>
              </a:ext>
            </a:extLst>
          </p:cNvPr>
          <p:cNvSpPr>
            <a:spLocks noGrp="1"/>
          </p:cNvSpPr>
          <p:nvPr>
            <p:ph type="body" sz="quarter" idx="15" hasCustomPrompt="1"/>
          </p:nvPr>
        </p:nvSpPr>
        <p:spPr>
          <a:xfrm>
            <a:off x="304800" y="1336708"/>
            <a:ext cx="5105400" cy="304800"/>
          </a:xfrm>
          <a:prstGeom prst="rect">
            <a:avLst/>
          </a:prstGeom>
        </p:spPr>
        <p:txBody>
          <a:bodyPr/>
          <a:lstStyle>
            <a:lvl1pPr marL="0" indent="0" algn="l">
              <a:buFontTx/>
              <a:buNone/>
              <a:defRPr sz="1800" b="1" i="0">
                <a:solidFill>
                  <a:schemeClr val="tx1"/>
                </a:solidFill>
                <a:latin typeface="Calibri" panose="020F0502020204030204" pitchFamily="34" charset="0"/>
                <a:cs typeface="Calibri" panose="020F0502020204030204" pitchFamily="34" charset="0"/>
              </a:defRPr>
            </a:lvl1pPr>
          </a:lstStyle>
          <a:p>
            <a:pPr lvl="0"/>
            <a:r>
              <a:rPr lang="en-US" dirty="0"/>
              <a:t>Subhead</a:t>
            </a:r>
          </a:p>
        </p:txBody>
      </p:sp>
      <p:sp>
        <p:nvSpPr>
          <p:cNvPr id="8" name="Picture Placeholder 7">
            <a:extLst>
              <a:ext uri="{FF2B5EF4-FFF2-40B4-BE49-F238E27FC236}">
                <a16:creationId xmlns:a16="http://schemas.microsoft.com/office/drawing/2014/main" id="{92E9724A-7E73-3F48-8C7F-40E7D4187BAE}"/>
              </a:ext>
            </a:extLst>
          </p:cNvPr>
          <p:cNvSpPr>
            <a:spLocks noGrp="1"/>
          </p:cNvSpPr>
          <p:nvPr>
            <p:ph type="pic" sz="quarter" idx="17"/>
          </p:nvPr>
        </p:nvSpPr>
        <p:spPr>
          <a:xfrm>
            <a:off x="5638800" y="666750"/>
            <a:ext cx="3200400" cy="3659300"/>
          </a:xfrm>
          <a:prstGeom prst="rect">
            <a:avLst/>
          </a:prstGeom>
        </p:spPr>
        <p:txBody>
          <a:bodyPr/>
          <a:lstStyle/>
          <a:p>
            <a:endParaRPr lang="en-US"/>
          </a:p>
        </p:txBody>
      </p:sp>
      <p:sp>
        <p:nvSpPr>
          <p:cNvPr id="10" name="Text Placeholder 4">
            <a:extLst>
              <a:ext uri="{FF2B5EF4-FFF2-40B4-BE49-F238E27FC236}">
                <a16:creationId xmlns:a16="http://schemas.microsoft.com/office/drawing/2014/main" id="{66CFEA27-5AFB-3C4A-8A77-C5DE55CA3853}"/>
              </a:ext>
            </a:extLst>
          </p:cNvPr>
          <p:cNvSpPr>
            <a:spLocks noGrp="1"/>
          </p:cNvSpPr>
          <p:nvPr>
            <p:ph type="body" sz="quarter" idx="16"/>
          </p:nvPr>
        </p:nvSpPr>
        <p:spPr>
          <a:xfrm>
            <a:off x="304800" y="1854266"/>
            <a:ext cx="5105400" cy="2471784"/>
          </a:xfrm>
          <a:prstGeom prst="rect">
            <a:avLst/>
          </a:prstGeom>
        </p:spPr>
        <p:txBody>
          <a:bodyPr/>
          <a:lstStyle>
            <a:lvl1pPr>
              <a:defRPr sz="1800" b="0" i="0">
                <a:latin typeface="Calibri" panose="020F0502020204030204" pitchFamily="34" charset="0"/>
                <a:cs typeface="Calibri" panose="020F0502020204030204" pitchFamily="34" charset="0"/>
              </a:defRPr>
            </a:lvl1pPr>
            <a:lvl2pPr>
              <a:defRPr sz="1600" b="0" i="0">
                <a:latin typeface="Calibri" panose="020F0502020204030204" pitchFamily="34" charset="0"/>
                <a:cs typeface="Calibri" panose="020F0502020204030204" pitchFamily="34" charset="0"/>
              </a:defRPr>
            </a:lvl2pPr>
            <a:lvl3pPr>
              <a:defRPr sz="1400" b="0" i="0">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7" name="Text Placeholder 12">
            <a:extLst>
              <a:ext uri="{FF2B5EF4-FFF2-40B4-BE49-F238E27FC236}">
                <a16:creationId xmlns:a16="http://schemas.microsoft.com/office/drawing/2014/main" id="{74A3FA00-AC70-724C-8474-C6B321A70EFC}"/>
              </a:ext>
            </a:extLst>
          </p:cNvPr>
          <p:cNvSpPr>
            <a:spLocks noGrp="1"/>
          </p:cNvSpPr>
          <p:nvPr>
            <p:ph type="body" sz="quarter" idx="18" hasCustomPrompt="1"/>
          </p:nvPr>
        </p:nvSpPr>
        <p:spPr>
          <a:xfrm>
            <a:off x="304800" y="11080"/>
            <a:ext cx="8534400" cy="442912"/>
          </a:xfrm>
          <a:prstGeom prst="rect">
            <a:avLst/>
          </a:prstGeom>
        </p:spPr>
        <p:txBody>
          <a:bodyPr anchor="ctr"/>
          <a:lstStyle>
            <a:lvl1pPr marL="0" indent="0" algn="l">
              <a:buFontTx/>
              <a:buNone/>
              <a:defRPr sz="2400" b="1" i="0">
                <a:solidFill>
                  <a:schemeClr val="bg1"/>
                </a:solidFill>
                <a:latin typeface="Calibri" panose="020F0502020204030204" pitchFamily="34" charset="0"/>
                <a:cs typeface="Calibri" panose="020F0502020204030204" pitchFamily="34" charset="0"/>
              </a:defRPr>
            </a:lvl1pPr>
          </a:lstStyle>
          <a:p>
            <a:pPr lvl="0"/>
            <a:r>
              <a:rPr lang="en-US" dirty="0"/>
              <a:t>Slide Title</a:t>
            </a:r>
          </a:p>
        </p:txBody>
      </p:sp>
    </p:spTree>
    <p:extLst>
      <p:ext uri="{BB962C8B-B14F-4D97-AF65-F5344CB8AC3E}">
        <p14:creationId xmlns:p14="http://schemas.microsoft.com/office/powerpoint/2010/main" val="276589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No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DCE14F-D729-B74B-B97E-C2196028C5A0}"/>
              </a:ext>
            </a:extLst>
          </p:cNvPr>
          <p:cNvSpPr>
            <a:spLocks noGrp="1"/>
          </p:cNvSpPr>
          <p:nvPr>
            <p:ph type="sldNum" sz="quarter" idx="10"/>
          </p:nvPr>
        </p:nvSpPr>
        <p:spPr>
          <a:xfrm>
            <a:off x="8610600" y="4767263"/>
            <a:ext cx="457200" cy="274637"/>
          </a:xfrm>
          <a:prstGeom prst="rect">
            <a:avLst/>
          </a:prstGeom>
        </p:spPr>
        <p:txBody>
          <a:bodyPr/>
          <a:lstStyle/>
          <a:p>
            <a:fld id="{5EEA3AB0-568C-0847-866D-38BE6B4828E9}" type="slidenum">
              <a:rPr lang="en-US" smtClean="0"/>
              <a:t>‹#›</a:t>
            </a:fld>
            <a:endParaRPr lang="en-US" dirty="0"/>
          </a:p>
        </p:txBody>
      </p:sp>
      <p:sp>
        <p:nvSpPr>
          <p:cNvPr id="4" name="Text Placeholder 12">
            <a:extLst>
              <a:ext uri="{FF2B5EF4-FFF2-40B4-BE49-F238E27FC236}">
                <a16:creationId xmlns:a16="http://schemas.microsoft.com/office/drawing/2014/main" id="{44D06819-EF9F-F64F-B188-F4C88287D1A5}"/>
              </a:ext>
            </a:extLst>
          </p:cNvPr>
          <p:cNvSpPr>
            <a:spLocks noGrp="1"/>
          </p:cNvSpPr>
          <p:nvPr>
            <p:ph type="body" sz="quarter" idx="14" hasCustomPrompt="1"/>
          </p:nvPr>
        </p:nvSpPr>
        <p:spPr>
          <a:xfrm>
            <a:off x="304800" y="666750"/>
            <a:ext cx="5105400" cy="457200"/>
          </a:xfrm>
          <a:prstGeom prst="rect">
            <a:avLst/>
          </a:prstGeom>
        </p:spPr>
        <p:txBody>
          <a:bodyPr/>
          <a:lstStyle>
            <a:lvl1pPr marL="0" indent="0" algn="l">
              <a:buFontTx/>
              <a:buNone/>
              <a:defRPr sz="2400" b="1" i="0">
                <a:solidFill>
                  <a:srgbClr val="4E7738"/>
                </a:solidFill>
                <a:latin typeface="Calibri" panose="020F0502020204030204" pitchFamily="34" charset="0"/>
                <a:cs typeface="Calibri" panose="020F0502020204030204" pitchFamily="34" charset="0"/>
              </a:defRPr>
            </a:lvl1pPr>
          </a:lstStyle>
          <a:p>
            <a:pPr lvl="0"/>
            <a:r>
              <a:rPr lang="en-US" dirty="0"/>
              <a:t>Headline</a:t>
            </a:r>
          </a:p>
        </p:txBody>
      </p:sp>
      <p:sp>
        <p:nvSpPr>
          <p:cNvPr id="6" name="Text Placeholder 12">
            <a:extLst>
              <a:ext uri="{FF2B5EF4-FFF2-40B4-BE49-F238E27FC236}">
                <a16:creationId xmlns:a16="http://schemas.microsoft.com/office/drawing/2014/main" id="{4E6CCC46-1B61-A040-90BF-DD6209741BB6}"/>
              </a:ext>
            </a:extLst>
          </p:cNvPr>
          <p:cNvSpPr>
            <a:spLocks noGrp="1"/>
          </p:cNvSpPr>
          <p:nvPr>
            <p:ph type="body" sz="quarter" idx="15" hasCustomPrompt="1"/>
          </p:nvPr>
        </p:nvSpPr>
        <p:spPr>
          <a:xfrm>
            <a:off x="304800" y="1336708"/>
            <a:ext cx="5105400" cy="304800"/>
          </a:xfrm>
          <a:prstGeom prst="rect">
            <a:avLst/>
          </a:prstGeom>
        </p:spPr>
        <p:txBody>
          <a:bodyPr/>
          <a:lstStyle>
            <a:lvl1pPr marL="0" indent="0" algn="l">
              <a:buFontTx/>
              <a:buNone/>
              <a:defRPr sz="1800" b="1" i="0">
                <a:solidFill>
                  <a:schemeClr val="tx1"/>
                </a:solidFill>
                <a:latin typeface="Calibri" panose="020F0502020204030204" pitchFamily="34" charset="0"/>
                <a:cs typeface="Calibri" panose="020F0502020204030204" pitchFamily="34" charset="0"/>
              </a:defRPr>
            </a:lvl1pPr>
          </a:lstStyle>
          <a:p>
            <a:pPr lvl="0"/>
            <a:r>
              <a:rPr lang="en-US" dirty="0"/>
              <a:t>Subhead</a:t>
            </a:r>
          </a:p>
        </p:txBody>
      </p:sp>
      <p:sp>
        <p:nvSpPr>
          <p:cNvPr id="10" name="Text Placeholder 4">
            <a:extLst>
              <a:ext uri="{FF2B5EF4-FFF2-40B4-BE49-F238E27FC236}">
                <a16:creationId xmlns:a16="http://schemas.microsoft.com/office/drawing/2014/main" id="{66CFEA27-5AFB-3C4A-8A77-C5DE55CA3853}"/>
              </a:ext>
            </a:extLst>
          </p:cNvPr>
          <p:cNvSpPr>
            <a:spLocks noGrp="1"/>
          </p:cNvSpPr>
          <p:nvPr>
            <p:ph type="body" sz="quarter" idx="16"/>
          </p:nvPr>
        </p:nvSpPr>
        <p:spPr>
          <a:xfrm>
            <a:off x="304799" y="1854266"/>
            <a:ext cx="4038601" cy="2471784"/>
          </a:xfrm>
          <a:prstGeom prst="rect">
            <a:avLst/>
          </a:prstGeom>
        </p:spPr>
        <p:txBody>
          <a:bodyPr/>
          <a:lstStyle>
            <a:lvl1pPr>
              <a:defRPr sz="1800" b="0" i="0">
                <a:latin typeface="Calibri" panose="020F0502020204030204" pitchFamily="34" charset="0"/>
                <a:cs typeface="Calibri" panose="020F0502020204030204" pitchFamily="34" charset="0"/>
              </a:defRPr>
            </a:lvl1pPr>
            <a:lvl2pPr>
              <a:defRPr sz="1600" b="0" i="0">
                <a:latin typeface="Calibri" panose="020F0502020204030204" pitchFamily="34" charset="0"/>
                <a:cs typeface="Calibri" panose="020F0502020204030204" pitchFamily="34" charset="0"/>
              </a:defRPr>
            </a:lvl2pPr>
            <a:lvl3pPr>
              <a:defRPr sz="1400" b="0" i="0">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7" name="Text Placeholder 4">
            <a:extLst>
              <a:ext uri="{FF2B5EF4-FFF2-40B4-BE49-F238E27FC236}">
                <a16:creationId xmlns:a16="http://schemas.microsoft.com/office/drawing/2014/main" id="{05692402-9976-EB45-B618-596684A5AD53}"/>
              </a:ext>
            </a:extLst>
          </p:cNvPr>
          <p:cNvSpPr>
            <a:spLocks noGrp="1"/>
          </p:cNvSpPr>
          <p:nvPr>
            <p:ph type="body" sz="quarter" idx="17" hasCustomPrompt="1"/>
          </p:nvPr>
        </p:nvSpPr>
        <p:spPr>
          <a:xfrm>
            <a:off x="4800599" y="1854266"/>
            <a:ext cx="4038601" cy="2471784"/>
          </a:xfrm>
          <a:prstGeom prst="rect">
            <a:avLst/>
          </a:prstGeom>
        </p:spPr>
        <p:txBody>
          <a:bodyPr/>
          <a:lstStyle>
            <a:lvl1pPr marL="0" indent="0">
              <a:buFontTx/>
              <a:buNone/>
              <a:defRPr sz="1600" b="1" i="0">
                <a:solidFill>
                  <a:srgbClr val="4E7738"/>
                </a:solidFill>
                <a:latin typeface="Calibri" panose="020F0502020204030204" pitchFamily="34" charset="0"/>
                <a:cs typeface="Calibri" panose="020F0502020204030204" pitchFamily="34" charset="0"/>
              </a:defRPr>
            </a:lvl1pPr>
            <a:lvl2pPr marL="457200" indent="0">
              <a:buFontTx/>
              <a:buNone/>
              <a:defRPr sz="1600" b="1" i="0">
                <a:solidFill>
                  <a:srgbClr val="4E7738"/>
                </a:solidFill>
                <a:latin typeface="Calibri" panose="020F0502020204030204" pitchFamily="34" charset="0"/>
                <a:cs typeface="Calibri" panose="020F0502020204030204" pitchFamily="34" charset="0"/>
              </a:defRPr>
            </a:lvl2pPr>
            <a:lvl3pPr marL="914400" indent="0">
              <a:buFontTx/>
              <a:buNone/>
              <a:defRPr sz="1600" b="1" i="0">
                <a:solidFill>
                  <a:srgbClr val="4E7738"/>
                </a:solidFill>
                <a:latin typeface="Calibri" panose="020F0502020204030204" pitchFamily="34" charset="0"/>
                <a:cs typeface="Calibri" panose="020F0502020204030204" pitchFamily="34" charset="0"/>
              </a:defRPr>
            </a:lvl3pPr>
          </a:lstStyle>
          <a:p>
            <a:pPr lvl="0"/>
            <a:r>
              <a:rPr lang="en-US" dirty="0"/>
              <a:t>Content Highlight/Callout</a:t>
            </a:r>
          </a:p>
        </p:txBody>
      </p:sp>
      <p:sp>
        <p:nvSpPr>
          <p:cNvPr id="9" name="Picture Placeholder 7">
            <a:extLst>
              <a:ext uri="{FF2B5EF4-FFF2-40B4-BE49-F238E27FC236}">
                <a16:creationId xmlns:a16="http://schemas.microsoft.com/office/drawing/2014/main" id="{2E5AA056-EFAC-FB4B-86A6-BF4D8C6F1127}"/>
              </a:ext>
            </a:extLst>
          </p:cNvPr>
          <p:cNvSpPr>
            <a:spLocks noGrp="1"/>
          </p:cNvSpPr>
          <p:nvPr>
            <p:ph type="pic" sz="quarter" idx="18" hasCustomPrompt="1"/>
          </p:nvPr>
        </p:nvSpPr>
        <p:spPr>
          <a:xfrm>
            <a:off x="6553200" y="662167"/>
            <a:ext cx="2286000" cy="750885"/>
          </a:xfrm>
          <a:prstGeom prst="rect">
            <a:avLst/>
          </a:prstGeom>
        </p:spPr>
        <p:txBody>
          <a:bodyPr anchor="ctr"/>
          <a:lstStyle>
            <a:lvl1pPr marL="0" indent="0" algn="ctr">
              <a:buFontTx/>
              <a:buNone/>
              <a:defRPr/>
            </a:lvl1pPr>
          </a:lstStyle>
          <a:p>
            <a:r>
              <a:rPr lang="en-US" dirty="0"/>
              <a:t>Logo</a:t>
            </a:r>
          </a:p>
        </p:txBody>
      </p:sp>
      <p:sp>
        <p:nvSpPr>
          <p:cNvPr id="8" name="Text Placeholder 12">
            <a:extLst>
              <a:ext uri="{FF2B5EF4-FFF2-40B4-BE49-F238E27FC236}">
                <a16:creationId xmlns:a16="http://schemas.microsoft.com/office/drawing/2014/main" id="{DC5AF89C-8D82-DA49-A3DD-8FC0444C1CA6}"/>
              </a:ext>
            </a:extLst>
          </p:cNvPr>
          <p:cNvSpPr>
            <a:spLocks noGrp="1"/>
          </p:cNvSpPr>
          <p:nvPr>
            <p:ph type="body" sz="quarter" idx="19" hasCustomPrompt="1"/>
          </p:nvPr>
        </p:nvSpPr>
        <p:spPr>
          <a:xfrm>
            <a:off x="304800" y="11080"/>
            <a:ext cx="8534400" cy="442912"/>
          </a:xfrm>
          <a:prstGeom prst="rect">
            <a:avLst/>
          </a:prstGeom>
        </p:spPr>
        <p:txBody>
          <a:bodyPr anchor="ctr"/>
          <a:lstStyle>
            <a:lvl1pPr marL="0" indent="0" algn="l">
              <a:buFontTx/>
              <a:buNone/>
              <a:defRPr sz="2400" b="1" i="0">
                <a:solidFill>
                  <a:schemeClr val="bg1"/>
                </a:solidFill>
                <a:latin typeface="Calibri" panose="020F0502020204030204" pitchFamily="34" charset="0"/>
                <a:cs typeface="Calibri" panose="020F0502020204030204" pitchFamily="34" charset="0"/>
              </a:defRPr>
            </a:lvl1pPr>
          </a:lstStyle>
          <a:p>
            <a:pPr lvl="0"/>
            <a:r>
              <a:rPr lang="en-US" dirty="0"/>
              <a:t>Slide Title</a:t>
            </a:r>
          </a:p>
        </p:txBody>
      </p:sp>
    </p:spTree>
    <p:extLst>
      <p:ext uri="{BB962C8B-B14F-4D97-AF65-F5344CB8AC3E}">
        <p14:creationId xmlns:p14="http://schemas.microsoft.com/office/powerpoint/2010/main" val="1225211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Image Captio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DCE14F-D729-B74B-B97E-C2196028C5A0}"/>
              </a:ext>
            </a:extLst>
          </p:cNvPr>
          <p:cNvSpPr>
            <a:spLocks noGrp="1"/>
          </p:cNvSpPr>
          <p:nvPr>
            <p:ph type="sldNum" sz="quarter" idx="10"/>
          </p:nvPr>
        </p:nvSpPr>
        <p:spPr>
          <a:xfrm>
            <a:off x="8610600" y="4767263"/>
            <a:ext cx="457200" cy="274637"/>
          </a:xfrm>
          <a:prstGeom prst="rect">
            <a:avLst/>
          </a:prstGeom>
        </p:spPr>
        <p:txBody>
          <a:bodyPr/>
          <a:lstStyle/>
          <a:p>
            <a:fld id="{5EEA3AB0-568C-0847-866D-38BE6B4828E9}" type="slidenum">
              <a:rPr lang="en-US" smtClean="0"/>
              <a:t>‹#›</a:t>
            </a:fld>
            <a:endParaRPr lang="en-US" dirty="0"/>
          </a:p>
        </p:txBody>
      </p:sp>
      <p:sp>
        <p:nvSpPr>
          <p:cNvPr id="4" name="Text Placeholder 12">
            <a:extLst>
              <a:ext uri="{FF2B5EF4-FFF2-40B4-BE49-F238E27FC236}">
                <a16:creationId xmlns:a16="http://schemas.microsoft.com/office/drawing/2014/main" id="{44D06819-EF9F-F64F-B188-F4C88287D1A5}"/>
              </a:ext>
            </a:extLst>
          </p:cNvPr>
          <p:cNvSpPr>
            <a:spLocks noGrp="1"/>
          </p:cNvSpPr>
          <p:nvPr>
            <p:ph type="body" sz="quarter" idx="14" hasCustomPrompt="1"/>
          </p:nvPr>
        </p:nvSpPr>
        <p:spPr>
          <a:xfrm>
            <a:off x="304800" y="666750"/>
            <a:ext cx="5105400" cy="457200"/>
          </a:xfrm>
          <a:prstGeom prst="rect">
            <a:avLst/>
          </a:prstGeom>
        </p:spPr>
        <p:txBody>
          <a:bodyPr/>
          <a:lstStyle>
            <a:lvl1pPr marL="0" indent="0" algn="l">
              <a:buFontTx/>
              <a:buNone/>
              <a:defRPr sz="2400" b="1" i="0">
                <a:solidFill>
                  <a:srgbClr val="4E7738"/>
                </a:solidFill>
                <a:latin typeface="Calibri" panose="020F0502020204030204" pitchFamily="34" charset="0"/>
                <a:cs typeface="Calibri" panose="020F0502020204030204" pitchFamily="34" charset="0"/>
              </a:defRPr>
            </a:lvl1pPr>
          </a:lstStyle>
          <a:p>
            <a:pPr lvl="0"/>
            <a:r>
              <a:rPr lang="en-US" dirty="0"/>
              <a:t>Headline</a:t>
            </a:r>
          </a:p>
        </p:txBody>
      </p:sp>
      <p:sp>
        <p:nvSpPr>
          <p:cNvPr id="6" name="Text Placeholder 12">
            <a:extLst>
              <a:ext uri="{FF2B5EF4-FFF2-40B4-BE49-F238E27FC236}">
                <a16:creationId xmlns:a16="http://schemas.microsoft.com/office/drawing/2014/main" id="{4E6CCC46-1B61-A040-90BF-DD6209741BB6}"/>
              </a:ext>
            </a:extLst>
          </p:cNvPr>
          <p:cNvSpPr>
            <a:spLocks noGrp="1"/>
          </p:cNvSpPr>
          <p:nvPr>
            <p:ph type="body" sz="quarter" idx="15" hasCustomPrompt="1"/>
          </p:nvPr>
        </p:nvSpPr>
        <p:spPr>
          <a:xfrm>
            <a:off x="304800" y="1336708"/>
            <a:ext cx="5105400" cy="304800"/>
          </a:xfrm>
          <a:prstGeom prst="rect">
            <a:avLst/>
          </a:prstGeom>
        </p:spPr>
        <p:txBody>
          <a:bodyPr/>
          <a:lstStyle>
            <a:lvl1pPr marL="0" indent="0" algn="l">
              <a:buFontTx/>
              <a:buNone/>
              <a:defRPr sz="1800" b="1" i="0">
                <a:solidFill>
                  <a:schemeClr val="tx1"/>
                </a:solidFill>
                <a:latin typeface="Calibri" panose="020F0502020204030204" pitchFamily="34" charset="0"/>
                <a:cs typeface="Calibri" panose="020F0502020204030204" pitchFamily="34" charset="0"/>
              </a:defRPr>
            </a:lvl1pPr>
          </a:lstStyle>
          <a:p>
            <a:pPr lvl="0"/>
            <a:r>
              <a:rPr lang="en-US" dirty="0"/>
              <a:t>Subhead</a:t>
            </a:r>
          </a:p>
        </p:txBody>
      </p:sp>
      <p:sp>
        <p:nvSpPr>
          <p:cNvPr id="5" name="Text Placeholder 4">
            <a:extLst>
              <a:ext uri="{FF2B5EF4-FFF2-40B4-BE49-F238E27FC236}">
                <a16:creationId xmlns:a16="http://schemas.microsoft.com/office/drawing/2014/main" id="{A0CCB360-A5E3-2C47-BCB4-E6B7169035A0}"/>
              </a:ext>
            </a:extLst>
          </p:cNvPr>
          <p:cNvSpPr>
            <a:spLocks noGrp="1"/>
          </p:cNvSpPr>
          <p:nvPr>
            <p:ph type="body" sz="quarter" idx="16"/>
          </p:nvPr>
        </p:nvSpPr>
        <p:spPr>
          <a:xfrm>
            <a:off x="304800" y="1854266"/>
            <a:ext cx="5105400" cy="2471784"/>
          </a:xfrm>
          <a:prstGeom prst="rect">
            <a:avLst/>
          </a:prstGeom>
        </p:spPr>
        <p:txBody>
          <a:bodyPr/>
          <a:lstStyle>
            <a:lvl1pPr>
              <a:defRPr sz="1800" b="0" i="0">
                <a:latin typeface="Calibri" panose="020F0502020204030204" pitchFamily="34" charset="0"/>
                <a:cs typeface="Calibri" panose="020F0502020204030204" pitchFamily="34" charset="0"/>
              </a:defRPr>
            </a:lvl1pPr>
            <a:lvl2pPr>
              <a:defRPr sz="1600" b="0" i="0">
                <a:latin typeface="Calibri" panose="020F0502020204030204" pitchFamily="34" charset="0"/>
                <a:cs typeface="Calibri" panose="020F0502020204030204" pitchFamily="34" charset="0"/>
              </a:defRPr>
            </a:lvl2pPr>
            <a:lvl3pPr>
              <a:defRPr sz="1400" b="0" i="0">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8" name="Picture Placeholder 7">
            <a:extLst>
              <a:ext uri="{FF2B5EF4-FFF2-40B4-BE49-F238E27FC236}">
                <a16:creationId xmlns:a16="http://schemas.microsoft.com/office/drawing/2014/main" id="{92E9724A-7E73-3F48-8C7F-40E7D4187BAE}"/>
              </a:ext>
            </a:extLst>
          </p:cNvPr>
          <p:cNvSpPr>
            <a:spLocks noGrp="1"/>
          </p:cNvSpPr>
          <p:nvPr>
            <p:ph type="pic" sz="quarter" idx="17"/>
          </p:nvPr>
        </p:nvSpPr>
        <p:spPr>
          <a:xfrm>
            <a:off x="5638800" y="666750"/>
            <a:ext cx="3200400" cy="1453244"/>
          </a:xfrm>
          <a:prstGeom prst="rect">
            <a:avLst/>
          </a:prstGeom>
        </p:spPr>
        <p:txBody>
          <a:bodyPr/>
          <a:lstStyle/>
          <a:p>
            <a:endParaRPr lang="en-US"/>
          </a:p>
        </p:txBody>
      </p:sp>
      <p:sp>
        <p:nvSpPr>
          <p:cNvPr id="7" name="Picture Placeholder 7">
            <a:extLst>
              <a:ext uri="{FF2B5EF4-FFF2-40B4-BE49-F238E27FC236}">
                <a16:creationId xmlns:a16="http://schemas.microsoft.com/office/drawing/2014/main" id="{C4084DA3-2A37-DD43-AAFE-D29BCCE3CA8A}"/>
              </a:ext>
            </a:extLst>
          </p:cNvPr>
          <p:cNvSpPr>
            <a:spLocks noGrp="1"/>
          </p:cNvSpPr>
          <p:nvPr>
            <p:ph type="pic" sz="quarter" idx="18"/>
          </p:nvPr>
        </p:nvSpPr>
        <p:spPr>
          <a:xfrm>
            <a:off x="5649686" y="2717006"/>
            <a:ext cx="3200400" cy="1302544"/>
          </a:xfrm>
          <a:prstGeom prst="rect">
            <a:avLst/>
          </a:prstGeom>
        </p:spPr>
        <p:txBody>
          <a:bodyPr/>
          <a:lstStyle/>
          <a:p>
            <a:endParaRPr lang="en-US" dirty="0"/>
          </a:p>
        </p:txBody>
      </p:sp>
      <p:sp>
        <p:nvSpPr>
          <p:cNvPr id="10" name="Text Placeholder 12">
            <a:extLst>
              <a:ext uri="{FF2B5EF4-FFF2-40B4-BE49-F238E27FC236}">
                <a16:creationId xmlns:a16="http://schemas.microsoft.com/office/drawing/2014/main" id="{28A8A47B-9944-E94B-8475-CD777E1BB288}"/>
              </a:ext>
            </a:extLst>
          </p:cNvPr>
          <p:cNvSpPr>
            <a:spLocks noGrp="1"/>
          </p:cNvSpPr>
          <p:nvPr>
            <p:ph type="body" sz="quarter" idx="19" hasCustomPrompt="1"/>
          </p:nvPr>
        </p:nvSpPr>
        <p:spPr>
          <a:xfrm>
            <a:off x="5638800" y="2190750"/>
            <a:ext cx="3200400" cy="235744"/>
          </a:xfrm>
          <a:prstGeom prst="rect">
            <a:avLst/>
          </a:prstGeom>
        </p:spPr>
        <p:txBody>
          <a:bodyPr/>
          <a:lstStyle>
            <a:lvl1pPr marL="0" indent="0" algn="ctr">
              <a:buFontTx/>
              <a:buNone/>
              <a:defRPr sz="1200" b="0" i="0">
                <a:solidFill>
                  <a:srgbClr val="4E7738"/>
                </a:solidFill>
                <a:latin typeface="Calibri" panose="020F0502020204030204" pitchFamily="34" charset="0"/>
                <a:cs typeface="Calibri" panose="020F0502020204030204" pitchFamily="34" charset="0"/>
              </a:defRPr>
            </a:lvl1pPr>
          </a:lstStyle>
          <a:p>
            <a:pPr lvl="0"/>
            <a:r>
              <a:rPr lang="en-US" dirty="0"/>
              <a:t>Image Caption</a:t>
            </a:r>
          </a:p>
        </p:txBody>
      </p:sp>
      <p:sp>
        <p:nvSpPr>
          <p:cNvPr id="11" name="Text Placeholder 12">
            <a:extLst>
              <a:ext uri="{FF2B5EF4-FFF2-40B4-BE49-F238E27FC236}">
                <a16:creationId xmlns:a16="http://schemas.microsoft.com/office/drawing/2014/main" id="{2A542AD4-58BE-FB4A-A51F-3532505E0740}"/>
              </a:ext>
            </a:extLst>
          </p:cNvPr>
          <p:cNvSpPr>
            <a:spLocks noGrp="1"/>
          </p:cNvSpPr>
          <p:nvPr>
            <p:ph type="body" sz="quarter" idx="20" hasCustomPrompt="1"/>
          </p:nvPr>
        </p:nvSpPr>
        <p:spPr>
          <a:xfrm>
            <a:off x="5638800" y="4090306"/>
            <a:ext cx="3200400" cy="235744"/>
          </a:xfrm>
          <a:prstGeom prst="rect">
            <a:avLst/>
          </a:prstGeom>
        </p:spPr>
        <p:txBody>
          <a:bodyPr/>
          <a:lstStyle>
            <a:lvl1pPr marL="0" indent="0" algn="ctr">
              <a:buFontTx/>
              <a:buNone/>
              <a:defRPr sz="1200" b="0" i="0">
                <a:solidFill>
                  <a:srgbClr val="4E7738"/>
                </a:solidFill>
                <a:latin typeface="Calibri" panose="020F0502020204030204" pitchFamily="34" charset="0"/>
                <a:cs typeface="Calibri" panose="020F0502020204030204" pitchFamily="34" charset="0"/>
              </a:defRPr>
            </a:lvl1pPr>
          </a:lstStyle>
          <a:p>
            <a:pPr lvl="0"/>
            <a:r>
              <a:rPr lang="en-US" dirty="0"/>
              <a:t>Image Caption</a:t>
            </a:r>
          </a:p>
        </p:txBody>
      </p:sp>
      <p:sp>
        <p:nvSpPr>
          <p:cNvPr id="12" name="Text Placeholder 12">
            <a:extLst>
              <a:ext uri="{FF2B5EF4-FFF2-40B4-BE49-F238E27FC236}">
                <a16:creationId xmlns:a16="http://schemas.microsoft.com/office/drawing/2014/main" id="{20177B20-E182-9A43-B965-FDCCE8569881}"/>
              </a:ext>
            </a:extLst>
          </p:cNvPr>
          <p:cNvSpPr>
            <a:spLocks noGrp="1"/>
          </p:cNvSpPr>
          <p:nvPr>
            <p:ph type="body" sz="quarter" idx="21" hasCustomPrompt="1"/>
          </p:nvPr>
        </p:nvSpPr>
        <p:spPr>
          <a:xfrm>
            <a:off x="304800" y="11080"/>
            <a:ext cx="8534400" cy="442912"/>
          </a:xfrm>
          <a:prstGeom prst="rect">
            <a:avLst/>
          </a:prstGeom>
        </p:spPr>
        <p:txBody>
          <a:bodyPr anchor="ctr"/>
          <a:lstStyle>
            <a:lvl1pPr marL="0" indent="0" algn="l">
              <a:buFontTx/>
              <a:buNone/>
              <a:defRPr sz="2400" b="1" i="0">
                <a:solidFill>
                  <a:schemeClr val="bg1"/>
                </a:solidFill>
                <a:latin typeface="Calibri" panose="020F0502020204030204" pitchFamily="34" charset="0"/>
                <a:cs typeface="Calibri" panose="020F0502020204030204" pitchFamily="34" charset="0"/>
              </a:defRPr>
            </a:lvl1pPr>
          </a:lstStyle>
          <a:p>
            <a:pPr lvl="0"/>
            <a:r>
              <a:rPr lang="en-US" dirty="0"/>
              <a:t>Slide Title</a:t>
            </a:r>
          </a:p>
        </p:txBody>
      </p:sp>
    </p:spTree>
    <p:extLst>
      <p:ext uri="{BB962C8B-B14F-4D97-AF65-F5344CB8AC3E}">
        <p14:creationId xmlns:p14="http://schemas.microsoft.com/office/powerpoint/2010/main" val="623817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 Description 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DCE14F-D729-B74B-B97E-C2196028C5A0}"/>
              </a:ext>
            </a:extLst>
          </p:cNvPr>
          <p:cNvSpPr>
            <a:spLocks noGrp="1"/>
          </p:cNvSpPr>
          <p:nvPr>
            <p:ph type="sldNum" sz="quarter" idx="10"/>
          </p:nvPr>
        </p:nvSpPr>
        <p:spPr>
          <a:xfrm>
            <a:off x="8610600" y="4767263"/>
            <a:ext cx="457200" cy="274637"/>
          </a:xfrm>
          <a:prstGeom prst="rect">
            <a:avLst/>
          </a:prstGeom>
        </p:spPr>
        <p:txBody>
          <a:bodyPr/>
          <a:lstStyle/>
          <a:p>
            <a:fld id="{5EEA3AB0-568C-0847-866D-38BE6B4828E9}" type="slidenum">
              <a:rPr lang="en-US" smtClean="0"/>
              <a:t>‹#›</a:t>
            </a:fld>
            <a:endParaRPr lang="en-US" dirty="0"/>
          </a:p>
        </p:txBody>
      </p:sp>
      <p:sp>
        <p:nvSpPr>
          <p:cNvPr id="4" name="Text Placeholder 12">
            <a:extLst>
              <a:ext uri="{FF2B5EF4-FFF2-40B4-BE49-F238E27FC236}">
                <a16:creationId xmlns:a16="http://schemas.microsoft.com/office/drawing/2014/main" id="{44D06819-EF9F-F64F-B188-F4C88287D1A5}"/>
              </a:ext>
            </a:extLst>
          </p:cNvPr>
          <p:cNvSpPr>
            <a:spLocks noGrp="1"/>
          </p:cNvSpPr>
          <p:nvPr>
            <p:ph type="body" sz="quarter" idx="14" hasCustomPrompt="1"/>
          </p:nvPr>
        </p:nvSpPr>
        <p:spPr>
          <a:xfrm>
            <a:off x="304800" y="666750"/>
            <a:ext cx="3657600" cy="1676400"/>
          </a:xfrm>
          <a:prstGeom prst="rect">
            <a:avLst/>
          </a:prstGeom>
        </p:spPr>
        <p:txBody>
          <a:bodyPr/>
          <a:lstStyle>
            <a:lvl1pPr marL="0" indent="0" algn="l">
              <a:buFontTx/>
              <a:buNone/>
              <a:defRPr sz="2400" b="1" i="0">
                <a:solidFill>
                  <a:srgbClr val="4E7738"/>
                </a:solidFill>
                <a:latin typeface="Calibri" panose="020F0502020204030204" pitchFamily="34" charset="0"/>
                <a:cs typeface="Calibri" panose="020F0502020204030204" pitchFamily="34" charset="0"/>
              </a:defRPr>
            </a:lvl1pPr>
          </a:lstStyle>
          <a:p>
            <a:pPr lvl="0"/>
            <a:r>
              <a:rPr lang="en-US" dirty="0"/>
              <a:t>Description</a:t>
            </a:r>
          </a:p>
        </p:txBody>
      </p:sp>
      <p:sp>
        <p:nvSpPr>
          <p:cNvPr id="8" name="Picture Placeholder 7">
            <a:extLst>
              <a:ext uri="{FF2B5EF4-FFF2-40B4-BE49-F238E27FC236}">
                <a16:creationId xmlns:a16="http://schemas.microsoft.com/office/drawing/2014/main" id="{92E9724A-7E73-3F48-8C7F-40E7D4187BAE}"/>
              </a:ext>
            </a:extLst>
          </p:cNvPr>
          <p:cNvSpPr>
            <a:spLocks noGrp="1"/>
          </p:cNvSpPr>
          <p:nvPr>
            <p:ph type="pic" sz="quarter" idx="17"/>
          </p:nvPr>
        </p:nvSpPr>
        <p:spPr>
          <a:xfrm>
            <a:off x="4267200" y="666750"/>
            <a:ext cx="4572000" cy="3352800"/>
          </a:xfrm>
          <a:prstGeom prst="rect">
            <a:avLst/>
          </a:prstGeom>
        </p:spPr>
        <p:txBody>
          <a:bodyPr/>
          <a:lstStyle/>
          <a:p>
            <a:endParaRPr lang="en-US" dirty="0"/>
          </a:p>
        </p:txBody>
      </p:sp>
      <p:sp>
        <p:nvSpPr>
          <p:cNvPr id="12" name="Text Placeholder 12">
            <a:extLst>
              <a:ext uri="{FF2B5EF4-FFF2-40B4-BE49-F238E27FC236}">
                <a16:creationId xmlns:a16="http://schemas.microsoft.com/office/drawing/2014/main" id="{BDA3F4C1-A46F-7F4D-AD16-86B318586799}"/>
              </a:ext>
            </a:extLst>
          </p:cNvPr>
          <p:cNvSpPr>
            <a:spLocks noGrp="1"/>
          </p:cNvSpPr>
          <p:nvPr>
            <p:ph type="body" sz="quarter" idx="19" hasCustomPrompt="1"/>
          </p:nvPr>
        </p:nvSpPr>
        <p:spPr>
          <a:xfrm>
            <a:off x="4267200" y="4058840"/>
            <a:ext cx="4572000" cy="235744"/>
          </a:xfrm>
          <a:prstGeom prst="rect">
            <a:avLst/>
          </a:prstGeom>
        </p:spPr>
        <p:txBody>
          <a:bodyPr/>
          <a:lstStyle>
            <a:lvl1pPr marL="0" indent="0" algn="ctr">
              <a:buFontTx/>
              <a:buNone/>
              <a:defRPr sz="1200" b="0" i="0">
                <a:solidFill>
                  <a:srgbClr val="4E7738"/>
                </a:solidFill>
                <a:latin typeface="Calibri" panose="020F0502020204030204" pitchFamily="34" charset="0"/>
                <a:cs typeface="Calibri" panose="020F0502020204030204" pitchFamily="34" charset="0"/>
              </a:defRPr>
            </a:lvl1pPr>
          </a:lstStyle>
          <a:p>
            <a:pPr lvl="0"/>
            <a:r>
              <a:rPr lang="en-US" dirty="0"/>
              <a:t>Image Caption</a:t>
            </a:r>
          </a:p>
        </p:txBody>
      </p:sp>
      <p:sp>
        <p:nvSpPr>
          <p:cNvPr id="6" name="Text Placeholder 12">
            <a:extLst>
              <a:ext uri="{FF2B5EF4-FFF2-40B4-BE49-F238E27FC236}">
                <a16:creationId xmlns:a16="http://schemas.microsoft.com/office/drawing/2014/main" id="{93D54B05-ECC7-8847-AF26-1D5A25D9EC23}"/>
              </a:ext>
            </a:extLst>
          </p:cNvPr>
          <p:cNvSpPr>
            <a:spLocks noGrp="1"/>
          </p:cNvSpPr>
          <p:nvPr>
            <p:ph type="body" sz="quarter" idx="18" hasCustomPrompt="1"/>
          </p:nvPr>
        </p:nvSpPr>
        <p:spPr>
          <a:xfrm>
            <a:off x="304800" y="11080"/>
            <a:ext cx="8534400" cy="442912"/>
          </a:xfrm>
          <a:prstGeom prst="rect">
            <a:avLst/>
          </a:prstGeom>
        </p:spPr>
        <p:txBody>
          <a:bodyPr anchor="ctr"/>
          <a:lstStyle>
            <a:lvl1pPr marL="0" indent="0" algn="l">
              <a:buFontTx/>
              <a:buNone/>
              <a:defRPr sz="2400" b="1" i="0">
                <a:solidFill>
                  <a:schemeClr val="bg1"/>
                </a:solidFill>
                <a:latin typeface="Calibri" panose="020F0502020204030204" pitchFamily="34" charset="0"/>
                <a:cs typeface="Calibri" panose="020F0502020204030204" pitchFamily="34" charset="0"/>
              </a:defRPr>
            </a:lvl1pPr>
          </a:lstStyle>
          <a:p>
            <a:pPr lvl="0"/>
            <a:r>
              <a:rPr lang="en-US" dirty="0"/>
              <a:t>Slide Title</a:t>
            </a:r>
          </a:p>
        </p:txBody>
      </p:sp>
    </p:spTree>
    <p:extLst>
      <p:ext uri="{BB962C8B-B14F-4D97-AF65-F5344CB8AC3E}">
        <p14:creationId xmlns:p14="http://schemas.microsoft.com/office/powerpoint/2010/main" val="3197360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s - Description 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DCE14F-D729-B74B-B97E-C2196028C5A0}"/>
              </a:ext>
            </a:extLst>
          </p:cNvPr>
          <p:cNvSpPr>
            <a:spLocks noGrp="1"/>
          </p:cNvSpPr>
          <p:nvPr>
            <p:ph type="sldNum" sz="quarter" idx="10"/>
          </p:nvPr>
        </p:nvSpPr>
        <p:spPr>
          <a:xfrm>
            <a:off x="8610600" y="4767263"/>
            <a:ext cx="457200" cy="274637"/>
          </a:xfrm>
          <a:prstGeom prst="rect">
            <a:avLst/>
          </a:prstGeom>
        </p:spPr>
        <p:txBody>
          <a:bodyPr/>
          <a:lstStyle/>
          <a:p>
            <a:fld id="{5EEA3AB0-568C-0847-866D-38BE6B4828E9}" type="slidenum">
              <a:rPr lang="en-US" smtClean="0"/>
              <a:t>‹#›</a:t>
            </a:fld>
            <a:endParaRPr lang="en-US" dirty="0"/>
          </a:p>
        </p:txBody>
      </p:sp>
      <p:sp>
        <p:nvSpPr>
          <p:cNvPr id="4" name="Text Placeholder 12">
            <a:extLst>
              <a:ext uri="{FF2B5EF4-FFF2-40B4-BE49-F238E27FC236}">
                <a16:creationId xmlns:a16="http://schemas.microsoft.com/office/drawing/2014/main" id="{44D06819-EF9F-F64F-B188-F4C88287D1A5}"/>
              </a:ext>
            </a:extLst>
          </p:cNvPr>
          <p:cNvSpPr>
            <a:spLocks noGrp="1"/>
          </p:cNvSpPr>
          <p:nvPr>
            <p:ph type="body" sz="quarter" idx="14" hasCustomPrompt="1"/>
          </p:nvPr>
        </p:nvSpPr>
        <p:spPr>
          <a:xfrm>
            <a:off x="1562100" y="666750"/>
            <a:ext cx="6019800" cy="1066800"/>
          </a:xfrm>
          <a:prstGeom prst="rect">
            <a:avLst/>
          </a:prstGeom>
        </p:spPr>
        <p:txBody>
          <a:bodyPr/>
          <a:lstStyle>
            <a:lvl1pPr marL="0" indent="0" algn="ctr">
              <a:buFontTx/>
              <a:buNone/>
              <a:defRPr sz="2400" b="1" i="0">
                <a:solidFill>
                  <a:srgbClr val="4E7738"/>
                </a:solidFill>
                <a:latin typeface="Calibri" panose="020F0502020204030204" pitchFamily="34" charset="0"/>
                <a:cs typeface="Calibri" panose="020F0502020204030204" pitchFamily="34" charset="0"/>
              </a:defRPr>
            </a:lvl1pPr>
          </a:lstStyle>
          <a:p>
            <a:pPr lvl="0"/>
            <a:r>
              <a:rPr lang="en-US" dirty="0"/>
              <a:t>Description</a:t>
            </a:r>
          </a:p>
        </p:txBody>
      </p:sp>
      <p:sp>
        <p:nvSpPr>
          <p:cNvPr id="8" name="Picture Placeholder 7">
            <a:extLst>
              <a:ext uri="{FF2B5EF4-FFF2-40B4-BE49-F238E27FC236}">
                <a16:creationId xmlns:a16="http://schemas.microsoft.com/office/drawing/2014/main" id="{92E9724A-7E73-3F48-8C7F-40E7D4187BAE}"/>
              </a:ext>
            </a:extLst>
          </p:cNvPr>
          <p:cNvSpPr>
            <a:spLocks noGrp="1"/>
          </p:cNvSpPr>
          <p:nvPr>
            <p:ph type="pic" sz="quarter" idx="17"/>
          </p:nvPr>
        </p:nvSpPr>
        <p:spPr>
          <a:xfrm>
            <a:off x="465667" y="2038350"/>
            <a:ext cx="1866900" cy="1447800"/>
          </a:xfrm>
          <a:prstGeom prst="rect">
            <a:avLst/>
          </a:prstGeom>
        </p:spPr>
        <p:txBody>
          <a:bodyPr/>
          <a:lstStyle/>
          <a:p>
            <a:endParaRPr lang="en-US" dirty="0"/>
          </a:p>
        </p:txBody>
      </p:sp>
      <p:sp>
        <p:nvSpPr>
          <p:cNvPr id="12" name="Text Placeholder 12">
            <a:extLst>
              <a:ext uri="{FF2B5EF4-FFF2-40B4-BE49-F238E27FC236}">
                <a16:creationId xmlns:a16="http://schemas.microsoft.com/office/drawing/2014/main" id="{BDA3F4C1-A46F-7F4D-AD16-86B318586799}"/>
              </a:ext>
            </a:extLst>
          </p:cNvPr>
          <p:cNvSpPr>
            <a:spLocks noGrp="1"/>
          </p:cNvSpPr>
          <p:nvPr>
            <p:ph type="body" sz="quarter" idx="19" hasCustomPrompt="1"/>
          </p:nvPr>
        </p:nvSpPr>
        <p:spPr>
          <a:xfrm>
            <a:off x="440267" y="3641645"/>
            <a:ext cx="1892300" cy="298609"/>
          </a:xfrm>
          <a:prstGeom prst="rect">
            <a:avLst/>
          </a:prstGeom>
        </p:spPr>
        <p:txBody>
          <a:bodyPr/>
          <a:lstStyle>
            <a:lvl1pPr marL="0" indent="0" algn="ctr">
              <a:buFontTx/>
              <a:buNone/>
              <a:defRPr sz="1600" b="0" i="0">
                <a:solidFill>
                  <a:schemeClr val="tx1"/>
                </a:solidFill>
                <a:latin typeface="Calibri" panose="020F0502020204030204" pitchFamily="34" charset="0"/>
                <a:cs typeface="Calibri" panose="020F0502020204030204" pitchFamily="34" charset="0"/>
              </a:defRPr>
            </a:lvl1pPr>
          </a:lstStyle>
          <a:p>
            <a:pPr lvl="0"/>
            <a:r>
              <a:rPr lang="en-US" dirty="0"/>
              <a:t>Description</a:t>
            </a:r>
          </a:p>
        </p:txBody>
      </p:sp>
      <p:sp>
        <p:nvSpPr>
          <p:cNvPr id="6" name="Picture Placeholder 7">
            <a:extLst>
              <a:ext uri="{FF2B5EF4-FFF2-40B4-BE49-F238E27FC236}">
                <a16:creationId xmlns:a16="http://schemas.microsoft.com/office/drawing/2014/main" id="{CF33B7CC-8C56-9D43-8A15-455290B5D073}"/>
              </a:ext>
            </a:extLst>
          </p:cNvPr>
          <p:cNvSpPr>
            <a:spLocks noGrp="1"/>
          </p:cNvSpPr>
          <p:nvPr>
            <p:ph type="pic" sz="quarter" idx="20"/>
          </p:nvPr>
        </p:nvSpPr>
        <p:spPr>
          <a:xfrm>
            <a:off x="2561167" y="2038350"/>
            <a:ext cx="1866900" cy="1447800"/>
          </a:xfrm>
          <a:prstGeom prst="rect">
            <a:avLst/>
          </a:prstGeom>
        </p:spPr>
        <p:txBody>
          <a:bodyPr/>
          <a:lstStyle/>
          <a:p>
            <a:endParaRPr lang="en-US" dirty="0"/>
          </a:p>
        </p:txBody>
      </p:sp>
      <p:sp>
        <p:nvSpPr>
          <p:cNvPr id="7" name="Picture Placeholder 7">
            <a:extLst>
              <a:ext uri="{FF2B5EF4-FFF2-40B4-BE49-F238E27FC236}">
                <a16:creationId xmlns:a16="http://schemas.microsoft.com/office/drawing/2014/main" id="{7FF55813-53BC-1D44-AB0A-A15655C0107D}"/>
              </a:ext>
            </a:extLst>
          </p:cNvPr>
          <p:cNvSpPr>
            <a:spLocks noGrp="1"/>
          </p:cNvSpPr>
          <p:nvPr>
            <p:ph type="pic" sz="quarter" idx="21"/>
          </p:nvPr>
        </p:nvSpPr>
        <p:spPr>
          <a:xfrm>
            <a:off x="4656667" y="2038350"/>
            <a:ext cx="1866900" cy="1447800"/>
          </a:xfrm>
          <a:prstGeom prst="rect">
            <a:avLst/>
          </a:prstGeom>
        </p:spPr>
        <p:txBody>
          <a:bodyPr/>
          <a:lstStyle/>
          <a:p>
            <a:endParaRPr lang="en-US" dirty="0"/>
          </a:p>
        </p:txBody>
      </p:sp>
      <p:sp>
        <p:nvSpPr>
          <p:cNvPr id="9" name="Picture Placeholder 7">
            <a:extLst>
              <a:ext uri="{FF2B5EF4-FFF2-40B4-BE49-F238E27FC236}">
                <a16:creationId xmlns:a16="http://schemas.microsoft.com/office/drawing/2014/main" id="{0DC90EB9-8091-AA42-A2DC-5A7943E57B2D}"/>
              </a:ext>
            </a:extLst>
          </p:cNvPr>
          <p:cNvSpPr>
            <a:spLocks noGrp="1"/>
          </p:cNvSpPr>
          <p:nvPr>
            <p:ph type="pic" sz="quarter" idx="22"/>
          </p:nvPr>
        </p:nvSpPr>
        <p:spPr>
          <a:xfrm>
            <a:off x="6752167" y="2038350"/>
            <a:ext cx="1866900" cy="1447800"/>
          </a:xfrm>
          <a:prstGeom prst="rect">
            <a:avLst/>
          </a:prstGeom>
        </p:spPr>
        <p:txBody>
          <a:bodyPr/>
          <a:lstStyle/>
          <a:p>
            <a:endParaRPr lang="en-US" dirty="0"/>
          </a:p>
        </p:txBody>
      </p:sp>
      <p:sp>
        <p:nvSpPr>
          <p:cNvPr id="10" name="Text Placeholder 12">
            <a:extLst>
              <a:ext uri="{FF2B5EF4-FFF2-40B4-BE49-F238E27FC236}">
                <a16:creationId xmlns:a16="http://schemas.microsoft.com/office/drawing/2014/main" id="{08BC07AE-315E-4F43-9AEB-D745428817B4}"/>
              </a:ext>
            </a:extLst>
          </p:cNvPr>
          <p:cNvSpPr>
            <a:spLocks noGrp="1"/>
          </p:cNvSpPr>
          <p:nvPr>
            <p:ph type="body" sz="quarter" idx="23" hasCustomPrompt="1"/>
          </p:nvPr>
        </p:nvSpPr>
        <p:spPr>
          <a:xfrm>
            <a:off x="2535767" y="3641645"/>
            <a:ext cx="1892300" cy="298609"/>
          </a:xfrm>
          <a:prstGeom prst="rect">
            <a:avLst/>
          </a:prstGeom>
        </p:spPr>
        <p:txBody>
          <a:bodyPr/>
          <a:lstStyle>
            <a:lvl1pPr marL="0" indent="0" algn="ctr">
              <a:buFontTx/>
              <a:buNone/>
              <a:defRPr sz="1600" b="0" i="0">
                <a:solidFill>
                  <a:schemeClr val="tx1"/>
                </a:solidFill>
                <a:latin typeface="Calibri" panose="020F0502020204030204" pitchFamily="34" charset="0"/>
                <a:cs typeface="Calibri" panose="020F0502020204030204" pitchFamily="34" charset="0"/>
              </a:defRPr>
            </a:lvl1pPr>
          </a:lstStyle>
          <a:p>
            <a:pPr lvl="0"/>
            <a:r>
              <a:rPr lang="en-US" dirty="0"/>
              <a:t>Description</a:t>
            </a:r>
          </a:p>
        </p:txBody>
      </p:sp>
      <p:sp>
        <p:nvSpPr>
          <p:cNvPr id="11" name="Text Placeholder 12">
            <a:extLst>
              <a:ext uri="{FF2B5EF4-FFF2-40B4-BE49-F238E27FC236}">
                <a16:creationId xmlns:a16="http://schemas.microsoft.com/office/drawing/2014/main" id="{06A29DE1-514F-D541-806C-E1E3B3D04D36}"/>
              </a:ext>
            </a:extLst>
          </p:cNvPr>
          <p:cNvSpPr>
            <a:spLocks noGrp="1"/>
          </p:cNvSpPr>
          <p:nvPr>
            <p:ph type="body" sz="quarter" idx="24" hasCustomPrompt="1"/>
          </p:nvPr>
        </p:nvSpPr>
        <p:spPr>
          <a:xfrm>
            <a:off x="4656667" y="3641645"/>
            <a:ext cx="1892300" cy="298609"/>
          </a:xfrm>
          <a:prstGeom prst="rect">
            <a:avLst/>
          </a:prstGeom>
        </p:spPr>
        <p:txBody>
          <a:bodyPr/>
          <a:lstStyle>
            <a:lvl1pPr marL="0" indent="0" algn="ctr">
              <a:buFontTx/>
              <a:buNone/>
              <a:defRPr sz="1600" b="0" i="0">
                <a:solidFill>
                  <a:schemeClr val="tx1"/>
                </a:solidFill>
                <a:latin typeface="Calibri" panose="020F0502020204030204" pitchFamily="34" charset="0"/>
                <a:cs typeface="Calibri" panose="020F0502020204030204" pitchFamily="34" charset="0"/>
              </a:defRPr>
            </a:lvl1pPr>
          </a:lstStyle>
          <a:p>
            <a:pPr lvl="0"/>
            <a:r>
              <a:rPr lang="en-US" dirty="0"/>
              <a:t>Description</a:t>
            </a:r>
          </a:p>
        </p:txBody>
      </p:sp>
      <p:sp>
        <p:nvSpPr>
          <p:cNvPr id="13" name="Text Placeholder 12">
            <a:extLst>
              <a:ext uri="{FF2B5EF4-FFF2-40B4-BE49-F238E27FC236}">
                <a16:creationId xmlns:a16="http://schemas.microsoft.com/office/drawing/2014/main" id="{6149850D-7DA7-2B49-8775-C04DE57AD9DE}"/>
              </a:ext>
            </a:extLst>
          </p:cNvPr>
          <p:cNvSpPr>
            <a:spLocks noGrp="1"/>
          </p:cNvSpPr>
          <p:nvPr>
            <p:ph type="body" sz="quarter" idx="25" hasCustomPrompt="1"/>
          </p:nvPr>
        </p:nvSpPr>
        <p:spPr>
          <a:xfrm>
            <a:off x="6752167" y="3641645"/>
            <a:ext cx="1892300" cy="298609"/>
          </a:xfrm>
          <a:prstGeom prst="rect">
            <a:avLst/>
          </a:prstGeom>
        </p:spPr>
        <p:txBody>
          <a:bodyPr/>
          <a:lstStyle>
            <a:lvl1pPr marL="0" indent="0" algn="ctr">
              <a:buFontTx/>
              <a:buNone/>
              <a:defRPr sz="1600" b="0" i="0">
                <a:solidFill>
                  <a:schemeClr val="tx1"/>
                </a:solidFill>
                <a:latin typeface="Calibri" panose="020F0502020204030204" pitchFamily="34" charset="0"/>
                <a:cs typeface="Calibri" panose="020F0502020204030204" pitchFamily="34" charset="0"/>
              </a:defRPr>
            </a:lvl1pPr>
          </a:lstStyle>
          <a:p>
            <a:pPr lvl="0"/>
            <a:r>
              <a:rPr lang="en-US" dirty="0"/>
              <a:t>Description</a:t>
            </a:r>
          </a:p>
        </p:txBody>
      </p:sp>
      <p:sp>
        <p:nvSpPr>
          <p:cNvPr id="14" name="Text Placeholder 12">
            <a:extLst>
              <a:ext uri="{FF2B5EF4-FFF2-40B4-BE49-F238E27FC236}">
                <a16:creationId xmlns:a16="http://schemas.microsoft.com/office/drawing/2014/main" id="{7CD375EB-11A0-0A4F-A77A-1F7090107F09}"/>
              </a:ext>
            </a:extLst>
          </p:cNvPr>
          <p:cNvSpPr>
            <a:spLocks noGrp="1"/>
          </p:cNvSpPr>
          <p:nvPr>
            <p:ph type="body" sz="quarter" idx="18" hasCustomPrompt="1"/>
          </p:nvPr>
        </p:nvSpPr>
        <p:spPr>
          <a:xfrm>
            <a:off x="304800" y="11080"/>
            <a:ext cx="8534400" cy="442912"/>
          </a:xfrm>
          <a:prstGeom prst="rect">
            <a:avLst/>
          </a:prstGeom>
        </p:spPr>
        <p:txBody>
          <a:bodyPr anchor="ctr"/>
          <a:lstStyle>
            <a:lvl1pPr marL="0" indent="0" algn="l">
              <a:buFontTx/>
              <a:buNone/>
              <a:defRPr sz="2400" b="1" i="0">
                <a:solidFill>
                  <a:schemeClr val="bg1"/>
                </a:solidFill>
                <a:latin typeface="Calibri" panose="020F0502020204030204" pitchFamily="34" charset="0"/>
                <a:cs typeface="Calibri" panose="020F0502020204030204" pitchFamily="34" charset="0"/>
              </a:defRPr>
            </a:lvl1pPr>
          </a:lstStyle>
          <a:p>
            <a:pPr lvl="0"/>
            <a:r>
              <a:rPr lang="en-US" dirty="0"/>
              <a:t>Slide Title</a:t>
            </a:r>
          </a:p>
        </p:txBody>
      </p:sp>
    </p:spTree>
    <p:extLst>
      <p:ext uri="{BB962C8B-B14F-4D97-AF65-F5344CB8AC3E}">
        <p14:creationId xmlns:p14="http://schemas.microsoft.com/office/powerpoint/2010/main" val="2117179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E674F7F-C23E-1B40-A4B3-61C3FEA58009}"/>
              </a:ext>
            </a:extLst>
          </p:cNvPr>
          <p:cNvSpPr>
            <a:spLocks noGrp="1"/>
          </p:cNvSpPr>
          <p:nvPr>
            <p:ph type="pic" sz="quarter" idx="10"/>
          </p:nvPr>
        </p:nvSpPr>
        <p:spPr>
          <a:xfrm>
            <a:off x="3048000" y="666750"/>
            <a:ext cx="3048000" cy="838200"/>
          </a:xfrm>
          <a:prstGeom prst="rect">
            <a:avLst/>
          </a:prstGeom>
        </p:spPr>
        <p:txBody>
          <a:bodyPr/>
          <a:lstStyle/>
          <a:p>
            <a:endParaRPr lang="en-US" dirty="0"/>
          </a:p>
        </p:txBody>
      </p:sp>
      <p:sp>
        <p:nvSpPr>
          <p:cNvPr id="9" name="Picture Placeholder 7">
            <a:extLst>
              <a:ext uri="{FF2B5EF4-FFF2-40B4-BE49-F238E27FC236}">
                <a16:creationId xmlns:a16="http://schemas.microsoft.com/office/drawing/2014/main" id="{55FC28DB-1E22-C545-A6B6-1911B5D33F9F}"/>
              </a:ext>
            </a:extLst>
          </p:cNvPr>
          <p:cNvSpPr>
            <a:spLocks noGrp="1"/>
          </p:cNvSpPr>
          <p:nvPr>
            <p:ph type="pic" sz="quarter" idx="11"/>
          </p:nvPr>
        </p:nvSpPr>
        <p:spPr>
          <a:xfrm>
            <a:off x="236114" y="1809750"/>
            <a:ext cx="2583286" cy="685800"/>
          </a:xfrm>
          <a:prstGeom prst="rect">
            <a:avLst/>
          </a:prstGeom>
        </p:spPr>
        <p:txBody>
          <a:bodyPr/>
          <a:lstStyle/>
          <a:p>
            <a:endParaRPr lang="en-US" dirty="0"/>
          </a:p>
        </p:txBody>
      </p:sp>
      <p:sp>
        <p:nvSpPr>
          <p:cNvPr id="13" name="Text Placeholder 12">
            <a:extLst>
              <a:ext uri="{FF2B5EF4-FFF2-40B4-BE49-F238E27FC236}">
                <a16:creationId xmlns:a16="http://schemas.microsoft.com/office/drawing/2014/main" id="{DCBE7F90-8026-0F4C-92A7-3E135461B432}"/>
              </a:ext>
            </a:extLst>
          </p:cNvPr>
          <p:cNvSpPr>
            <a:spLocks noGrp="1"/>
          </p:cNvSpPr>
          <p:nvPr>
            <p:ph type="body" sz="quarter" idx="14" hasCustomPrompt="1"/>
          </p:nvPr>
        </p:nvSpPr>
        <p:spPr>
          <a:xfrm>
            <a:off x="236114" y="2800350"/>
            <a:ext cx="2583286" cy="1447800"/>
          </a:xfrm>
          <a:prstGeom prst="rect">
            <a:avLst/>
          </a:prstGeom>
        </p:spPr>
        <p:txBody>
          <a:bodyPr/>
          <a:lstStyle>
            <a:lvl1pPr marL="0" indent="0" algn="ctr">
              <a:buFontTx/>
              <a:buNone/>
              <a:defRPr sz="1800" b="0" i="0">
                <a:latin typeface="Calibri" panose="020F0502020204030204" pitchFamily="34" charset="0"/>
                <a:cs typeface="Calibri" panose="020F0502020204030204" pitchFamily="34" charset="0"/>
              </a:defRPr>
            </a:lvl1pPr>
          </a:lstStyle>
          <a:p>
            <a:pPr lvl="0"/>
            <a:r>
              <a:rPr lang="en-US" dirty="0"/>
              <a:t>List Items</a:t>
            </a:r>
          </a:p>
        </p:txBody>
      </p:sp>
      <p:sp>
        <p:nvSpPr>
          <p:cNvPr id="17" name="Picture Placeholder 7">
            <a:extLst>
              <a:ext uri="{FF2B5EF4-FFF2-40B4-BE49-F238E27FC236}">
                <a16:creationId xmlns:a16="http://schemas.microsoft.com/office/drawing/2014/main" id="{597B62E8-47CF-BD47-ADC6-204CEB32BF49}"/>
              </a:ext>
            </a:extLst>
          </p:cNvPr>
          <p:cNvSpPr>
            <a:spLocks noGrp="1"/>
          </p:cNvSpPr>
          <p:nvPr>
            <p:ph type="pic" sz="quarter" idx="15"/>
          </p:nvPr>
        </p:nvSpPr>
        <p:spPr>
          <a:xfrm>
            <a:off x="3280357" y="1809750"/>
            <a:ext cx="2583286" cy="685800"/>
          </a:xfrm>
          <a:prstGeom prst="rect">
            <a:avLst/>
          </a:prstGeom>
        </p:spPr>
        <p:txBody>
          <a:bodyPr/>
          <a:lstStyle/>
          <a:p>
            <a:endParaRPr lang="en-US" dirty="0"/>
          </a:p>
        </p:txBody>
      </p:sp>
      <p:sp>
        <p:nvSpPr>
          <p:cNvPr id="18" name="Text Placeholder 12">
            <a:extLst>
              <a:ext uri="{FF2B5EF4-FFF2-40B4-BE49-F238E27FC236}">
                <a16:creationId xmlns:a16="http://schemas.microsoft.com/office/drawing/2014/main" id="{7F3AA23F-5C89-D349-A875-BA66ABFF33A0}"/>
              </a:ext>
            </a:extLst>
          </p:cNvPr>
          <p:cNvSpPr>
            <a:spLocks noGrp="1"/>
          </p:cNvSpPr>
          <p:nvPr>
            <p:ph type="body" sz="quarter" idx="16" hasCustomPrompt="1"/>
          </p:nvPr>
        </p:nvSpPr>
        <p:spPr>
          <a:xfrm>
            <a:off x="3280357" y="2800350"/>
            <a:ext cx="2583286" cy="1447800"/>
          </a:xfrm>
          <a:prstGeom prst="rect">
            <a:avLst/>
          </a:prstGeom>
        </p:spPr>
        <p:txBody>
          <a:bodyPr/>
          <a:lstStyle>
            <a:lvl1pPr marL="0" indent="0" algn="ctr">
              <a:buFontTx/>
              <a:buNone/>
              <a:defRPr sz="1800" b="0" i="0">
                <a:latin typeface="Calibri" panose="020F0502020204030204" pitchFamily="34" charset="0"/>
                <a:cs typeface="Calibri" panose="020F0502020204030204" pitchFamily="34" charset="0"/>
              </a:defRPr>
            </a:lvl1pPr>
          </a:lstStyle>
          <a:p>
            <a:pPr lvl="0"/>
            <a:r>
              <a:rPr lang="en-US" dirty="0"/>
              <a:t>List Items</a:t>
            </a:r>
          </a:p>
        </p:txBody>
      </p:sp>
      <p:sp>
        <p:nvSpPr>
          <p:cNvPr id="19" name="Picture Placeholder 7">
            <a:extLst>
              <a:ext uri="{FF2B5EF4-FFF2-40B4-BE49-F238E27FC236}">
                <a16:creationId xmlns:a16="http://schemas.microsoft.com/office/drawing/2014/main" id="{79F50B7C-B433-844C-A71E-723817388B71}"/>
              </a:ext>
            </a:extLst>
          </p:cNvPr>
          <p:cNvSpPr>
            <a:spLocks noGrp="1"/>
          </p:cNvSpPr>
          <p:nvPr>
            <p:ph type="pic" sz="quarter" idx="17"/>
          </p:nvPr>
        </p:nvSpPr>
        <p:spPr>
          <a:xfrm>
            <a:off x="6324600" y="1809750"/>
            <a:ext cx="2583286" cy="685800"/>
          </a:xfrm>
          <a:prstGeom prst="rect">
            <a:avLst/>
          </a:prstGeom>
        </p:spPr>
        <p:txBody>
          <a:bodyPr/>
          <a:lstStyle/>
          <a:p>
            <a:endParaRPr lang="en-US" dirty="0"/>
          </a:p>
        </p:txBody>
      </p:sp>
      <p:sp>
        <p:nvSpPr>
          <p:cNvPr id="20" name="Text Placeholder 12">
            <a:extLst>
              <a:ext uri="{FF2B5EF4-FFF2-40B4-BE49-F238E27FC236}">
                <a16:creationId xmlns:a16="http://schemas.microsoft.com/office/drawing/2014/main" id="{DD32188F-7C82-3248-992B-5805A218E882}"/>
              </a:ext>
            </a:extLst>
          </p:cNvPr>
          <p:cNvSpPr>
            <a:spLocks noGrp="1"/>
          </p:cNvSpPr>
          <p:nvPr>
            <p:ph type="body" sz="quarter" idx="18" hasCustomPrompt="1"/>
          </p:nvPr>
        </p:nvSpPr>
        <p:spPr>
          <a:xfrm>
            <a:off x="6324600" y="2800350"/>
            <a:ext cx="2583286" cy="1447800"/>
          </a:xfrm>
          <a:prstGeom prst="rect">
            <a:avLst/>
          </a:prstGeom>
        </p:spPr>
        <p:txBody>
          <a:bodyPr/>
          <a:lstStyle>
            <a:lvl1pPr marL="0" indent="0" algn="ctr">
              <a:buFontTx/>
              <a:buNone/>
              <a:defRPr sz="1800" b="0" i="0">
                <a:latin typeface="Calibri" panose="020F0502020204030204" pitchFamily="34" charset="0"/>
                <a:cs typeface="Calibri" panose="020F0502020204030204" pitchFamily="34" charset="0"/>
              </a:defRPr>
            </a:lvl1pPr>
          </a:lstStyle>
          <a:p>
            <a:pPr lvl="0"/>
            <a:r>
              <a:rPr lang="en-US" dirty="0"/>
              <a:t>List Items</a:t>
            </a:r>
          </a:p>
        </p:txBody>
      </p:sp>
      <p:sp>
        <p:nvSpPr>
          <p:cNvPr id="10" name="Text Placeholder 12">
            <a:extLst>
              <a:ext uri="{FF2B5EF4-FFF2-40B4-BE49-F238E27FC236}">
                <a16:creationId xmlns:a16="http://schemas.microsoft.com/office/drawing/2014/main" id="{32BA3516-2F64-834C-84D6-F059340599E7}"/>
              </a:ext>
            </a:extLst>
          </p:cNvPr>
          <p:cNvSpPr>
            <a:spLocks noGrp="1"/>
          </p:cNvSpPr>
          <p:nvPr>
            <p:ph type="body" sz="quarter" idx="19" hasCustomPrompt="1"/>
          </p:nvPr>
        </p:nvSpPr>
        <p:spPr>
          <a:xfrm>
            <a:off x="304800" y="11080"/>
            <a:ext cx="8534400" cy="442912"/>
          </a:xfrm>
          <a:prstGeom prst="rect">
            <a:avLst/>
          </a:prstGeom>
        </p:spPr>
        <p:txBody>
          <a:bodyPr anchor="ctr"/>
          <a:lstStyle>
            <a:lvl1pPr marL="0" indent="0" algn="l">
              <a:buFontTx/>
              <a:buNone/>
              <a:defRPr sz="2400" b="1" i="0">
                <a:solidFill>
                  <a:schemeClr val="bg1"/>
                </a:solidFill>
                <a:latin typeface="Calibri" panose="020F0502020204030204" pitchFamily="34" charset="0"/>
                <a:cs typeface="Calibri" panose="020F0502020204030204" pitchFamily="34" charset="0"/>
              </a:defRPr>
            </a:lvl1pPr>
          </a:lstStyle>
          <a:p>
            <a:pPr lvl="0"/>
            <a:r>
              <a:rPr lang="en-US" dirty="0"/>
              <a:t>Slide Title</a:t>
            </a:r>
          </a:p>
        </p:txBody>
      </p:sp>
    </p:spTree>
    <p:extLst>
      <p:ext uri="{BB962C8B-B14F-4D97-AF65-F5344CB8AC3E}">
        <p14:creationId xmlns:p14="http://schemas.microsoft.com/office/powerpoint/2010/main" val="741064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15D5C19-232C-8747-85E5-42EA2AD8139C}"/>
              </a:ext>
            </a:extLst>
          </p:cNvPr>
          <p:cNvSpPr>
            <a:spLocks noGrp="1"/>
          </p:cNvSpPr>
          <p:nvPr>
            <p:ph type="body" sz="quarter" idx="10" hasCustomPrompt="1"/>
          </p:nvPr>
        </p:nvSpPr>
        <p:spPr>
          <a:xfrm>
            <a:off x="1066800" y="298152"/>
            <a:ext cx="7010400" cy="825797"/>
          </a:xfrm>
          <a:prstGeom prst="rect">
            <a:avLst/>
          </a:prstGeom>
          <a:effectLst>
            <a:outerShdw blurRad="50800" dist="38100" dir="2700000" algn="ctr" rotWithShape="0">
              <a:srgbClr val="000000">
                <a:alpha val="40000"/>
              </a:srgbClr>
            </a:outerShdw>
          </a:effectLst>
        </p:spPr>
        <p:txBody>
          <a:bodyPr/>
          <a:lstStyle>
            <a:lvl1pPr>
              <a:defRPr sz="5400" b="1" i="0">
                <a:solidFill>
                  <a:schemeClr val="bg1"/>
                </a:solidFill>
                <a:latin typeface="Calibri" panose="020F0502020204030204" pitchFamily="34" charset="0"/>
                <a:cs typeface="Calibri" panose="020F0502020204030204" pitchFamily="34" charset="0"/>
              </a:defRPr>
            </a:lvl1pPr>
          </a:lstStyle>
          <a:p>
            <a:pPr lvl="0"/>
            <a:r>
              <a:rPr lang="en-US" dirty="0"/>
              <a:t>Presentation Title</a:t>
            </a:r>
          </a:p>
        </p:txBody>
      </p:sp>
      <p:sp>
        <p:nvSpPr>
          <p:cNvPr id="14" name="Text Placeholder 12">
            <a:extLst>
              <a:ext uri="{FF2B5EF4-FFF2-40B4-BE49-F238E27FC236}">
                <a16:creationId xmlns:a16="http://schemas.microsoft.com/office/drawing/2014/main" id="{D3F7150A-B0AF-0A42-B9A4-495028B849AB}"/>
              </a:ext>
            </a:extLst>
          </p:cNvPr>
          <p:cNvSpPr>
            <a:spLocks noGrp="1"/>
          </p:cNvSpPr>
          <p:nvPr>
            <p:ph type="body" sz="quarter" idx="11" hasCustomPrompt="1"/>
          </p:nvPr>
        </p:nvSpPr>
        <p:spPr>
          <a:xfrm>
            <a:off x="1061936" y="1320650"/>
            <a:ext cx="7010400" cy="825797"/>
          </a:xfrm>
          <a:prstGeom prst="rect">
            <a:avLst/>
          </a:prstGeom>
          <a:effectLst>
            <a:outerShdw blurRad="50800" dist="38100" dir="2700000" algn="ctr" rotWithShape="0">
              <a:srgbClr val="000000">
                <a:alpha val="40000"/>
              </a:srgbClr>
            </a:outerShdw>
          </a:effectLst>
        </p:spPr>
        <p:txBody>
          <a:bodyPr/>
          <a:lstStyle>
            <a:lvl1pPr>
              <a:defRPr sz="2800" b="1" i="0">
                <a:solidFill>
                  <a:schemeClr val="bg1"/>
                </a:solidFill>
                <a:latin typeface="Calibri" panose="020F0502020204030204" pitchFamily="34" charset="0"/>
                <a:cs typeface="Calibri" panose="020F0502020204030204" pitchFamily="34" charset="0"/>
              </a:defRPr>
            </a:lvl1pPr>
          </a:lstStyle>
          <a:p>
            <a:pPr lvl="0"/>
            <a:r>
              <a:rPr lang="en-US" dirty="0"/>
              <a:t>Description</a:t>
            </a:r>
          </a:p>
        </p:txBody>
      </p:sp>
      <p:sp>
        <p:nvSpPr>
          <p:cNvPr id="15" name="Text Placeholder 12">
            <a:extLst>
              <a:ext uri="{FF2B5EF4-FFF2-40B4-BE49-F238E27FC236}">
                <a16:creationId xmlns:a16="http://schemas.microsoft.com/office/drawing/2014/main" id="{25AE7208-8A07-F34A-B56D-D055D27A4CF2}"/>
              </a:ext>
            </a:extLst>
          </p:cNvPr>
          <p:cNvSpPr>
            <a:spLocks noGrp="1"/>
          </p:cNvSpPr>
          <p:nvPr>
            <p:ph type="body" sz="quarter" idx="12" hasCustomPrompt="1"/>
          </p:nvPr>
        </p:nvSpPr>
        <p:spPr>
          <a:xfrm>
            <a:off x="1061936" y="3409951"/>
            <a:ext cx="7010400" cy="609600"/>
          </a:xfrm>
          <a:prstGeom prst="rect">
            <a:avLst/>
          </a:prstGeom>
          <a:effectLst>
            <a:outerShdw blurRad="50800" dist="38100" dir="2700000" algn="ctr" rotWithShape="0">
              <a:srgbClr val="000000">
                <a:alpha val="40000"/>
              </a:srgbClr>
            </a:outerShdw>
          </a:effectLst>
        </p:spPr>
        <p:txBody>
          <a:bodyPr/>
          <a:lstStyle>
            <a:lvl1pPr>
              <a:defRPr sz="2800" b="1" i="0">
                <a:solidFill>
                  <a:schemeClr val="bg1"/>
                </a:solidFill>
                <a:latin typeface="Calibri" panose="020F0502020204030204" pitchFamily="34" charset="0"/>
                <a:cs typeface="Calibri" panose="020F0502020204030204" pitchFamily="34" charset="0"/>
              </a:defRPr>
            </a:lvl1pPr>
          </a:lstStyle>
          <a:p>
            <a:pPr lvl="0"/>
            <a:r>
              <a:rPr lang="en-US" dirty="0"/>
              <a:t>Additional Content</a:t>
            </a:r>
          </a:p>
        </p:txBody>
      </p:sp>
    </p:spTree>
    <p:extLst>
      <p:ext uri="{BB962C8B-B14F-4D97-AF65-F5344CB8AC3E}">
        <p14:creationId xmlns:p14="http://schemas.microsoft.com/office/powerpoint/2010/main" val="3797688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0C2AF48-2330-BE40-A15C-52606883D126}"/>
              </a:ext>
            </a:extLst>
          </p:cNvPr>
          <p:cNvPicPr>
            <a:picLocks noChangeAspect="1"/>
          </p:cNvPicPr>
          <p:nvPr userDrawn="1"/>
        </p:nvPicPr>
        <p:blipFill>
          <a:blip r:embed="rId11"/>
          <a:stretch>
            <a:fillRect/>
          </a:stretch>
        </p:blipFill>
        <p:spPr>
          <a:xfrm>
            <a:off x="1066800" y="4673705"/>
            <a:ext cx="896747" cy="260245"/>
          </a:xfrm>
          <a:prstGeom prst="rect">
            <a:avLst/>
          </a:prstGeom>
        </p:spPr>
      </p:pic>
      <p:pic>
        <p:nvPicPr>
          <p:cNvPr id="9" name="Picture 8">
            <a:extLst>
              <a:ext uri="{FF2B5EF4-FFF2-40B4-BE49-F238E27FC236}">
                <a16:creationId xmlns:a16="http://schemas.microsoft.com/office/drawing/2014/main" id="{C515D921-4853-B148-9C78-D3756DC868F8}"/>
              </a:ext>
            </a:extLst>
          </p:cNvPr>
          <p:cNvPicPr>
            <a:picLocks noChangeAspect="1"/>
          </p:cNvPicPr>
          <p:nvPr userDrawn="1"/>
        </p:nvPicPr>
        <p:blipFill>
          <a:blip r:embed="rId12"/>
          <a:stretch>
            <a:fillRect/>
          </a:stretch>
        </p:blipFill>
        <p:spPr>
          <a:xfrm>
            <a:off x="224350" y="4476750"/>
            <a:ext cx="720657" cy="533400"/>
          </a:xfrm>
          <a:prstGeom prst="rect">
            <a:avLst/>
          </a:prstGeom>
        </p:spPr>
      </p:pic>
      <p:cxnSp>
        <p:nvCxnSpPr>
          <p:cNvPr id="10" name="Straight Connector 9">
            <a:extLst>
              <a:ext uri="{FF2B5EF4-FFF2-40B4-BE49-F238E27FC236}">
                <a16:creationId xmlns:a16="http://schemas.microsoft.com/office/drawing/2014/main" id="{DA8FE9E6-31C9-324D-851D-1FBFE7140938}"/>
              </a:ext>
            </a:extLst>
          </p:cNvPr>
          <p:cNvCxnSpPr>
            <a:cxnSpLocks/>
          </p:cNvCxnSpPr>
          <p:nvPr userDrawn="1"/>
        </p:nvCxnSpPr>
        <p:spPr>
          <a:xfrm>
            <a:off x="2133600" y="4904581"/>
            <a:ext cx="5867400" cy="0"/>
          </a:xfrm>
          <a:prstGeom prst="line">
            <a:avLst/>
          </a:prstGeom>
          <a:ln>
            <a:solidFill>
              <a:srgbClr val="4E7738"/>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6A716F6-7288-FA42-8204-E8CE7E1F90B2}"/>
              </a:ext>
            </a:extLst>
          </p:cNvPr>
          <p:cNvSpPr/>
          <p:nvPr userDrawn="1"/>
        </p:nvSpPr>
        <p:spPr>
          <a:xfrm>
            <a:off x="0" y="0"/>
            <a:ext cx="9144000" cy="438150"/>
          </a:xfrm>
          <a:prstGeom prst="rect">
            <a:avLst/>
          </a:prstGeom>
          <a:solidFill>
            <a:srgbClr val="4E7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7">
            <a:extLst>
              <a:ext uri="{FF2B5EF4-FFF2-40B4-BE49-F238E27FC236}">
                <a16:creationId xmlns:a16="http://schemas.microsoft.com/office/drawing/2014/main" id="{59DE78F7-D25E-4F52-ABE4-99BAC4828DB7}"/>
              </a:ext>
            </a:extLst>
          </p:cNvPr>
          <p:cNvPicPr>
            <a:picLocks noChangeAspect="1"/>
          </p:cNvPicPr>
          <p:nvPr userDrawn="1"/>
        </p:nvPicPr>
        <p:blipFill>
          <a:blip r:embed="rId13" cstate="hqprint">
            <a:extLst>
              <a:ext uri="{28A0092B-C50C-407E-A947-70E740481C1C}">
                <a14:useLocalDpi xmlns:a14="http://schemas.microsoft.com/office/drawing/2010/main"/>
              </a:ext>
            </a:extLst>
          </a:blip>
          <a:stretch>
            <a:fillRect/>
          </a:stretch>
        </p:blipFill>
        <p:spPr bwMode="auto">
          <a:xfrm>
            <a:off x="8194957" y="4566089"/>
            <a:ext cx="831286" cy="47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4370247"/>
      </p:ext>
    </p:extLst>
  </p:cSld>
  <p:clrMap bg1="lt1" tx1="dk1" bg2="lt2" tx2="dk2" accent1="accent1" accent2="accent2" accent3="accent3" accent4="accent4" accent5="accent5" accent6="accent6" hlink="hlink" folHlink="folHlink"/>
  <p:sldLayoutIdLst>
    <p:sldLayoutId id="2147483756" r:id="rId1"/>
    <p:sldLayoutId id="2147483760" r:id="rId2"/>
    <p:sldLayoutId id="2147483751" r:id="rId3"/>
    <p:sldLayoutId id="2147483755" r:id="rId4"/>
    <p:sldLayoutId id="2147483752" r:id="rId5"/>
    <p:sldLayoutId id="2147483753" r:id="rId6"/>
    <p:sldLayoutId id="2147483754" r:id="rId7"/>
    <p:sldLayoutId id="2147483750" r:id="rId8"/>
    <p:sldLayoutId id="2147483761" r:id="rId9"/>
  </p:sldLayoutIdLst>
  <p:txStyles>
    <p:titleStyle>
      <a:lvl1pPr algn="l" defTabSz="914400" rtl="0" eaLnBrk="1" latinLnBrk="0" hangingPunct="1">
        <a:lnSpc>
          <a:spcPct val="90000"/>
        </a:lnSpc>
        <a:spcBef>
          <a:spcPct val="0"/>
        </a:spcBef>
        <a:buNone/>
        <a:defRPr sz="28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72843AB-97FA-1242-B67A-2A87C965FF22}"/>
              </a:ext>
            </a:extLst>
          </p:cNvPr>
          <p:cNvSpPr>
            <a:spLocks noGrp="1"/>
          </p:cNvSpPr>
          <p:nvPr>
            <p:ph type="body" sz="quarter" idx="10"/>
          </p:nvPr>
        </p:nvSpPr>
        <p:spPr>
          <a:xfrm>
            <a:off x="2000250" y="2158851"/>
            <a:ext cx="5143500" cy="825797"/>
          </a:xfrm>
        </p:spPr>
        <p:txBody>
          <a:bodyPr/>
          <a:lstStyle/>
          <a:p>
            <a:pPr marL="0" indent="0">
              <a:buNone/>
            </a:pPr>
            <a:r>
              <a:rPr lang="en-US" dirty="0">
                <a:solidFill>
                  <a:schemeClr val="tx1"/>
                </a:solidFill>
              </a:rPr>
              <a:t>Standards Report</a:t>
            </a:r>
          </a:p>
        </p:txBody>
      </p:sp>
    </p:spTree>
    <p:extLst>
      <p:ext uri="{BB962C8B-B14F-4D97-AF65-F5344CB8AC3E}">
        <p14:creationId xmlns:p14="http://schemas.microsoft.com/office/powerpoint/2010/main" val="754222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a:xfrm>
            <a:off x="228600" y="1133475"/>
            <a:ext cx="8686800" cy="2876550"/>
          </a:xfrm>
        </p:spPr>
        <p:txBody>
          <a:bodyPr/>
          <a:lstStyle/>
          <a:p>
            <a:pPr marL="625475" lvl="0" indent="-625475">
              <a:buFont typeface="Wingdings" panose="05000000000000000000" pitchFamily="2" charset="2"/>
              <a:buChar char="v"/>
            </a:pPr>
            <a:r>
              <a:rPr lang="en-US" sz="2000" dirty="0">
                <a:latin typeface="Arial" panose="020B0604020202020204" pitchFamily="34" charset="0"/>
                <a:cs typeface="Arial" panose="020B0604020202020204" pitchFamily="34" charset="0"/>
              </a:rPr>
              <a:t>8 PARs are expiring in 2021: </a:t>
            </a:r>
          </a:p>
          <a:p>
            <a:pPr marL="1146175" lvl="3" indent="-347663">
              <a:buFont typeface="Wingdings" panose="05000000000000000000" pitchFamily="2" charset="2"/>
              <a:buChar char="Ø"/>
            </a:pPr>
            <a:r>
              <a:rPr lang="en-US" sz="2000" dirty="0">
                <a:latin typeface="Arial" panose="020B0604020202020204" pitchFamily="34" charset="0"/>
                <a:cs typeface="Arial" panose="020B0604020202020204" pitchFamily="34" charset="0"/>
              </a:rPr>
              <a:t> 1 PAR in SA Ballot stage; </a:t>
            </a:r>
          </a:p>
          <a:p>
            <a:pPr marL="1146175" lvl="3" indent="-347663">
              <a:buFont typeface="Wingdings" panose="05000000000000000000" pitchFamily="2" charset="2"/>
              <a:buChar char="Ø"/>
            </a:pPr>
            <a:r>
              <a:rPr lang="en-US" sz="2000" dirty="0">
                <a:latin typeface="Arial" panose="020B0604020202020204" pitchFamily="34" charset="0"/>
                <a:cs typeface="Arial" panose="020B0604020202020204" pitchFamily="34" charset="0"/>
              </a:rPr>
              <a:t> 5 PARs are on the </a:t>
            </a:r>
            <a:r>
              <a:rPr lang="en-US" sz="2000" dirty="0" err="1">
                <a:latin typeface="Arial" panose="020B0604020202020204" pitchFamily="34" charset="0"/>
                <a:cs typeface="Arial" panose="020B0604020202020204" pitchFamily="34" charset="0"/>
              </a:rPr>
              <a:t>NesCom</a:t>
            </a:r>
            <a:r>
              <a:rPr lang="en-US" sz="2000" dirty="0">
                <a:latin typeface="Arial" panose="020B0604020202020204" pitchFamily="34" charset="0"/>
                <a:cs typeface="Arial" panose="020B0604020202020204" pitchFamily="34" charset="0"/>
              </a:rPr>
              <a:t> Dec 7</a:t>
            </a:r>
            <a:r>
              <a:rPr lang="en-US" sz="2000" baseline="30000" dirty="0">
                <a:latin typeface="Arial" panose="020B0604020202020204" pitchFamily="34" charset="0"/>
                <a:cs typeface="Arial" panose="020B0604020202020204" pitchFamily="34" charset="0"/>
              </a:rPr>
              <a:t>th</a:t>
            </a:r>
            <a:r>
              <a:rPr lang="en-US" sz="2000" dirty="0">
                <a:latin typeface="Arial" panose="020B0604020202020204" pitchFamily="34" charset="0"/>
                <a:cs typeface="Arial" panose="020B0604020202020204" pitchFamily="34" charset="0"/>
              </a:rPr>
              <a:t>  Agenda for PAR extensions;  </a:t>
            </a:r>
          </a:p>
          <a:p>
            <a:pPr marL="1203325" lvl="3" indent="-404813">
              <a:buFont typeface="Wingdings" panose="05000000000000000000" pitchFamily="2" charset="2"/>
              <a:buChar char="Ø"/>
            </a:pPr>
            <a:r>
              <a:rPr lang="en-US" sz="2000" dirty="0">
                <a:latin typeface="Arial" panose="020B0604020202020204" pitchFamily="34" charset="0"/>
                <a:cs typeface="Arial" panose="020B0604020202020204" pitchFamily="34" charset="0"/>
              </a:rPr>
              <a:t>3 PARs are recommended for SASB Approval; and</a:t>
            </a:r>
          </a:p>
          <a:p>
            <a:pPr marL="1027113" lvl="3">
              <a:buFont typeface="Wingdings" panose="05000000000000000000" pitchFamily="2" charset="2"/>
              <a:buChar char="Ø"/>
            </a:pPr>
            <a:r>
              <a:rPr lang="en-US" sz="2000" dirty="0">
                <a:latin typeface="Arial" panose="020B0604020202020204" pitchFamily="34" charset="0"/>
                <a:cs typeface="Arial" panose="020B0604020202020204" pitchFamily="34" charset="0"/>
              </a:rPr>
              <a:t>  4 Standard review-for-revision TFs are working.</a:t>
            </a:r>
            <a:endParaRPr lang="en-US" sz="2000" dirty="0">
              <a:solidFill>
                <a:srgbClr val="FF0000"/>
              </a:solidFill>
              <a:latin typeface="Arial" panose="020B0604020202020204" pitchFamily="34" charset="0"/>
              <a:cs typeface="Arial" panose="020B0604020202020204" pitchFamily="34" charset="0"/>
            </a:endParaRPr>
          </a:p>
          <a:p>
            <a:pPr marL="625475" indent="-625475">
              <a:buFont typeface="Wingdings" panose="05000000000000000000" pitchFamily="2" charset="2"/>
              <a:buChar char="v"/>
            </a:pPr>
            <a:r>
              <a:rPr lang="en-US" sz="2000" dirty="0">
                <a:latin typeface="Arial" panose="020B0604020202020204" pitchFamily="34" charset="0"/>
                <a:cs typeface="Arial" panose="020B0604020202020204" pitchFamily="34" charset="0"/>
              </a:rPr>
              <a:t>Standards moving to Inactive-Reserve status in 2021:</a:t>
            </a:r>
          </a:p>
          <a:p>
            <a:pPr marL="1146175" lvl="1" indent="-342900">
              <a:buFont typeface="Wingdings" panose="05000000000000000000" pitchFamily="2" charset="2"/>
              <a:buChar char="Ø"/>
            </a:pPr>
            <a:r>
              <a:rPr lang="en-US" sz="2000" dirty="0">
                <a:latin typeface="Arial" panose="020B0604020202020204" pitchFamily="34" charset="0"/>
                <a:cs typeface="Arial" panose="020B0604020202020204" pitchFamily="34" charset="0"/>
              </a:rPr>
              <a:t>8 Standards will become inactive with no PAR in place; and</a:t>
            </a:r>
          </a:p>
          <a:p>
            <a:pPr marL="1146175" lvl="1" indent="-342900">
              <a:buFont typeface="Wingdings" panose="05000000000000000000" pitchFamily="2" charset="2"/>
              <a:buChar char="Ø"/>
            </a:pPr>
            <a:r>
              <a:rPr lang="en-US" sz="2000" dirty="0">
                <a:latin typeface="Arial" panose="020B0604020202020204" pitchFamily="34" charset="0"/>
                <a:cs typeface="Arial" panose="020B0604020202020204" pitchFamily="34" charset="0"/>
              </a:rPr>
              <a:t>2 do not have a PAR for revision.</a:t>
            </a:r>
          </a:p>
        </p:txBody>
      </p:sp>
      <p:sp>
        <p:nvSpPr>
          <p:cNvPr id="6" name="TextBox 5">
            <a:extLst>
              <a:ext uri="{FF2B5EF4-FFF2-40B4-BE49-F238E27FC236}">
                <a16:creationId xmlns:a16="http://schemas.microsoft.com/office/drawing/2014/main" id="{D8EA4398-D59E-48D7-828C-3CE88188C977}"/>
              </a:ext>
            </a:extLst>
          </p:cNvPr>
          <p:cNvSpPr txBox="1"/>
          <p:nvPr/>
        </p:nvSpPr>
        <p:spPr>
          <a:xfrm>
            <a:off x="2286000" y="7913"/>
            <a:ext cx="4572000" cy="369332"/>
          </a:xfrm>
          <a:prstGeom prst="rect">
            <a:avLst/>
          </a:prstGeom>
          <a:noFill/>
        </p:spPr>
        <p:txBody>
          <a:bodyPr wrap="square">
            <a:spAutoFit/>
          </a:bodyPr>
          <a:lstStyle/>
          <a:p>
            <a:r>
              <a:rPr lang="en-US" dirty="0">
                <a:solidFill>
                  <a:schemeClr val="bg1"/>
                </a:solidFill>
              </a:rPr>
              <a:t>IEEE-SA Updates – PAR/Standards Status</a:t>
            </a:r>
          </a:p>
        </p:txBody>
      </p:sp>
    </p:spTree>
    <p:extLst>
      <p:ext uri="{BB962C8B-B14F-4D97-AF65-F5344CB8AC3E}">
        <p14:creationId xmlns:p14="http://schemas.microsoft.com/office/powerpoint/2010/main" val="3418358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BBDEA3D-45D1-4B1E-8601-5EC4CE605E58}"/>
              </a:ext>
            </a:extLst>
          </p:cNvPr>
          <p:cNvSpPr txBox="1">
            <a:spLocks/>
          </p:cNvSpPr>
          <p:nvPr/>
        </p:nvSpPr>
        <p:spPr>
          <a:xfrm>
            <a:off x="647700" y="1133475"/>
            <a:ext cx="7848600" cy="28765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5475" indent="-625475" fontAlgn="auto">
              <a:spcAft>
                <a:spcPts val="0"/>
              </a:spcAft>
              <a:buFont typeface="Wingdings" panose="05000000000000000000" pitchFamily="2" charset="2"/>
              <a:buChar char="v"/>
            </a:pPr>
            <a:r>
              <a:rPr lang="en-US" sz="2000" dirty="0">
                <a:latin typeface="Arial" panose="020B0604020202020204" pitchFamily="34" charset="0"/>
                <a:cs typeface="Arial" panose="020B0604020202020204" pitchFamily="34" charset="0"/>
              </a:rPr>
              <a:t>17 PARs are expiring in 2022: </a:t>
            </a:r>
          </a:p>
          <a:p>
            <a:pPr marL="1146175" lvl="3" indent="-347663" fontAlgn="auto">
              <a:spcAft>
                <a:spcPts val="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  3 PARs are in Comment Resolution/SA Ballot stage; </a:t>
            </a:r>
          </a:p>
          <a:p>
            <a:pPr marL="1146175" lvl="3" indent="-347663" fontAlgn="auto">
              <a:spcAft>
                <a:spcPts val="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 13 PARs are in Working Group Development; and</a:t>
            </a:r>
          </a:p>
          <a:p>
            <a:pPr marL="1262063" lvl="3" indent="-463550" fontAlgn="auto">
              <a:spcAft>
                <a:spcPts val="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1 PAR is on the </a:t>
            </a:r>
            <a:r>
              <a:rPr lang="en-US" sz="2000" dirty="0" err="1">
                <a:latin typeface="Arial" panose="020B0604020202020204" pitchFamily="34" charset="0"/>
                <a:cs typeface="Arial" panose="020B0604020202020204" pitchFamily="34" charset="0"/>
              </a:rPr>
              <a:t>NesCom</a:t>
            </a:r>
            <a:r>
              <a:rPr lang="en-US" sz="2000" dirty="0">
                <a:latin typeface="Arial" panose="020B0604020202020204" pitchFamily="34" charset="0"/>
                <a:cs typeface="Arial" panose="020B0604020202020204" pitchFamily="34" charset="0"/>
              </a:rPr>
              <a:t> Dec 7</a:t>
            </a:r>
            <a:r>
              <a:rPr lang="en-US" sz="2000" baseline="30000" dirty="0">
                <a:latin typeface="Arial" panose="020B0604020202020204" pitchFamily="34" charset="0"/>
                <a:cs typeface="Arial" panose="020B0604020202020204" pitchFamily="34" charset="0"/>
              </a:rPr>
              <a:t>th</a:t>
            </a:r>
            <a:r>
              <a:rPr lang="en-US" sz="2000" dirty="0">
                <a:latin typeface="Arial" panose="020B0604020202020204" pitchFamily="34" charset="0"/>
                <a:cs typeface="Arial" panose="020B0604020202020204" pitchFamily="34" charset="0"/>
              </a:rPr>
              <a:t> Agenda for an Extension.</a:t>
            </a:r>
          </a:p>
          <a:p>
            <a:pPr marL="625475" indent="-625475">
              <a:buFont typeface="Wingdings" panose="05000000000000000000" pitchFamily="2" charset="2"/>
              <a:buChar char="v"/>
            </a:pPr>
            <a:r>
              <a:rPr lang="en-US" sz="2000" dirty="0">
                <a:latin typeface="Arial" panose="020B0604020202020204" pitchFamily="34" charset="0"/>
                <a:cs typeface="Arial" panose="020B0604020202020204" pitchFamily="34" charset="0"/>
              </a:rPr>
              <a:t>Standards moving to Inactive-Reserve status in 2022:</a:t>
            </a:r>
          </a:p>
          <a:p>
            <a:pPr marL="1146175" lvl="1" indent="-342900" fontAlgn="auto">
              <a:spcAft>
                <a:spcPts val="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8 Standards will become Inactive – Reserved; and </a:t>
            </a:r>
          </a:p>
          <a:p>
            <a:pPr marL="1146175" lvl="1" indent="-342900" fontAlgn="auto">
              <a:spcAft>
                <a:spcPts val="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1 Standard is without any active PAR.</a:t>
            </a:r>
          </a:p>
        </p:txBody>
      </p:sp>
      <p:sp>
        <p:nvSpPr>
          <p:cNvPr id="6" name="TextBox 5">
            <a:extLst>
              <a:ext uri="{FF2B5EF4-FFF2-40B4-BE49-F238E27FC236}">
                <a16:creationId xmlns:a16="http://schemas.microsoft.com/office/drawing/2014/main" id="{DD6F9755-02BE-43D7-BF57-754977D034BD}"/>
              </a:ext>
            </a:extLst>
          </p:cNvPr>
          <p:cNvSpPr txBox="1"/>
          <p:nvPr/>
        </p:nvSpPr>
        <p:spPr>
          <a:xfrm>
            <a:off x="2286000" y="7913"/>
            <a:ext cx="4572000" cy="369332"/>
          </a:xfrm>
          <a:prstGeom prst="rect">
            <a:avLst/>
          </a:prstGeom>
          <a:noFill/>
        </p:spPr>
        <p:txBody>
          <a:bodyPr wrap="square">
            <a:spAutoFit/>
          </a:bodyPr>
          <a:lstStyle/>
          <a:p>
            <a:r>
              <a:rPr lang="en-US" dirty="0">
                <a:solidFill>
                  <a:schemeClr val="bg1"/>
                </a:solidFill>
              </a:rPr>
              <a:t>IEEE-SA Updates – PAR/Standards Status</a:t>
            </a:r>
          </a:p>
        </p:txBody>
      </p:sp>
    </p:spTree>
    <p:extLst>
      <p:ext uri="{BB962C8B-B14F-4D97-AF65-F5344CB8AC3E}">
        <p14:creationId xmlns:p14="http://schemas.microsoft.com/office/powerpoint/2010/main" val="153542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EDD75B8-1567-41DF-AEEE-333A15249539}"/>
              </a:ext>
            </a:extLst>
          </p:cNvPr>
          <p:cNvSpPr txBox="1"/>
          <p:nvPr/>
        </p:nvSpPr>
        <p:spPr>
          <a:xfrm>
            <a:off x="3086100" y="0"/>
            <a:ext cx="2971800" cy="369332"/>
          </a:xfrm>
          <a:prstGeom prst="rect">
            <a:avLst/>
          </a:prstGeom>
          <a:noFill/>
        </p:spPr>
        <p:txBody>
          <a:bodyPr wrap="square">
            <a:spAutoFit/>
          </a:bodyPr>
          <a:lstStyle/>
          <a:p>
            <a:r>
              <a:rPr lang="en-US" dirty="0">
                <a:solidFill>
                  <a:schemeClr val="bg1"/>
                </a:solidFill>
              </a:rPr>
              <a:t>Standards’ Report Location</a:t>
            </a:r>
          </a:p>
        </p:txBody>
      </p:sp>
      <p:pic>
        <p:nvPicPr>
          <p:cNvPr id="7" name="Picture 6">
            <a:extLst>
              <a:ext uri="{FF2B5EF4-FFF2-40B4-BE49-F238E27FC236}">
                <a16:creationId xmlns:a16="http://schemas.microsoft.com/office/drawing/2014/main" id="{03FF7084-CF5C-4977-A153-A95355AEE241}"/>
              </a:ext>
            </a:extLst>
          </p:cNvPr>
          <p:cNvPicPr>
            <a:picLocks noChangeAspect="1"/>
          </p:cNvPicPr>
          <p:nvPr/>
        </p:nvPicPr>
        <p:blipFill>
          <a:blip r:embed="rId3"/>
          <a:stretch>
            <a:fillRect/>
          </a:stretch>
        </p:blipFill>
        <p:spPr>
          <a:xfrm>
            <a:off x="1037210" y="588542"/>
            <a:ext cx="7069579" cy="3966416"/>
          </a:xfrm>
          <a:prstGeom prst="rect">
            <a:avLst/>
          </a:prstGeom>
        </p:spPr>
      </p:pic>
      <p:cxnSp>
        <p:nvCxnSpPr>
          <p:cNvPr id="9" name="Straight Arrow Connector 8">
            <a:extLst>
              <a:ext uri="{FF2B5EF4-FFF2-40B4-BE49-F238E27FC236}">
                <a16:creationId xmlns:a16="http://schemas.microsoft.com/office/drawing/2014/main" id="{D43AD2E4-27AC-47D6-9D4D-A1EA6485C8C7}"/>
              </a:ext>
            </a:extLst>
          </p:cNvPr>
          <p:cNvCxnSpPr>
            <a:cxnSpLocks/>
          </p:cNvCxnSpPr>
          <p:nvPr/>
        </p:nvCxnSpPr>
        <p:spPr>
          <a:xfrm flipH="1">
            <a:off x="2438400" y="3028950"/>
            <a:ext cx="1676400" cy="762000"/>
          </a:xfrm>
          <a:prstGeom prst="straightConnector1">
            <a:avLst/>
          </a:prstGeom>
          <a:ln w="1905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0DB061A-DF96-416A-B417-D56918FF232F}"/>
              </a:ext>
            </a:extLst>
          </p:cNvPr>
          <p:cNvPicPr>
            <a:picLocks noChangeAspect="1"/>
          </p:cNvPicPr>
          <p:nvPr/>
        </p:nvPicPr>
        <p:blipFill rotWithShape="1">
          <a:blip r:embed="rId4"/>
          <a:srcRect l="1" t="3033" r="24771"/>
          <a:stretch/>
        </p:blipFill>
        <p:spPr>
          <a:xfrm>
            <a:off x="4090869" y="2809740"/>
            <a:ext cx="1967031" cy="452572"/>
          </a:xfrm>
          <a:prstGeom prst="rect">
            <a:avLst/>
          </a:prstGeom>
        </p:spPr>
      </p:pic>
    </p:spTree>
    <p:extLst>
      <p:ext uri="{BB962C8B-B14F-4D97-AF65-F5344CB8AC3E}">
        <p14:creationId xmlns:p14="http://schemas.microsoft.com/office/powerpoint/2010/main" val="2195694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F32B4E-ECF3-4031-AB29-38CBEFE1C705}"/>
              </a:ext>
            </a:extLst>
          </p:cNvPr>
          <p:cNvPicPr>
            <a:picLocks noChangeAspect="1"/>
          </p:cNvPicPr>
          <p:nvPr/>
        </p:nvPicPr>
        <p:blipFill>
          <a:blip r:embed="rId3"/>
          <a:stretch>
            <a:fillRect/>
          </a:stretch>
        </p:blipFill>
        <p:spPr>
          <a:xfrm>
            <a:off x="2133600" y="438151"/>
            <a:ext cx="5562600" cy="4439028"/>
          </a:xfrm>
          <a:prstGeom prst="rect">
            <a:avLst/>
          </a:prstGeom>
        </p:spPr>
      </p:pic>
    </p:spTree>
    <p:extLst>
      <p:ext uri="{BB962C8B-B14F-4D97-AF65-F5344CB8AC3E}">
        <p14:creationId xmlns:p14="http://schemas.microsoft.com/office/powerpoint/2010/main" val="523543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829A95-4ED3-4FBA-94FC-FD26EDB4110D}"/>
              </a:ext>
            </a:extLst>
          </p:cNvPr>
          <p:cNvPicPr>
            <a:picLocks noChangeAspect="1"/>
          </p:cNvPicPr>
          <p:nvPr/>
        </p:nvPicPr>
        <p:blipFill>
          <a:blip r:embed="rId3"/>
          <a:stretch>
            <a:fillRect/>
          </a:stretch>
        </p:blipFill>
        <p:spPr>
          <a:xfrm>
            <a:off x="2286000" y="438150"/>
            <a:ext cx="5492589" cy="4404505"/>
          </a:xfrm>
          <a:prstGeom prst="rect">
            <a:avLst/>
          </a:prstGeom>
          <a:ln>
            <a:solidFill>
              <a:schemeClr val="tx1"/>
            </a:solidFill>
          </a:ln>
        </p:spPr>
      </p:pic>
      <p:sp>
        <p:nvSpPr>
          <p:cNvPr id="2" name="Oval 1">
            <a:extLst>
              <a:ext uri="{FF2B5EF4-FFF2-40B4-BE49-F238E27FC236}">
                <a16:creationId xmlns:a16="http://schemas.microsoft.com/office/drawing/2014/main" id="{EC6854C6-2732-4F70-BE79-96E70621E287}"/>
              </a:ext>
            </a:extLst>
          </p:cNvPr>
          <p:cNvSpPr/>
          <p:nvPr/>
        </p:nvSpPr>
        <p:spPr>
          <a:xfrm>
            <a:off x="6172200" y="1352550"/>
            <a:ext cx="1524000" cy="228600"/>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a:extLst>
              <a:ext uri="{FF2B5EF4-FFF2-40B4-BE49-F238E27FC236}">
                <a16:creationId xmlns:a16="http://schemas.microsoft.com/office/drawing/2014/main" id="{134EFE93-E5C4-4683-A440-EFDF66F9EB71}"/>
              </a:ext>
            </a:extLst>
          </p:cNvPr>
          <p:cNvSpPr/>
          <p:nvPr/>
        </p:nvSpPr>
        <p:spPr>
          <a:xfrm>
            <a:off x="6019800" y="1733550"/>
            <a:ext cx="1219200" cy="152400"/>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74940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F93FB-CB1F-487D-95EC-AF92AB236BA3}"/>
              </a:ext>
            </a:extLst>
          </p:cNvPr>
          <p:cNvSpPr>
            <a:spLocks noGrp="1"/>
          </p:cNvSpPr>
          <p:nvPr>
            <p:ph type="title"/>
          </p:nvPr>
        </p:nvSpPr>
        <p:spPr>
          <a:xfrm>
            <a:off x="628650" y="590550"/>
            <a:ext cx="7886700" cy="993775"/>
          </a:xfrm>
        </p:spPr>
        <p:txBody>
          <a:bodyPr/>
          <a:lstStyle/>
          <a:p>
            <a:pPr algn="ctr"/>
            <a:r>
              <a:rPr lang="en-US" dirty="0">
                <a:solidFill>
                  <a:schemeClr val="tx1"/>
                </a:solidFill>
                <a:latin typeface="Arial" panose="020B0604020202020204" pitchFamily="34" charset="0"/>
                <a:cs typeface="Arial" panose="020B0604020202020204" pitchFamily="34" charset="0"/>
              </a:rPr>
              <a:t>What does it means when a Standard/Guide goes to INACTIVE – RESERVED?</a:t>
            </a:r>
          </a:p>
        </p:txBody>
      </p:sp>
    </p:spTree>
    <p:extLst>
      <p:ext uri="{BB962C8B-B14F-4D97-AF65-F5344CB8AC3E}">
        <p14:creationId xmlns:p14="http://schemas.microsoft.com/office/powerpoint/2010/main" val="1136206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F93FB-CB1F-487D-95EC-AF92AB236BA3}"/>
              </a:ext>
            </a:extLst>
          </p:cNvPr>
          <p:cNvSpPr>
            <a:spLocks noGrp="1"/>
          </p:cNvSpPr>
          <p:nvPr>
            <p:ph type="title"/>
          </p:nvPr>
        </p:nvSpPr>
        <p:spPr>
          <a:xfrm>
            <a:off x="628650" y="590550"/>
            <a:ext cx="7886700" cy="993775"/>
          </a:xfrm>
        </p:spPr>
        <p:txBody>
          <a:bodyPr/>
          <a:lstStyle/>
          <a:p>
            <a:pPr algn="ctr"/>
            <a:r>
              <a:rPr lang="en-US" dirty="0">
                <a:solidFill>
                  <a:schemeClr val="tx1"/>
                </a:solidFill>
                <a:latin typeface="Arial" panose="020B0604020202020204" pitchFamily="34" charset="0"/>
                <a:cs typeface="Arial" panose="020B0604020202020204" pitchFamily="34" charset="0"/>
              </a:rPr>
              <a:t>What does it means when a Standard/Guide goes to INACTIVE – RESERVED?</a:t>
            </a:r>
          </a:p>
        </p:txBody>
      </p:sp>
      <p:sp>
        <p:nvSpPr>
          <p:cNvPr id="4" name="TextBox 3">
            <a:extLst>
              <a:ext uri="{FF2B5EF4-FFF2-40B4-BE49-F238E27FC236}">
                <a16:creationId xmlns:a16="http://schemas.microsoft.com/office/drawing/2014/main" id="{181A16B4-D6E0-4AAB-8163-4EBA2E6A87BD}"/>
              </a:ext>
            </a:extLst>
          </p:cNvPr>
          <p:cNvSpPr txBox="1"/>
          <p:nvPr/>
        </p:nvSpPr>
        <p:spPr>
          <a:xfrm>
            <a:off x="800100" y="1584325"/>
            <a:ext cx="7543800" cy="2554545"/>
          </a:xfrm>
          <a:prstGeom prst="rect">
            <a:avLst/>
          </a:prstGeom>
          <a:noFill/>
        </p:spPr>
        <p:txBody>
          <a:bodyPr wrap="square">
            <a:spAutoFit/>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2000" dirty="0">
                <a:solidFill>
                  <a:srgbClr val="262626"/>
                </a:solidFill>
                <a:effectLst/>
                <a:latin typeface="Verdana" panose="020B0604030504040204" pitchFamily="34" charset="0"/>
                <a:ea typeface="Calibri" panose="020F0502020204030204" pitchFamily="34" charset="0"/>
              </a:rPr>
              <a:t>These standards are removed from active status through an administrative process for standards that have not undergone a revision process within 10 years.</a:t>
            </a:r>
          </a:p>
          <a:p>
            <a:pPr marL="342900" marR="0" lvl="0" indent="-342900">
              <a:spcBef>
                <a:spcPts val="0"/>
              </a:spcBef>
              <a:spcAft>
                <a:spcPts val="0"/>
              </a:spcAft>
              <a:buSzPts val="1000"/>
              <a:buFont typeface="Symbol" panose="05050102010706020507" pitchFamily="18" charset="2"/>
              <a:buChar char=""/>
              <a:tabLst>
                <a:tab pos="457200" algn="l"/>
              </a:tabLst>
            </a:pPr>
            <a:endParaRPr lang="en-US" sz="2000" dirty="0">
              <a:solidFill>
                <a:srgbClr val="262626"/>
              </a:solidFill>
              <a:latin typeface="Verdana" panose="020B060403050404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000" dirty="0">
                <a:solidFill>
                  <a:srgbClr val="262626"/>
                </a:solidFill>
                <a:latin typeface="Verdana" panose="020B0604030504040204" pitchFamily="34" charset="0"/>
                <a:ea typeface="Calibri" panose="020F0502020204030204" pitchFamily="34" charset="0"/>
              </a:rPr>
              <a:t>T</a:t>
            </a:r>
            <a:r>
              <a:rPr lang="en-US" sz="2000" dirty="0">
                <a:solidFill>
                  <a:srgbClr val="262626"/>
                </a:solidFill>
                <a:effectLst/>
                <a:latin typeface="Verdana" panose="020B0604030504040204" pitchFamily="34" charset="0"/>
                <a:ea typeface="Calibri" panose="020F0502020204030204" pitchFamily="34" charset="0"/>
              </a:rPr>
              <a:t>his could leave a question in the user’s mind if the standard is valid, since it </a:t>
            </a:r>
            <a:r>
              <a:rPr lang="en-US" sz="2000" dirty="0">
                <a:solidFill>
                  <a:srgbClr val="262626"/>
                </a:solidFill>
                <a:latin typeface="Verdana" panose="020B0604030504040204" pitchFamily="34" charset="0"/>
                <a:ea typeface="Calibri" panose="020F0502020204030204" pitchFamily="34" charset="0"/>
              </a:rPr>
              <a:t>hasn’t been looked at for 10 years.</a:t>
            </a:r>
            <a:endParaRPr lang="en-US"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56427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ACEDB1B-22BD-4060-B22C-766688A7A1BE}"/>
              </a:ext>
            </a:extLst>
          </p:cNvPr>
          <p:cNvGraphicFramePr>
            <a:graphicFrameLocks noGrp="1"/>
          </p:cNvGraphicFramePr>
          <p:nvPr>
            <p:extLst>
              <p:ext uri="{D42A27DB-BD31-4B8C-83A1-F6EECF244321}">
                <p14:modId xmlns:p14="http://schemas.microsoft.com/office/powerpoint/2010/main" val="1234283336"/>
              </p:ext>
            </p:extLst>
          </p:nvPr>
        </p:nvGraphicFramePr>
        <p:xfrm>
          <a:off x="152400" y="448091"/>
          <a:ext cx="8762998" cy="3991602"/>
        </p:xfrm>
        <a:graphic>
          <a:graphicData uri="http://schemas.openxmlformats.org/drawingml/2006/table">
            <a:tbl>
              <a:tblPr>
                <a:tableStyleId>{5C22544A-7EE6-4342-B048-85BDC9FD1C3A}</a:tableStyleId>
              </a:tblPr>
              <a:tblGrid>
                <a:gridCol w="762000">
                  <a:extLst>
                    <a:ext uri="{9D8B030D-6E8A-4147-A177-3AD203B41FA5}">
                      <a16:colId xmlns:a16="http://schemas.microsoft.com/office/drawing/2014/main" val="889861689"/>
                    </a:ext>
                  </a:extLst>
                </a:gridCol>
                <a:gridCol w="1295400">
                  <a:extLst>
                    <a:ext uri="{9D8B030D-6E8A-4147-A177-3AD203B41FA5}">
                      <a16:colId xmlns:a16="http://schemas.microsoft.com/office/drawing/2014/main" val="1596913891"/>
                    </a:ext>
                  </a:extLst>
                </a:gridCol>
                <a:gridCol w="3152093">
                  <a:extLst>
                    <a:ext uri="{9D8B030D-6E8A-4147-A177-3AD203B41FA5}">
                      <a16:colId xmlns:a16="http://schemas.microsoft.com/office/drawing/2014/main" val="2181554552"/>
                    </a:ext>
                  </a:extLst>
                </a:gridCol>
                <a:gridCol w="869476">
                  <a:extLst>
                    <a:ext uri="{9D8B030D-6E8A-4147-A177-3AD203B41FA5}">
                      <a16:colId xmlns:a16="http://schemas.microsoft.com/office/drawing/2014/main" val="181818241"/>
                    </a:ext>
                  </a:extLst>
                </a:gridCol>
                <a:gridCol w="907277">
                  <a:extLst>
                    <a:ext uri="{9D8B030D-6E8A-4147-A177-3AD203B41FA5}">
                      <a16:colId xmlns:a16="http://schemas.microsoft.com/office/drawing/2014/main" val="2249924390"/>
                    </a:ext>
                  </a:extLst>
                </a:gridCol>
                <a:gridCol w="954531">
                  <a:extLst>
                    <a:ext uri="{9D8B030D-6E8A-4147-A177-3AD203B41FA5}">
                      <a16:colId xmlns:a16="http://schemas.microsoft.com/office/drawing/2014/main" val="72633813"/>
                    </a:ext>
                  </a:extLst>
                </a:gridCol>
                <a:gridCol w="822221">
                  <a:extLst>
                    <a:ext uri="{9D8B030D-6E8A-4147-A177-3AD203B41FA5}">
                      <a16:colId xmlns:a16="http://schemas.microsoft.com/office/drawing/2014/main" val="908560880"/>
                    </a:ext>
                  </a:extLst>
                </a:gridCol>
              </a:tblGrid>
              <a:tr h="528072">
                <a:tc>
                  <a:txBody>
                    <a:bodyPr/>
                    <a:lstStyle/>
                    <a:p>
                      <a:pPr algn="ctr" fontAlgn="ctr"/>
                      <a:r>
                        <a:rPr lang="en-US" sz="1000" u="none" strike="noStrike" baseline="0" dirty="0">
                          <a:effectLst/>
                        </a:rPr>
                        <a:t>Project Number</a:t>
                      </a:r>
                      <a:endParaRPr lang="en-US" sz="1000" b="0" i="0" u="none" strike="noStrike" baseline="0" dirty="0">
                        <a:solidFill>
                          <a:srgbClr val="000000"/>
                        </a:solidFill>
                        <a:effectLst/>
                        <a:latin typeface="Arial" panose="020B0604020202020204" pitchFamily="34" charset="0"/>
                      </a:endParaRPr>
                    </a:p>
                  </a:txBody>
                  <a:tcPr marL="3916" marR="3916" marT="3916" marB="0" anchor="ctr"/>
                </a:tc>
                <a:tc>
                  <a:txBody>
                    <a:bodyPr/>
                    <a:lstStyle/>
                    <a:p>
                      <a:pPr algn="ctr" fontAlgn="ctr"/>
                      <a:r>
                        <a:rPr lang="en-US" sz="1000" u="none" strike="noStrike" baseline="0" dirty="0">
                          <a:effectLst/>
                        </a:rPr>
                        <a:t>Subcommittee</a:t>
                      </a:r>
                      <a:endParaRPr lang="en-US" sz="1000" b="0" i="0" u="none" strike="noStrike" baseline="0" dirty="0">
                        <a:solidFill>
                          <a:srgbClr val="000000"/>
                        </a:solidFill>
                        <a:effectLst/>
                        <a:latin typeface="Arial" panose="020B0604020202020204" pitchFamily="34" charset="0"/>
                      </a:endParaRPr>
                    </a:p>
                  </a:txBody>
                  <a:tcPr marL="3916" marR="3916" marT="3916" marB="0" anchor="ctr"/>
                </a:tc>
                <a:tc>
                  <a:txBody>
                    <a:bodyPr/>
                    <a:lstStyle/>
                    <a:p>
                      <a:pPr algn="ctr" fontAlgn="ctr"/>
                      <a:r>
                        <a:rPr lang="en-US" sz="1000" u="none" strike="noStrike" baseline="0" dirty="0">
                          <a:effectLst/>
                        </a:rPr>
                        <a:t>Project Title</a:t>
                      </a:r>
                      <a:endParaRPr lang="en-US" sz="1000" b="0" i="0" u="none" strike="noStrike" baseline="0" dirty="0">
                        <a:solidFill>
                          <a:srgbClr val="000000"/>
                        </a:solidFill>
                        <a:effectLst/>
                        <a:latin typeface="Arial" panose="020B0604020202020204" pitchFamily="34" charset="0"/>
                      </a:endParaRPr>
                    </a:p>
                  </a:txBody>
                  <a:tcPr marL="3916" marR="3916" marT="3916" marB="0" anchor="ctr"/>
                </a:tc>
                <a:tc>
                  <a:txBody>
                    <a:bodyPr/>
                    <a:lstStyle/>
                    <a:p>
                      <a:pPr algn="ctr" fontAlgn="ctr"/>
                      <a:r>
                        <a:rPr lang="en-US" sz="1000" u="none" strike="noStrike" baseline="0">
                          <a:effectLst/>
                        </a:rPr>
                        <a:t>Approval PAR Date</a:t>
                      </a:r>
                      <a:endParaRPr lang="en-US" sz="1000" b="0" i="0" u="none" strike="noStrike" baseline="0">
                        <a:solidFill>
                          <a:srgbClr val="000000"/>
                        </a:solidFill>
                        <a:effectLst/>
                        <a:latin typeface="Arial" panose="020B0604020202020204" pitchFamily="34" charset="0"/>
                      </a:endParaRPr>
                    </a:p>
                  </a:txBody>
                  <a:tcPr marL="3916" marR="3916" marT="3916" marB="0" anchor="ctr"/>
                </a:tc>
                <a:tc>
                  <a:txBody>
                    <a:bodyPr/>
                    <a:lstStyle/>
                    <a:p>
                      <a:pPr algn="ctr" fontAlgn="ctr"/>
                      <a:r>
                        <a:rPr lang="en-US" sz="1000" u="none" strike="noStrike" baseline="0">
                          <a:effectLst/>
                        </a:rPr>
                        <a:t>Expiration PAR Date</a:t>
                      </a:r>
                      <a:endParaRPr lang="en-US" sz="1000" b="0" i="0" u="none" strike="noStrike" baseline="0">
                        <a:solidFill>
                          <a:srgbClr val="000000"/>
                        </a:solidFill>
                        <a:effectLst/>
                        <a:latin typeface="Arial" panose="020B0604020202020204" pitchFamily="34" charset="0"/>
                      </a:endParaRPr>
                    </a:p>
                  </a:txBody>
                  <a:tcPr marL="3916" marR="3916" marT="3916" marB="0" anchor="ctr"/>
                </a:tc>
                <a:tc>
                  <a:txBody>
                    <a:bodyPr/>
                    <a:lstStyle/>
                    <a:p>
                      <a:pPr algn="ctr" fontAlgn="ctr"/>
                      <a:r>
                        <a:rPr lang="en-US" sz="1000" u="none" strike="noStrike" baseline="0">
                          <a:effectLst/>
                        </a:rPr>
                        <a:t>Project Status</a:t>
                      </a:r>
                      <a:endParaRPr lang="en-US" sz="1000" b="0" i="0" u="none" strike="noStrike" baseline="0">
                        <a:solidFill>
                          <a:srgbClr val="000000"/>
                        </a:solidFill>
                        <a:effectLst/>
                        <a:latin typeface="Arial" panose="020B0604020202020204" pitchFamily="34" charset="0"/>
                      </a:endParaRPr>
                    </a:p>
                  </a:txBody>
                  <a:tcPr marL="3916" marR="3916" marT="3916" marB="0" anchor="ctr"/>
                </a:tc>
                <a:tc>
                  <a:txBody>
                    <a:bodyPr/>
                    <a:lstStyle/>
                    <a:p>
                      <a:pPr algn="ctr" fontAlgn="ctr"/>
                      <a:r>
                        <a:rPr lang="en-US" sz="1000" u="none" strike="noStrike" baseline="0">
                          <a:effectLst/>
                        </a:rPr>
                        <a:t>Standards Committee Representative</a:t>
                      </a:r>
                      <a:br>
                        <a:rPr lang="en-US" sz="1000" u="none" strike="noStrike" baseline="0">
                          <a:effectLst/>
                        </a:rPr>
                      </a:br>
                      <a:r>
                        <a:rPr lang="en-US" sz="1000" u="none" strike="noStrike" baseline="0">
                          <a:effectLst/>
                        </a:rPr>
                        <a:t>SCR</a:t>
                      </a:r>
                      <a:endParaRPr lang="en-US" sz="1000" b="0" i="0" u="none" strike="noStrike" baseline="0">
                        <a:solidFill>
                          <a:srgbClr val="000000"/>
                        </a:solidFill>
                        <a:effectLst/>
                        <a:latin typeface="Arial" panose="020B0604020202020204" pitchFamily="34" charset="0"/>
                      </a:endParaRPr>
                    </a:p>
                  </a:txBody>
                  <a:tcPr marL="3916" marR="3916" marT="3916" marB="0" anchor="ctr"/>
                </a:tc>
                <a:extLst>
                  <a:ext uri="{0D108BD9-81ED-4DB2-BD59-A6C34878D82A}">
                    <a16:rowId xmlns:a16="http://schemas.microsoft.com/office/drawing/2014/main" val="3307208090"/>
                  </a:ext>
                </a:extLst>
              </a:tr>
              <a:tr h="443343">
                <a:tc>
                  <a:txBody>
                    <a:bodyPr/>
                    <a:lstStyle/>
                    <a:p>
                      <a:pPr algn="ctr" fontAlgn="ctr"/>
                      <a:r>
                        <a:rPr lang="en-US" sz="1000" u="none" strike="noStrike" baseline="0">
                          <a:effectLst/>
                        </a:rPr>
                        <a:t>PC57.12.200</a:t>
                      </a:r>
                      <a:endParaRPr lang="en-US" sz="1000" b="0" i="0" u="none" strike="noStrike" baseline="0">
                        <a:solidFill>
                          <a:srgbClr val="000000"/>
                        </a:solidFill>
                        <a:effectLst/>
                        <a:latin typeface="Arial" panose="020B0604020202020204" pitchFamily="34" charset="0"/>
                      </a:endParaRPr>
                    </a:p>
                  </a:txBody>
                  <a:tcPr marL="3916" marR="3916" marT="3916" marB="0" anchor="ctr"/>
                </a:tc>
                <a:tc>
                  <a:txBody>
                    <a:bodyPr/>
                    <a:lstStyle/>
                    <a:p>
                      <a:pPr algn="ctr" fontAlgn="ctr"/>
                      <a:r>
                        <a:rPr lang="en-US" sz="1000" u="none" strike="noStrike" baseline="0">
                          <a:effectLst/>
                        </a:rPr>
                        <a:t>Dielectric Test</a:t>
                      </a:r>
                      <a:endParaRPr lang="en-US" sz="1000" b="0" i="0" u="none" strike="noStrike" baseline="0">
                        <a:solidFill>
                          <a:srgbClr val="000000"/>
                        </a:solidFill>
                        <a:effectLst/>
                        <a:latin typeface="Arial" panose="020B0604020202020204" pitchFamily="34" charset="0"/>
                      </a:endParaRPr>
                    </a:p>
                  </a:txBody>
                  <a:tcPr marL="3916" marR="3916" marT="3916" marB="0" anchor="ctr"/>
                </a:tc>
                <a:tc>
                  <a:txBody>
                    <a:bodyPr/>
                    <a:lstStyle/>
                    <a:p>
                      <a:pPr algn="ctr" fontAlgn="ctr"/>
                      <a:r>
                        <a:rPr lang="en-US" sz="1000" u="none" strike="noStrike" baseline="0" dirty="0">
                          <a:effectLst/>
                        </a:rPr>
                        <a:t>Guide for the Frequency Domain Spectroscopy Measurement of  Transformer Bushings</a:t>
                      </a:r>
                      <a:endParaRPr lang="en-US" sz="1000" b="0" i="0" u="none" strike="noStrike" baseline="0" dirty="0">
                        <a:solidFill>
                          <a:srgbClr val="000000"/>
                        </a:solidFill>
                        <a:effectLst/>
                        <a:latin typeface="Arial" panose="020B0604020202020204" pitchFamily="34" charset="0"/>
                      </a:endParaRPr>
                    </a:p>
                  </a:txBody>
                  <a:tcPr marL="3916" marR="3916" marT="3916" marB="0" anchor="ctr"/>
                </a:tc>
                <a:tc>
                  <a:txBody>
                    <a:bodyPr/>
                    <a:lstStyle/>
                    <a:p>
                      <a:pPr algn="ctr" fontAlgn="ctr"/>
                      <a:r>
                        <a:rPr lang="en-US" sz="1000" u="none" strike="noStrike" baseline="0">
                          <a:effectLst/>
                        </a:rPr>
                        <a:t>27 Sep 2018</a:t>
                      </a:r>
                      <a:endParaRPr lang="en-US" sz="1000" b="0" i="0" u="none" strike="noStrike" baseline="0">
                        <a:solidFill>
                          <a:srgbClr val="000000"/>
                        </a:solidFill>
                        <a:effectLst/>
                        <a:latin typeface="Arial" panose="020B0604020202020204" pitchFamily="34" charset="0"/>
                      </a:endParaRPr>
                    </a:p>
                  </a:txBody>
                  <a:tcPr marL="3916" marR="3916" marT="3916" marB="0" anchor="ctr"/>
                </a:tc>
                <a:tc>
                  <a:txBody>
                    <a:bodyPr/>
                    <a:lstStyle/>
                    <a:p>
                      <a:pPr algn="ctr" fontAlgn="ctr"/>
                      <a:r>
                        <a:rPr lang="en-US" sz="1000" u="none" strike="noStrike" baseline="0">
                          <a:effectLst/>
                        </a:rPr>
                        <a:t>31 Dec 2022</a:t>
                      </a:r>
                      <a:endParaRPr lang="en-US" sz="1000" b="0" i="0" u="none" strike="noStrike" baseline="0">
                        <a:solidFill>
                          <a:srgbClr val="000000"/>
                        </a:solidFill>
                        <a:effectLst/>
                        <a:latin typeface="Arial" panose="020B0604020202020204" pitchFamily="34" charset="0"/>
                      </a:endParaRPr>
                    </a:p>
                  </a:txBody>
                  <a:tcPr marL="3916" marR="3916" marT="3916" marB="0" anchor="ctr"/>
                </a:tc>
                <a:tc>
                  <a:txBody>
                    <a:bodyPr/>
                    <a:lstStyle/>
                    <a:p>
                      <a:pPr algn="ctr" fontAlgn="ctr"/>
                      <a:r>
                        <a:rPr lang="en-US" sz="1000" u="none" strike="noStrike" baseline="0">
                          <a:effectLst/>
                        </a:rPr>
                        <a:t>Draft Development</a:t>
                      </a:r>
                      <a:endParaRPr lang="en-US" sz="1000" b="0" i="0" u="none" strike="noStrike" baseline="0">
                        <a:solidFill>
                          <a:srgbClr val="000000"/>
                        </a:solidFill>
                        <a:effectLst/>
                        <a:latin typeface="Arial" panose="020B0604020202020204" pitchFamily="34" charset="0"/>
                      </a:endParaRPr>
                    </a:p>
                  </a:txBody>
                  <a:tcPr marL="3916" marR="3916" marT="3916" marB="0" anchor="ctr"/>
                </a:tc>
                <a:tc>
                  <a:txBody>
                    <a:bodyPr/>
                    <a:lstStyle/>
                    <a:p>
                      <a:pPr algn="ctr" fontAlgn="ctr"/>
                      <a:r>
                        <a:rPr lang="en-US" sz="1000" u="none" strike="noStrike" baseline="0" dirty="0" err="1">
                          <a:effectLst/>
                        </a:rPr>
                        <a:t>Poovi</a:t>
                      </a:r>
                      <a:r>
                        <a:rPr lang="en-US" sz="1000" u="none" strike="noStrike" baseline="0" dirty="0">
                          <a:effectLst/>
                        </a:rPr>
                        <a:t> Patel</a:t>
                      </a:r>
                      <a:endParaRPr lang="en-US" sz="1000" b="0" i="0" u="none" strike="noStrike" baseline="0" dirty="0">
                        <a:solidFill>
                          <a:srgbClr val="000000"/>
                        </a:solidFill>
                        <a:effectLst/>
                        <a:latin typeface="Arial" panose="020B0604020202020204" pitchFamily="34" charset="0"/>
                      </a:endParaRPr>
                    </a:p>
                  </a:txBody>
                  <a:tcPr marL="3916" marR="3916" marT="3916" marB="0" anchor="ctr"/>
                </a:tc>
                <a:extLst>
                  <a:ext uri="{0D108BD9-81ED-4DB2-BD59-A6C34878D82A}">
                    <a16:rowId xmlns:a16="http://schemas.microsoft.com/office/drawing/2014/main" val="3807682347"/>
                  </a:ext>
                </a:extLst>
              </a:tr>
              <a:tr h="485132">
                <a:tc>
                  <a:txBody>
                    <a:bodyPr/>
                    <a:lstStyle/>
                    <a:p>
                      <a:pPr algn="ctr" fontAlgn="ctr"/>
                      <a:r>
                        <a:rPr lang="en-US" sz="1000" u="none" strike="noStrike" baseline="0">
                          <a:effectLst/>
                        </a:rPr>
                        <a:t>PC57.12.210</a:t>
                      </a:r>
                      <a:endParaRPr lang="en-US" sz="1000" b="0" i="0" u="none" strike="noStrike" baseline="0">
                        <a:solidFill>
                          <a:srgbClr val="000000"/>
                        </a:solidFill>
                        <a:effectLst/>
                        <a:latin typeface="Arial" panose="020B0604020202020204" pitchFamily="34" charset="0"/>
                      </a:endParaRPr>
                    </a:p>
                  </a:txBody>
                  <a:tcPr marL="3916" marR="3916" marT="3916" marB="0" anchor="ctr"/>
                </a:tc>
                <a:tc>
                  <a:txBody>
                    <a:bodyPr/>
                    <a:lstStyle/>
                    <a:p>
                      <a:pPr algn="ctr" fontAlgn="ctr"/>
                      <a:r>
                        <a:rPr lang="en-US" sz="1000" u="none" strike="noStrike" baseline="0">
                          <a:effectLst/>
                        </a:rPr>
                        <a:t>Distribution Transformer</a:t>
                      </a:r>
                      <a:endParaRPr lang="en-US" sz="1000" b="0" i="0" u="none" strike="noStrike" baseline="0">
                        <a:solidFill>
                          <a:srgbClr val="000000"/>
                        </a:solidFill>
                        <a:effectLst/>
                        <a:latin typeface="Arial" panose="020B0604020202020204" pitchFamily="34" charset="0"/>
                      </a:endParaRPr>
                    </a:p>
                  </a:txBody>
                  <a:tcPr marL="3916" marR="3916" marT="3916" marB="0" anchor="ctr"/>
                </a:tc>
                <a:tc>
                  <a:txBody>
                    <a:bodyPr/>
                    <a:lstStyle/>
                    <a:p>
                      <a:pPr algn="ctr" fontAlgn="ctr"/>
                      <a:r>
                        <a:rPr lang="en-US" sz="1000" u="none" strike="noStrike" baseline="0" dirty="0">
                          <a:effectLst/>
                        </a:rPr>
                        <a:t>Recommended Practice for On-load Capacity Switching Distribution Transformers</a:t>
                      </a:r>
                      <a:endParaRPr lang="en-US" sz="1000" b="0" i="0" u="none" strike="noStrike" baseline="0" dirty="0">
                        <a:solidFill>
                          <a:srgbClr val="000000"/>
                        </a:solidFill>
                        <a:effectLst/>
                        <a:latin typeface="Arial" panose="020B0604020202020204" pitchFamily="34" charset="0"/>
                      </a:endParaRPr>
                    </a:p>
                  </a:txBody>
                  <a:tcPr marL="3916" marR="3916" marT="3916" marB="0" anchor="ctr"/>
                </a:tc>
                <a:tc>
                  <a:txBody>
                    <a:bodyPr/>
                    <a:lstStyle/>
                    <a:p>
                      <a:pPr algn="ctr" fontAlgn="ctr"/>
                      <a:r>
                        <a:rPr lang="en-US" sz="1000" u="none" strike="noStrike" baseline="0" dirty="0">
                          <a:effectLst/>
                        </a:rPr>
                        <a:t>10 Feb 2021</a:t>
                      </a:r>
                      <a:endParaRPr lang="en-US" sz="1000" b="0" i="0" u="none" strike="noStrike" baseline="0" dirty="0">
                        <a:solidFill>
                          <a:srgbClr val="000000"/>
                        </a:solidFill>
                        <a:effectLst/>
                        <a:latin typeface="Arial" panose="020B0604020202020204" pitchFamily="34" charset="0"/>
                      </a:endParaRPr>
                    </a:p>
                  </a:txBody>
                  <a:tcPr marL="3916" marR="3916" marT="3916" marB="0" anchor="ctr"/>
                </a:tc>
                <a:tc>
                  <a:txBody>
                    <a:bodyPr/>
                    <a:lstStyle/>
                    <a:p>
                      <a:pPr algn="ctr" fontAlgn="ctr"/>
                      <a:r>
                        <a:rPr lang="en-US" sz="1000" u="none" strike="noStrike" baseline="0">
                          <a:effectLst/>
                        </a:rPr>
                        <a:t>31 Dec 2025</a:t>
                      </a:r>
                      <a:endParaRPr lang="en-US" sz="1000" b="0" i="0" u="none" strike="noStrike" baseline="0">
                        <a:solidFill>
                          <a:srgbClr val="000000"/>
                        </a:solidFill>
                        <a:effectLst/>
                        <a:latin typeface="Arial" panose="020B0604020202020204" pitchFamily="34" charset="0"/>
                      </a:endParaRPr>
                    </a:p>
                  </a:txBody>
                  <a:tcPr marL="3916" marR="3916" marT="3916" marB="0" anchor="ctr"/>
                </a:tc>
                <a:tc>
                  <a:txBody>
                    <a:bodyPr/>
                    <a:lstStyle/>
                    <a:p>
                      <a:pPr algn="ctr" fontAlgn="ctr"/>
                      <a:r>
                        <a:rPr lang="en-US" sz="1000" u="none" strike="noStrike" baseline="0">
                          <a:effectLst/>
                        </a:rPr>
                        <a:t>Draft Development</a:t>
                      </a:r>
                      <a:endParaRPr lang="en-US" sz="1000" b="0" i="0" u="none" strike="noStrike" baseline="0">
                        <a:solidFill>
                          <a:srgbClr val="000000"/>
                        </a:solidFill>
                        <a:effectLst/>
                        <a:latin typeface="Arial" panose="020B0604020202020204" pitchFamily="34" charset="0"/>
                      </a:endParaRPr>
                    </a:p>
                  </a:txBody>
                  <a:tcPr marL="3916" marR="3916" marT="3916" marB="0" anchor="ctr"/>
                </a:tc>
                <a:tc>
                  <a:txBody>
                    <a:bodyPr/>
                    <a:lstStyle/>
                    <a:p>
                      <a:pPr algn="ctr" fontAlgn="ctr"/>
                      <a:r>
                        <a:rPr lang="en-US" sz="1000" u="none" strike="noStrike" baseline="0">
                          <a:effectLst/>
                        </a:rPr>
                        <a:t>Jerry Murphy</a:t>
                      </a:r>
                      <a:endParaRPr lang="en-US" sz="1000" b="0" i="0" u="none" strike="noStrike" baseline="0">
                        <a:solidFill>
                          <a:srgbClr val="000000"/>
                        </a:solidFill>
                        <a:effectLst/>
                        <a:latin typeface="Arial" panose="020B0604020202020204" pitchFamily="34" charset="0"/>
                      </a:endParaRPr>
                    </a:p>
                  </a:txBody>
                  <a:tcPr marL="3916" marR="3916" marT="3916" marB="0" anchor="ctr"/>
                </a:tc>
                <a:extLst>
                  <a:ext uri="{0D108BD9-81ED-4DB2-BD59-A6C34878D82A}">
                    <a16:rowId xmlns:a16="http://schemas.microsoft.com/office/drawing/2014/main" val="884940014"/>
                  </a:ext>
                </a:extLst>
              </a:tr>
              <a:tr h="494629">
                <a:tc>
                  <a:txBody>
                    <a:bodyPr/>
                    <a:lstStyle/>
                    <a:p>
                      <a:pPr algn="ctr" fontAlgn="ctr"/>
                      <a:r>
                        <a:rPr lang="en-US" sz="1000" u="none" strike="noStrike" baseline="0">
                          <a:effectLst/>
                        </a:rPr>
                        <a:t>PC57.141</a:t>
                      </a:r>
                      <a:endParaRPr lang="en-US" sz="1000" b="0" i="0" u="none" strike="noStrike" baseline="0">
                        <a:solidFill>
                          <a:srgbClr val="000000"/>
                        </a:solidFill>
                        <a:effectLst/>
                        <a:latin typeface="Arial" panose="020B0604020202020204" pitchFamily="34" charset="0"/>
                      </a:endParaRPr>
                    </a:p>
                  </a:txBody>
                  <a:tcPr marL="3916" marR="3916" marT="3916" marB="0" anchor="ctr"/>
                </a:tc>
                <a:tc>
                  <a:txBody>
                    <a:bodyPr/>
                    <a:lstStyle/>
                    <a:p>
                      <a:pPr algn="ctr" fontAlgn="ctr"/>
                      <a:r>
                        <a:rPr lang="en-US" sz="1000" u="none" strike="noStrike" baseline="0">
                          <a:effectLst/>
                        </a:rPr>
                        <a:t>Performance</a:t>
                      </a:r>
                      <a:br>
                        <a:rPr lang="en-US" sz="1000" u="none" strike="noStrike" baseline="0">
                          <a:effectLst/>
                        </a:rPr>
                      </a:br>
                      <a:r>
                        <a:rPr lang="en-US" sz="1000" u="none" strike="noStrike" baseline="0">
                          <a:effectLst/>
                        </a:rPr>
                        <a:t>Characteristics</a:t>
                      </a:r>
                      <a:endParaRPr lang="en-US" sz="1000" b="0" i="0" u="none" strike="noStrike" baseline="0">
                        <a:solidFill>
                          <a:srgbClr val="000000"/>
                        </a:solidFill>
                        <a:effectLst/>
                        <a:latin typeface="Arial" panose="020B0604020202020204" pitchFamily="34" charset="0"/>
                      </a:endParaRPr>
                    </a:p>
                  </a:txBody>
                  <a:tcPr marL="3916" marR="3916" marT="3916" marB="0" anchor="ctr"/>
                </a:tc>
                <a:tc>
                  <a:txBody>
                    <a:bodyPr/>
                    <a:lstStyle/>
                    <a:p>
                      <a:pPr algn="ctr" fontAlgn="ctr"/>
                      <a:r>
                        <a:rPr lang="en-US" sz="1000" u="none" strike="noStrike" baseline="0" dirty="0">
                          <a:effectLst/>
                        </a:rPr>
                        <a:t>Guide for Detection, Monitoring, and Evaluation of Winding Deformation in Liquid-Immersed Power Transformers</a:t>
                      </a:r>
                      <a:endParaRPr lang="en-US" sz="1000" b="0" i="0" u="none" strike="noStrike" baseline="0" dirty="0">
                        <a:solidFill>
                          <a:srgbClr val="000000"/>
                        </a:solidFill>
                        <a:effectLst/>
                        <a:latin typeface="Arial" panose="020B0604020202020204" pitchFamily="34" charset="0"/>
                      </a:endParaRPr>
                    </a:p>
                  </a:txBody>
                  <a:tcPr marL="3916" marR="3916" marT="3916" marB="0" anchor="ctr"/>
                </a:tc>
                <a:tc>
                  <a:txBody>
                    <a:bodyPr/>
                    <a:lstStyle/>
                    <a:p>
                      <a:pPr algn="ctr" fontAlgn="ctr"/>
                      <a:r>
                        <a:rPr lang="en-US" sz="1000" u="none" strike="noStrike" baseline="0">
                          <a:effectLst/>
                        </a:rPr>
                        <a:t>23 Sep 2021</a:t>
                      </a:r>
                      <a:endParaRPr lang="en-US" sz="1000" b="0" i="0" u="none" strike="noStrike" baseline="0">
                        <a:solidFill>
                          <a:srgbClr val="000000"/>
                        </a:solidFill>
                        <a:effectLst/>
                        <a:latin typeface="Arial" panose="020B0604020202020204" pitchFamily="34" charset="0"/>
                      </a:endParaRPr>
                    </a:p>
                  </a:txBody>
                  <a:tcPr marL="3916" marR="3916" marT="3916" marB="0" anchor="ctr"/>
                </a:tc>
                <a:tc>
                  <a:txBody>
                    <a:bodyPr/>
                    <a:lstStyle/>
                    <a:p>
                      <a:pPr algn="ctr" fontAlgn="ctr"/>
                      <a:r>
                        <a:rPr lang="en-US" sz="1000" u="none" strike="noStrike" baseline="0" dirty="0">
                          <a:effectLst/>
                        </a:rPr>
                        <a:t>31 Dec 2025</a:t>
                      </a:r>
                      <a:endParaRPr lang="en-US" sz="1000" b="0" i="0" u="none" strike="noStrike" baseline="0" dirty="0">
                        <a:solidFill>
                          <a:srgbClr val="000000"/>
                        </a:solidFill>
                        <a:effectLst/>
                        <a:latin typeface="Arial" panose="020B0604020202020204" pitchFamily="34" charset="0"/>
                      </a:endParaRPr>
                    </a:p>
                  </a:txBody>
                  <a:tcPr marL="3916" marR="3916" marT="3916" marB="0" anchor="ctr"/>
                </a:tc>
                <a:tc>
                  <a:txBody>
                    <a:bodyPr/>
                    <a:lstStyle/>
                    <a:p>
                      <a:pPr algn="ctr" fontAlgn="ctr"/>
                      <a:r>
                        <a:rPr lang="en-US" sz="1000" u="none" strike="noStrike" baseline="0">
                          <a:effectLst/>
                        </a:rPr>
                        <a:t>Draft Development</a:t>
                      </a:r>
                      <a:endParaRPr lang="en-US" sz="1000" b="0" i="0" u="none" strike="noStrike" baseline="0">
                        <a:solidFill>
                          <a:srgbClr val="000000"/>
                        </a:solidFill>
                        <a:effectLst/>
                        <a:latin typeface="Arial" panose="020B0604020202020204" pitchFamily="34" charset="0"/>
                      </a:endParaRPr>
                    </a:p>
                  </a:txBody>
                  <a:tcPr marL="3916" marR="3916" marT="3916" marB="0" anchor="ctr"/>
                </a:tc>
                <a:tc>
                  <a:txBody>
                    <a:bodyPr/>
                    <a:lstStyle/>
                    <a:p>
                      <a:pPr algn="ctr" fontAlgn="ctr"/>
                      <a:r>
                        <a:rPr lang="en-US" sz="1000" u="none" strike="noStrike" baseline="0">
                          <a:effectLst/>
                        </a:rPr>
                        <a:t>Poovi Patel</a:t>
                      </a:r>
                      <a:endParaRPr lang="en-US" sz="1000" b="0" i="0" u="none" strike="noStrike" baseline="0">
                        <a:solidFill>
                          <a:srgbClr val="000000"/>
                        </a:solidFill>
                        <a:effectLst/>
                        <a:latin typeface="Arial" panose="020B0604020202020204" pitchFamily="34" charset="0"/>
                      </a:endParaRPr>
                    </a:p>
                  </a:txBody>
                  <a:tcPr marL="3916" marR="3916" marT="3916" marB="0" anchor="ctr"/>
                </a:tc>
                <a:extLst>
                  <a:ext uri="{0D108BD9-81ED-4DB2-BD59-A6C34878D82A}">
                    <a16:rowId xmlns:a16="http://schemas.microsoft.com/office/drawing/2014/main" val="3743727989"/>
                  </a:ext>
                </a:extLst>
              </a:tr>
              <a:tr h="494629">
                <a:tc>
                  <a:txBody>
                    <a:bodyPr/>
                    <a:lstStyle/>
                    <a:p>
                      <a:pPr algn="ctr" fontAlgn="ctr"/>
                      <a:r>
                        <a:rPr lang="en-US" sz="1000" u="none" strike="noStrike" baseline="0">
                          <a:effectLst/>
                        </a:rPr>
                        <a:t>PC57.32.10</a:t>
                      </a:r>
                      <a:endParaRPr lang="en-US" sz="1000" b="0" i="0" u="none" strike="noStrike" baseline="0">
                        <a:solidFill>
                          <a:srgbClr val="000000"/>
                        </a:solidFill>
                        <a:effectLst/>
                        <a:latin typeface="Arial" panose="020B0604020202020204" pitchFamily="34" charset="0"/>
                      </a:endParaRPr>
                    </a:p>
                  </a:txBody>
                  <a:tcPr marL="3916" marR="3916" marT="3916" marB="0" anchor="ctr"/>
                </a:tc>
                <a:tc>
                  <a:txBody>
                    <a:bodyPr/>
                    <a:lstStyle/>
                    <a:p>
                      <a:pPr algn="ctr" fontAlgn="ctr"/>
                      <a:r>
                        <a:rPr lang="en-US" sz="1000" u="none" strike="noStrike" baseline="0">
                          <a:effectLst/>
                        </a:rPr>
                        <a:t>Performance</a:t>
                      </a:r>
                      <a:br>
                        <a:rPr lang="en-US" sz="1000" u="none" strike="noStrike" baseline="0">
                          <a:effectLst/>
                        </a:rPr>
                      </a:br>
                      <a:r>
                        <a:rPr lang="en-US" sz="1000" u="none" strike="noStrike" baseline="0">
                          <a:effectLst/>
                        </a:rPr>
                        <a:t>Characteristics</a:t>
                      </a:r>
                      <a:endParaRPr lang="en-US" sz="1000" b="0" i="0" u="none" strike="noStrike" baseline="0">
                        <a:solidFill>
                          <a:srgbClr val="000000"/>
                        </a:solidFill>
                        <a:effectLst/>
                        <a:latin typeface="Arial" panose="020B0604020202020204" pitchFamily="34" charset="0"/>
                      </a:endParaRPr>
                    </a:p>
                  </a:txBody>
                  <a:tcPr marL="3916" marR="3916" marT="3916" marB="0" anchor="ctr"/>
                </a:tc>
                <a:tc>
                  <a:txBody>
                    <a:bodyPr/>
                    <a:lstStyle/>
                    <a:p>
                      <a:pPr algn="ctr" fontAlgn="ctr"/>
                      <a:r>
                        <a:rPr lang="en-US" sz="1000" u="none" strike="noStrike" baseline="0">
                          <a:effectLst/>
                        </a:rPr>
                        <a:t>Guide for the Selection of Neutral-Grounding Devices for High Voltage Direct Current (HVDC) Converter Transformers</a:t>
                      </a:r>
                      <a:endParaRPr lang="en-US" sz="1000" b="0" i="0" u="none" strike="noStrike" baseline="0">
                        <a:solidFill>
                          <a:srgbClr val="000000"/>
                        </a:solidFill>
                        <a:effectLst/>
                        <a:latin typeface="Arial" panose="020B0604020202020204" pitchFamily="34" charset="0"/>
                      </a:endParaRPr>
                    </a:p>
                  </a:txBody>
                  <a:tcPr marL="3916" marR="3916" marT="3916" marB="0" anchor="ctr"/>
                </a:tc>
                <a:tc>
                  <a:txBody>
                    <a:bodyPr/>
                    <a:lstStyle/>
                    <a:p>
                      <a:pPr algn="ctr" fontAlgn="ctr"/>
                      <a:r>
                        <a:rPr lang="en-US" sz="1000" u="none" strike="noStrike" baseline="0" dirty="0">
                          <a:effectLst/>
                        </a:rPr>
                        <a:t>30 Oct 2018</a:t>
                      </a:r>
                      <a:endParaRPr lang="en-US" sz="1000" b="0" i="0" u="none" strike="noStrike" baseline="0" dirty="0">
                        <a:solidFill>
                          <a:srgbClr val="000000"/>
                        </a:solidFill>
                        <a:effectLst/>
                        <a:latin typeface="Arial" panose="020B0604020202020204" pitchFamily="34" charset="0"/>
                      </a:endParaRPr>
                    </a:p>
                  </a:txBody>
                  <a:tcPr marL="3916" marR="3916" marT="3916" marB="0" anchor="ctr"/>
                </a:tc>
                <a:tc>
                  <a:txBody>
                    <a:bodyPr/>
                    <a:lstStyle/>
                    <a:p>
                      <a:pPr algn="ctr" fontAlgn="ctr"/>
                      <a:r>
                        <a:rPr lang="en-US" sz="1000" u="none" strike="noStrike" baseline="0" dirty="0">
                          <a:effectLst/>
                        </a:rPr>
                        <a:t>31 Dec 2022</a:t>
                      </a:r>
                      <a:endParaRPr lang="en-US" sz="1000" b="0" i="0" u="none" strike="noStrike" baseline="0" dirty="0">
                        <a:solidFill>
                          <a:srgbClr val="000000"/>
                        </a:solidFill>
                        <a:effectLst/>
                        <a:latin typeface="Arial" panose="020B0604020202020204" pitchFamily="34" charset="0"/>
                      </a:endParaRPr>
                    </a:p>
                  </a:txBody>
                  <a:tcPr marL="3916" marR="3916" marT="3916" marB="0" anchor="ctr"/>
                </a:tc>
                <a:tc>
                  <a:txBody>
                    <a:bodyPr/>
                    <a:lstStyle/>
                    <a:p>
                      <a:pPr algn="ctr" fontAlgn="ctr"/>
                      <a:r>
                        <a:rPr lang="en-US" sz="1000" u="none" strike="noStrike" baseline="0" dirty="0">
                          <a:effectLst/>
                        </a:rPr>
                        <a:t>Draft Development</a:t>
                      </a:r>
                      <a:endParaRPr lang="en-US" sz="1000" b="0" i="0" u="none" strike="noStrike" baseline="0" dirty="0">
                        <a:solidFill>
                          <a:srgbClr val="000000"/>
                        </a:solidFill>
                        <a:effectLst/>
                        <a:latin typeface="Arial" panose="020B0604020202020204" pitchFamily="34" charset="0"/>
                      </a:endParaRPr>
                    </a:p>
                  </a:txBody>
                  <a:tcPr marL="3916" marR="3916" marT="3916" marB="0" anchor="ctr"/>
                </a:tc>
                <a:tc>
                  <a:txBody>
                    <a:bodyPr/>
                    <a:lstStyle/>
                    <a:p>
                      <a:pPr algn="ctr" fontAlgn="ctr"/>
                      <a:r>
                        <a:rPr lang="en-US" sz="1000" u="none" strike="noStrike" baseline="0" dirty="0">
                          <a:effectLst/>
                        </a:rPr>
                        <a:t>______ </a:t>
                      </a:r>
                      <a:endParaRPr lang="en-US" sz="1000" b="0" i="0" u="none" strike="noStrike" baseline="0" dirty="0">
                        <a:solidFill>
                          <a:srgbClr val="000000"/>
                        </a:solidFill>
                        <a:effectLst/>
                        <a:latin typeface="Arial" panose="020B0604020202020204" pitchFamily="34" charset="0"/>
                      </a:endParaRPr>
                    </a:p>
                  </a:txBody>
                  <a:tcPr marL="3916" marR="3916" marT="3916" marB="0" anchor="ctr"/>
                </a:tc>
                <a:extLst>
                  <a:ext uri="{0D108BD9-81ED-4DB2-BD59-A6C34878D82A}">
                    <a16:rowId xmlns:a16="http://schemas.microsoft.com/office/drawing/2014/main" val="827967297"/>
                  </a:ext>
                </a:extLst>
              </a:tr>
              <a:tr h="822867">
                <a:tc>
                  <a:txBody>
                    <a:bodyPr/>
                    <a:lstStyle/>
                    <a:p>
                      <a:pPr algn="ctr" fontAlgn="ctr"/>
                      <a:r>
                        <a:rPr lang="en-US" sz="1000" u="none" strike="noStrike" baseline="0">
                          <a:effectLst/>
                        </a:rPr>
                        <a:t>PC57.93a</a:t>
                      </a:r>
                      <a:endParaRPr lang="en-US" sz="1000" b="0" i="0" u="none" strike="noStrike" baseline="0">
                        <a:solidFill>
                          <a:srgbClr val="000000"/>
                        </a:solidFill>
                        <a:effectLst/>
                        <a:latin typeface="Arial" panose="020B0604020202020204" pitchFamily="34" charset="0"/>
                      </a:endParaRPr>
                    </a:p>
                  </a:txBody>
                  <a:tcPr marL="3916" marR="3916" marT="3916" marB="0" anchor="ctr"/>
                </a:tc>
                <a:tc>
                  <a:txBody>
                    <a:bodyPr/>
                    <a:lstStyle/>
                    <a:p>
                      <a:pPr algn="ctr" fontAlgn="ctr"/>
                      <a:r>
                        <a:rPr lang="en-US" sz="1000" u="none" strike="noStrike" baseline="0" dirty="0">
                          <a:effectLst/>
                        </a:rPr>
                        <a:t>Power Transformer</a:t>
                      </a:r>
                      <a:endParaRPr lang="en-US" sz="1000" b="0" i="0" u="none" strike="noStrike" baseline="0" dirty="0">
                        <a:solidFill>
                          <a:srgbClr val="000000"/>
                        </a:solidFill>
                        <a:effectLst/>
                        <a:latin typeface="Arial" panose="020B0604020202020204" pitchFamily="34" charset="0"/>
                      </a:endParaRPr>
                    </a:p>
                  </a:txBody>
                  <a:tcPr marL="3916" marR="3916" marT="3916" marB="0" anchor="ctr"/>
                </a:tc>
                <a:tc>
                  <a:txBody>
                    <a:bodyPr/>
                    <a:lstStyle/>
                    <a:p>
                      <a:pPr algn="ctr" fontAlgn="ctr"/>
                      <a:r>
                        <a:rPr lang="en-US" sz="1000" u="none" strike="noStrike" baseline="0">
                          <a:effectLst/>
                        </a:rPr>
                        <a:t>IEEE Approved Draft Guide for Installation and Maintenance of Liquid-Immersed Power Transformers</a:t>
                      </a:r>
                      <a:br>
                        <a:rPr lang="en-US" sz="1000" u="none" strike="noStrike" baseline="0">
                          <a:effectLst/>
                        </a:rPr>
                      </a:br>
                      <a:br>
                        <a:rPr lang="en-US" sz="1000" u="none" strike="noStrike" baseline="0">
                          <a:effectLst/>
                        </a:rPr>
                      </a:br>
                      <a:r>
                        <a:rPr lang="en-US" sz="1000" u="none" strike="noStrike" baseline="0">
                          <a:effectLst/>
                        </a:rPr>
                        <a:t>  </a:t>
                      </a:r>
                      <a:r>
                        <a:rPr lang="en-US" sz="1000" u="sng" strike="noStrike" baseline="0">
                          <a:effectLst/>
                        </a:rPr>
                        <a:t> Amendment: Cold Start of Power Transformers filled with Natural Ester Fluids</a:t>
                      </a:r>
                      <a:endParaRPr lang="en-US" sz="1000" b="0" i="0" u="none" strike="noStrike" baseline="0">
                        <a:solidFill>
                          <a:srgbClr val="000000"/>
                        </a:solidFill>
                        <a:effectLst/>
                        <a:latin typeface="Arial" panose="020B0604020202020204" pitchFamily="34" charset="0"/>
                      </a:endParaRPr>
                    </a:p>
                  </a:txBody>
                  <a:tcPr marL="3916" marR="3916" marT="3916" marB="0" anchor="ctr"/>
                </a:tc>
                <a:tc>
                  <a:txBody>
                    <a:bodyPr/>
                    <a:lstStyle/>
                    <a:p>
                      <a:pPr algn="ctr" fontAlgn="ctr"/>
                      <a:r>
                        <a:rPr lang="en-US" sz="1000" u="none" strike="noStrike" baseline="0">
                          <a:effectLst/>
                        </a:rPr>
                        <a:t>05 Mar 2020</a:t>
                      </a:r>
                      <a:endParaRPr lang="en-US" sz="1000" b="0" i="0" u="none" strike="noStrike" baseline="0">
                        <a:solidFill>
                          <a:srgbClr val="000000"/>
                        </a:solidFill>
                        <a:effectLst/>
                        <a:latin typeface="Arial" panose="020B0604020202020204" pitchFamily="34" charset="0"/>
                      </a:endParaRPr>
                    </a:p>
                  </a:txBody>
                  <a:tcPr marL="3916" marR="3916" marT="3916" marB="0" anchor="ctr"/>
                </a:tc>
                <a:tc>
                  <a:txBody>
                    <a:bodyPr/>
                    <a:lstStyle/>
                    <a:p>
                      <a:pPr algn="ctr" fontAlgn="ctr"/>
                      <a:r>
                        <a:rPr lang="en-US" sz="1000" u="none" strike="noStrike" baseline="0" dirty="0">
                          <a:effectLst/>
                        </a:rPr>
                        <a:t>31 Dec 2024</a:t>
                      </a:r>
                      <a:endParaRPr lang="en-US" sz="1000" b="0" i="0" u="none" strike="noStrike" baseline="0" dirty="0">
                        <a:solidFill>
                          <a:srgbClr val="000000"/>
                        </a:solidFill>
                        <a:effectLst/>
                        <a:latin typeface="Arial" panose="020B0604020202020204" pitchFamily="34" charset="0"/>
                      </a:endParaRPr>
                    </a:p>
                  </a:txBody>
                  <a:tcPr marL="3916" marR="3916" marT="3916" marB="0" anchor="ctr"/>
                </a:tc>
                <a:tc>
                  <a:txBody>
                    <a:bodyPr/>
                    <a:lstStyle/>
                    <a:p>
                      <a:pPr algn="ctr" fontAlgn="ctr"/>
                      <a:r>
                        <a:rPr lang="en-US" sz="1000" u="none" strike="noStrike" baseline="0" dirty="0">
                          <a:effectLst/>
                        </a:rPr>
                        <a:t>Draft Development</a:t>
                      </a:r>
                      <a:endParaRPr lang="en-US" sz="1000" b="0" i="0" u="none" strike="noStrike" baseline="0" dirty="0">
                        <a:solidFill>
                          <a:srgbClr val="000000"/>
                        </a:solidFill>
                        <a:effectLst/>
                        <a:latin typeface="Arial" panose="020B0604020202020204" pitchFamily="34" charset="0"/>
                      </a:endParaRPr>
                    </a:p>
                  </a:txBody>
                  <a:tcPr marL="3916" marR="3916" marT="3916" marB="0" anchor="ctr"/>
                </a:tc>
                <a:tc>
                  <a:txBody>
                    <a:bodyPr/>
                    <a:lstStyle/>
                    <a:p>
                      <a:pPr algn="ctr" fontAlgn="ctr"/>
                      <a:r>
                        <a:rPr lang="en-US" sz="1000" u="none" strike="noStrike" baseline="0" dirty="0">
                          <a:effectLst/>
                        </a:rPr>
                        <a:t>Scott Reed</a:t>
                      </a:r>
                      <a:endParaRPr lang="en-US" sz="1000" b="0" i="0" u="none" strike="noStrike" baseline="0" dirty="0">
                        <a:solidFill>
                          <a:srgbClr val="000000"/>
                        </a:solidFill>
                        <a:effectLst/>
                        <a:latin typeface="Arial" panose="020B0604020202020204" pitchFamily="34" charset="0"/>
                      </a:endParaRPr>
                    </a:p>
                  </a:txBody>
                  <a:tcPr marL="3916" marR="3916" marT="3916" marB="0" anchor="ctr"/>
                </a:tc>
                <a:extLst>
                  <a:ext uri="{0D108BD9-81ED-4DB2-BD59-A6C34878D82A}">
                    <a16:rowId xmlns:a16="http://schemas.microsoft.com/office/drawing/2014/main" val="1276361652"/>
                  </a:ext>
                </a:extLst>
              </a:tr>
              <a:tr h="637486">
                <a:tc>
                  <a:txBody>
                    <a:bodyPr/>
                    <a:lstStyle/>
                    <a:p>
                      <a:pPr algn="ctr" fontAlgn="ctr"/>
                      <a:r>
                        <a:rPr lang="en-US" sz="1000" u="none" strike="noStrike" baseline="0">
                          <a:effectLst/>
                        </a:rPr>
                        <a:t> </a:t>
                      </a:r>
                      <a:endParaRPr lang="en-US" sz="1000" b="0" i="0" u="none" strike="noStrike" baseline="0">
                        <a:solidFill>
                          <a:srgbClr val="000000"/>
                        </a:solidFill>
                        <a:effectLst/>
                        <a:latin typeface="Calibri" panose="020F0502020204030204" pitchFamily="34" charset="0"/>
                      </a:endParaRPr>
                    </a:p>
                  </a:txBody>
                  <a:tcPr marL="3916" marR="3916" marT="3916" marB="0" anchor="ctr"/>
                </a:tc>
                <a:tc>
                  <a:txBody>
                    <a:bodyPr/>
                    <a:lstStyle/>
                    <a:p>
                      <a:pPr algn="ctr" fontAlgn="ctr"/>
                      <a:r>
                        <a:rPr lang="en-US" sz="1000" u="none" strike="noStrike" baseline="0" dirty="0">
                          <a:effectLst/>
                        </a:rPr>
                        <a:t>Unassigned</a:t>
                      </a:r>
                      <a:br>
                        <a:rPr lang="en-US" sz="1000" u="none" strike="noStrike" baseline="0" dirty="0">
                          <a:effectLst/>
                        </a:rPr>
                      </a:br>
                      <a:r>
                        <a:rPr lang="en-US" sz="1000" u="none" strike="noStrike" baseline="0" dirty="0">
                          <a:effectLst/>
                        </a:rPr>
                        <a:t>(Inquiring of Instrument Transformer Subcommittee)</a:t>
                      </a:r>
                      <a:endParaRPr lang="en-US" sz="1000" b="0" i="0" u="none" strike="noStrike" baseline="0" dirty="0">
                        <a:solidFill>
                          <a:srgbClr val="000000"/>
                        </a:solidFill>
                        <a:effectLst/>
                        <a:latin typeface="Arial" panose="020B0604020202020204" pitchFamily="34" charset="0"/>
                      </a:endParaRPr>
                    </a:p>
                  </a:txBody>
                  <a:tcPr marL="3916" marR="3916" marT="3916" marB="0" anchor="ctr"/>
                </a:tc>
                <a:tc>
                  <a:txBody>
                    <a:bodyPr/>
                    <a:lstStyle/>
                    <a:p>
                      <a:pPr algn="ctr" fontAlgn="ctr"/>
                      <a:r>
                        <a:rPr lang="en-US" sz="1000" u="none" strike="noStrike" baseline="0">
                          <a:effectLst/>
                        </a:rPr>
                        <a:t>Guide for Live Line Calibration </a:t>
                      </a:r>
                      <a:r>
                        <a:rPr lang="en-US" sz="1000" u="none" strike="sngStrike" baseline="0">
                          <a:effectLst/>
                        </a:rPr>
                        <a:t>Calibrator</a:t>
                      </a:r>
                      <a:r>
                        <a:rPr lang="en-US" sz="1000" u="none" strike="noStrike" baseline="0">
                          <a:effectLst/>
                        </a:rPr>
                        <a:t> of Current Transformers </a:t>
                      </a:r>
                      <a:r>
                        <a:rPr lang="en-US" sz="1000" u="none" strike="sngStrike" baseline="0">
                          <a:effectLst/>
                        </a:rPr>
                        <a:t>in Distribution Network</a:t>
                      </a:r>
                      <a:r>
                        <a:rPr lang="en-US" sz="1000" u="none" strike="noStrike" baseline="0">
                          <a:effectLst/>
                        </a:rPr>
                        <a:t> used in voltage systems, 34.5 kV and below.</a:t>
                      </a:r>
                      <a:endParaRPr lang="en-US" sz="1000" b="0" i="0" u="none" strike="noStrike" baseline="0">
                        <a:solidFill>
                          <a:srgbClr val="000000"/>
                        </a:solidFill>
                        <a:effectLst/>
                        <a:latin typeface="Arial" panose="020B0604020202020204" pitchFamily="34" charset="0"/>
                      </a:endParaRPr>
                    </a:p>
                  </a:txBody>
                  <a:tcPr marL="3916" marR="3916" marT="3916" marB="0" anchor="ctr"/>
                </a:tc>
                <a:tc>
                  <a:txBody>
                    <a:bodyPr/>
                    <a:lstStyle/>
                    <a:p>
                      <a:pPr algn="ctr" fontAlgn="ctr"/>
                      <a:r>
                        <a:rPr lang="en-US" sz="1000" u="none" strike="noStrike" baseline="0">
                          <a:effectLst/>
                        </a:rPr>
                        <a:t> </a:t>
                      </a:r>
                      <a:endParaRPr lang="en-US" sz="1000" b="0" i="0" u="none" strike="noStrike" baseline="0">
                        <a:solidFill>
                          <a:srgbClr val="000000"/>
                        </a:solidFill>
                        <a:effectLst/>
                        <a:latin typeface="Calibri" panose="020F0502020204030204" pitchFamily="34" charset="0"/>
                      </a:endParaRPr>
                    </a:p>
                  </a:txBody>
                  <a:tcPr marL="3916" marR="3916" marT="3916" marB="0" anchor="ctr"/>
                </a:tc>
                <a:tc>
                  <a:txBody>
                    <a:bodyPr/>
                    <a:lstStyle/>
                    <a:p>
                      <a:pPr algn="ctr" fontAlgn="ctr"/>
                      <a:r>
                        <a:rPr lang="en-US" sz="1000" u="none" strike="noStrike" baseline="0" dirty="0">
                          <a:effectLst/>
                        </a:rPr>
                        <a:t> </a:t>
                      </a:r>
                      <a:endParaRPr lang="en-US" sz="1000" b="0" i="0" u="none" strike="noStrike" baseline="0" dirty="0">
                        <a:solidFill>
                          <a:srgbClr val="000000"/>
                        </a:solidFill>
                        <a:effectLst/>
                        <a:latin typeface="Calibri" panose="020F0502020204030204" pitchFamily="34" charset="0"/>
                      </a:endParaRPr>
                    </a:p>
                  </a:txBody>
                  <a:tcPr marL="3916" marR="3916" marT="3916" marB="0" anchor="ctr"/>
                </a:tc>
                <a:tc>
                  <a:txBody>
                    <a:bodyPr/>
                    <a:lstStyle/>
                    <a:p>
                      <a:pPr algn="ctr" fontAlgn="ctr"/>
                      <a:r>
                        <a:rPr lang="en-US" sz="1000" u="none" strike="noStrike" baseline="0" dirty="0">
                          <a:effectLst/>
                        </a:rPr>
                        <a:t>Submitted for Sponsor</a:t>
                      </a:r>
                      <a:endParaRPr lang="en-US" sz="1000" b="0" i="0" u="none" strike="noStrike" baseline="0" dirty="0">
                        <a:solidFill>
                          <a:srgbClr val="000000"/>
                        </a:solidFill>
                        <a:effectLst/>
                        <a:latin typeface="Arial" panose="020B0604020202020204" pitchFamily="34" charset="0"/>
                      </a:endParaRPr>
                    </a:p>
                  </a:txBody>
                  <a:tcPr marL="3916" marR="3916" marT="3916" marB="0" anchor="ctr"/>
                </a:tc>
                <a:tc>
                  <a:txBody>
                    <a:bodyPr/>
                    <a:lstStyle/>
                    <a:p>
                      <a:pPr algn="ctr" fontAlgn="ctr"/>
                      <a:r>
                        <a:rPr lang="en-US" sz="1000" u="none" strike="noStrike" baseline="0" dirty="0">
                          <a:effectLst/>
                        </a:rPr>
                        <a:t> </a:t>
                      </a:r>
                      <a:endParaRPr lang="en-US" sz="1000" b="0" i="0" u="none" strike="noStrike" baseline="0" dirty="0">
                        <a:solidFill>
                          <a:srgbClr val="000000"/>
                        </a:solidFill>
                        <a:effectLst/>
                        <a:latin typeface="Calibri" panose="020F0502020204030204" pitchFamily="34" charset="0"/>
                      </a:endParaRPr>
                    </a:p>
                  </a:txBody>
                  <a:tcPr marL="3916" marR="3916" marT="3916" marB="0" anchor="ctr"/>
                </a:tc>
                <a:extLst>
                  <a:ext uri="{0D108BD9-81ED-4DB2-BD59-A6C34878D82A}">
                    <a16:rowId xmlns:a16="http://schemas.microsoft.com/office/drawing/2014/main" val="3183855018"/>
                  </a:ext>
                </a:extLst>
              </a:tr>
            </a:tbl>
          </a:graphicData>
        </a:graphic>
      </p:graphicFrame>
      <p:sp>
        <p:nvSpPr>
          <p:cNvPr id="4" name="TextBox 3">
            <a:extLst>
              <a:ext uri="{FF2B5EF4-FFF2-40B4-BE49-F238E27FC236}">
                <a16:creationId xmlns:a16="http://schemas.microsoft.com/office/drawing/2014/main" id="{D23062B3-1526-4A1E-ADC0-CA0B5B130BA9}"/>
              </a:ext>
            </a:extLst>
          </p:cNvPr>
          <p:cNvSpPr txBox="1"/>
          <p:nvPr/>
        </p:nvSpPr>
        <p:spPr>
          <a:xfrm>
            <a:off x="3486149" y="7034"/>
            <a:ext cx="2095500" cy="369332"/>
          </a:xfrm>
          <a:prstGeom prst="rect">
            <a:avLst/>
          </a:prstGeom>
          <a:noFill/>
        </p:spPr>
        <p:txBody>
          <a:bodyPr wrap="square">
            <a:spAutoFit/>
          </a:bodyPr>
          <a:lstStyle/>
          <a:p>
            <a:r>
              <a:rPr lang="en-US" dirty="0">
                <a:solidFill>
                  <a:schemeClr val="bg1"/>
                </a:solidFill>
              </a:rPr>
              <a:t>Entity PAR Report</a:t>
            </a:r>
          </a:p>
        </p:txBody>
      </p:sp>
    </p:spTree>
    <p:extLst>
      <p:ext uri="{BB962C8B-B14F-4D97-AF65-F5344CB8AC3E}">
        <p14:creationId xmlns:p14="http://schemas.microsoft.com/office/powerpoint/2010/main" val="2188208078"/>
      </p:ext>
    </p:extLst>
  </p:cSld>
  <p:clrMapOvr>
    <a:masterClrMapping/>
  </p:clrMapOvr>
</p:sld>
</file>

<file path=ppt/theme/theme1.xml><?xml version="1.0" encoding="utf-8"?>
<a:theme xmlns:a="http://schemas.openxmlformats.org/drawingml/2006/main" name="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ee-pes-template.potx" id="{FCB4B9EE-70A7-4A20-9B8B-C29AC5E8C6A2}" vid="{455AFF1B-7EED-48BD-ACA6-4BFBCB86F0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Cover</Template>
  <TotalTime>198</TotalTime>
  <Words>999</Words>
  <Application>Microsoft Office PowerPoint</Application>
  <PresentationFormat>On-screen Show (16:9)</PresentationFormat>
  <Paragraphs>98</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ArialMT</vt:lpstr>
      <vt:lpstr>Calibri</vt:lpstr>
      <vt:lpstr>Symbol</vt:lpstr>
      <vt:lpstr>Verdana</vt:lpstr>
      <vt:lpstr>Wingdings</vt:lpstr>
      <vt:lpstr>Slides</vt:lpstr>
      <vt:lpstr>PowerPoint Presentation</vt:lpstr>
      <vt:lpstr>PowerPoint Presentation</vt:lpstr>
      <vt:lpstr>PowerPoint Presentation</vt:lpstr>
      <vt:lpstr>PowerPoint Presentation</vt:lpstr>
      <vt:lpstr>PowerPoint Presentation</vt:lpstr>
      <vt:lpstr>PowerPoint Presentation</vt:lpstr>
      <vt:lpstr>What does it means when a Standard/Guide goes to INACTIVE – RESERVED?</vt:lpstr>
      <vt:lpstr>What does it means when a Standard/Guide goes to INACTIVE – RESERVED?</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Jenna Clementi</dc:creator>
  <cp:keywords/>
  <dc:description/>
  <cp:lastModifiedBy>Stephen Shull</cp:lastModifiedBy>
  <cp:revision>23</cp:revision>
  <cp:lastPrinted>2020-02-11T18:43:09Z</cp:lastPrinted>
  <dcterms:created xsi:type="dcterms:W3CDTF">2020-09-24T18:08:24Z</dcterms:created>
  <dcterms:modified xsi:type="dcterms:W3CDTF">2021-11-13T19:29:46Z</dcterms:modified>
  <cp:category/>
</cp:coreProperties>
</file>