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57" r:id="rId3"/>
    <p:sldId id="260" r:id="rId4"/>
    <p:sldId id="258" r:id="rId5"/>
    <p:sldId id="259"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252" y="-354"/>
      </p:cViewPr>
      <p:guideLst>
        <p:guide orient="horz" pos="2160"/>
        <p:guide pos="2880"/>
      </p:guideLst>
    </p:cSldViewPr>
  </p:slideViewPr>
  <p:notesTextViewPr>
    <p:cViewPr>
      <p:scale>
        <a:sx n="100" d="100"/>
        <a:sy n="100" d="100"/>
      </p:scale>
      <p:origin x="0" y="0"/>
    </p:cViewPr>
  </p:notesTextViewPr>
  <p:notesViewPr>
    <p:cSldViewPr>
      <p:cViewPr varScale="1">
        <p:scale>
          <a:sx n="83" d="100"/>
          <a:sy n="83" d="100"/>
        </p:scale>
        <p:origin x="-199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17BCE2F-D61D-4E62-9703-CE4355CD4BE1}" type="datetimeFigureOut">
              <a:rPr lang="en-US"/>
              <a:pPr>
                <a:defRPr/>
              </a:pPr>
              <a:t>7/5/2015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F89C0AE-FA5D-4CAC-A347-B98AF004D18F}" type="slidenum">
              <a:rPr lang="en-US"/>
              <a:pPr>
                <a:defRPr/>
              </a:pPr>
              <a:t>‹#›</a:t>
            </a:fld>
            <a:endParaRPr lang="en-US"/>
          </a:p>
        </p:txBody>
      </p:sp>
    </p:spTree>
    <p:extLst>
      <p:ext uri="{BB962C8B-B14F-4D97-AF65-F5344CB8AC3E}">
        <p14:creationId xmlns:p14="http://schemas.microsoft.com/office/powerpoint/2010/main" val="28849455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1A9F68A-0DBD-43D5-954F-5B0E34CD104D}" type="datetimeFigureOut">
              <a:rPr lang="en-US"/>
              <a:pPr>
                <a:defRPr/>
              </a:pPr>
              <a:t>7/5/2015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B3FFB0F-448F-4553-814C-95956908CAC5}" type="slidenum">
              <a:rPr lang="en-US"/>
              <a:pPr>
                <a:defRPr/>
              </a:pPr>
              <a:t>‹#›</a:t>
            </a:fld>
            <a:endParaRPr lang="en-US"/>
          </a:p>
        </p:txBody>
      </p:sp>
    </p:spTree>
    <p:extLst>
      <p:ext uri="{BB962C8B-B14F-4D97-AF65-F5344CB8AC3E}">
        <p14:creationId xmlns:p14="http://schemas.microsoft.com/office/powerpoint/2010/main" val="309318625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E9D18D-4FE8-4E69-AB97-47DCCDB42C71}" type="slidenum">
              <a:rPr lang="en-US" smtClean="0"/>
              <a:pPr/>
              <a:t>1</a:t>
            </a:fld>
            <a:endParaRPr lang="en-US" smtClean="0"/>
          </a:p>
        </p:txBody>
      </p:sp>
    </p:spTree>
    <p:extLst>
      <p:ext uri="{BB962C8B-B14F-4D97-AF65-F5344CB8AC3E}">
        <p14:creationId xmlns:p14="http://schemas.microsoft.com/office/powerpoint/2010/main" val="338887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a:xfrm>
            <a:off x="1905000" y="6477000"/>
            <a:ext cx="2133600" cy="365125"/>
          </a:xfrm>
        </p:spPr>
        <p:txBody>
          <a:bodyPr/>
          <a:lstStyle>
            <a:lvl1pPr>
              <a:defRPr/>
            </a:lvl1pPr>
          </a:lstStyle>
          <a:p>
            <a:pPr>
              <a:defRPr/>
            </a:pPr>
            <a:fld id="{F796D0DA-20BD-4E31-8D58-D1102CECB7B7}" type="datetime1">
              <a:rPr lang="en-US" smtClean="0"/>
              <a:t>7/5/2015</a:t>
            </a:fld>
            <a:endParaRPr lang="en-US"/>
          </a:p>
        </p:txBody>
      </p:sp>
      <p:sp>
        <p:nvSpPr>
          <p:cNvPr id="5" name="Footer Placeholder 4"/>
          <p:cNvSpPr>
            <a:spLocks noGrp="1"/>
          </p:cNvSpPr>
          <p:nvPr>
            <p:ph type="ftr" sz="quarter" idx="11"/>
          </p:nvPr>
        </p:nvSpPr>
        <p:spPr>
          <a:xfrm>
            <a:off x="4114800" y="6477000"/>
            <a:ext cx="2895600" cy="365125"/>
          </a:xfrm>
        </p:spPr>
        <p:txBody>
          <a:bodyPr/>
          <a:lstStyle>
            <a:lvl1pPr>
              <a:defRPr/>
            </a:lvl1pPr>
          </a:lstStyle>
          <a:p>
            <a:pPr>
              <a:defRPr/>
            </a:pPr>
            <a:r>
              <a:rPr lang="en-US" smtClean="0"/>
              <a:t>Annex K -  Attachment K3</a:t>
            </a:r>
            <a:endParaRPr lang="en-US"/>
          </a:p>
        </p:txBody>
      </p:sp>
      <p:sp>
        <p:nvSpPr>
          <p:cNvPr id="6" name="Slide Number Placeholder 5"/>
          <p:cNvSpPr>
            <a:spLocks noGrp="1"/>
          </p:cNvSpPr>
          <p:nvPr>
            <p:ph type="sldNum" sz="quarter" idx="12"/>
          </p:nvPr>
        </p:nvSpPr>
        <p:spPr>
          <a:xfrm>
            <a:off x="6934200" y="0"/>
            <a:ext cx="2209800" cy="365125"/>
          </a:xfrm>
        </p:spPr>
        <p:txBody>
          <a:bodyPr/>
          <a:lstStyle>
            <a:lvl1pPr>
              <a:defRPr/>
            </a:lvl1pPr>
          </a:lstStyle>
          <a:p>
            <a:pPr>
              <a:defRPr/>
            </a:pPr>
            <a:fld id="{1187C20E-1F2E-4809-B9E2-100F2AADB42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EC0DB80-EF4E-4929-8A97-2E7375C12727}" type="datetime1">
              <a:rPr lang="en-US" smtClean="0"/>
              <a:t>7/5/2015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6" name="Slide Number Placeholder 5"/>
          <p:cNvSpPr>
            <a:spLocks noGrp="1"/>
          </p:cNvSpPr>
          <p:nvPr>
            <p:ph type="sldNum" sz="quarter" idx="12"/>
          </p:nvPr>
        </p:nvSpPr>
        <p:spPr/>
        <p:txBody>
          <a:bodyPr/>
          <a:lstStyle>
            <a:lvl1pPr>
              <a:defRPr/>
            </a:lvl1pPr>
          </a:lstStyle>
          <a:p>
            <a:pPr>
              <a:defRPr/>
            </a:pPr>
            <a:fld id="{6CE46EEC-13A4-413A-89D0-B2CAFE7902A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7A1DD53-3D0F-432C-A5ED-18ADF056D5D0}" type="datetime1">
              <a:rPr lang="en-US" smtClean="0"/>
              <a:t>7/5/2015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6" name="Slide Number Placeholder 5"/>
          <p:cNvSpPr>
            <a:spLocks noGrp="1"/>
          </p:cNvSpPr>
          <p:nvPr>
            <p:ph type="sldNum" sz="quarter" idx="12"/>
          </p:nvPr>
        </p:nvSpPr>
        <p:spPr/>
        <p:txBody>
          <a:bodyPr/>
          <a:lstStyle>
            <a:lvl1pPr>
              <a:defRPr/>
            </a:lvl1pPr>
          </a:lstStyle>
          <a:p>
            <a:pPr>
              <a:defRPr/>
            </a:pPr>
            <a:fld id="{34BBCCEA-27B6-4C84-9D21-A548A690A642}"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602246F-5D5C-47B4-B746-E68EA3E25586}" type="datetime1">
              <a:rPr lang="en-US" smtClean="0"/>
              <a:t>7/5/2015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6" name="Slide Number Placeholder 5"/>
          <p:cNvSpPr>
            <a:spLocks noGrp="1"/>
          </p:cNvSpPr>
          <p:nvPr>
            <p:ph type="sldNum" sz="quarter" idx="12"/>
          </p:nvPr>
        </p:nvSpPr>
        <p:spPr/>
        <p:txBody>
          <a:bodyPr/>
          <a:lstStyle>
            <a:lvl1pPr>
              <a:defRPr/>
            </a:lvl1pPr>
          </a:lstStyle>
          <a:p>
            <a:pPr>
              <a:defRPr/>
            </a:pPr>
            <a:fld id="{2FFE4B61-D119-4C2A-B0FD-8BB9E4349C8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24145FA-1984-4F63-B498-0B658E1538B7}" type="datetime1">
              <a:rPr lang="en-US" smtClean="0"/>
              <a:t>7/5/2015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6" name="Slide Number Placeholder 5"/>
          <p:cNvSpPr>
            <a:spLocks noGrp="1"/>
          </p:cNvSpPr>
          <p:nvPr>
            <p:ph type="sldNum" sz="quarter" idx="12"/>
          </p:nvPr>
        </p:nvSpPr>
        <p:spPr/>
        <p:txBody>
          <a:bodyPr/>
          <a:lstStyle>
            <a:lvl1pPr>
              <a:defRPr/>
            </a:lvl1pPr>
          </a:lstStyle>
          <a:p>
            <a:pPr>
              <a:defRPr/>
            </a:pPr>
            <a:fld id="{5B4E44AA-0150-4A50-A27C-0310240D4121}"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AF51B60-362F-4C80-98B2-5923FCC07016}" type="datetime1">
              <a:rPr lang="en-US" smtClean="0"/>
              <a:t>7/5/2015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7" name="Slide Number Placeholder 5"/>
          <p:cNvSpPr>
            <a:spLocks noGrp="1"/>
          </p:cNvSpPr>
          <p:nvPr>
            <p:ph type="sldNum" sz="quarter" idx="12"/>
          </p:nvPr>
        </p:nvSpPr>
        <p:spPr/>
        <p:txBody>
          <a:bodyPr/>
          <a:lstStyle>
            <a:lvl1pPr>
              <a:defRPr/>
            </a:lvl1pPr>
          </a:lstStyle>
          <a:p>
            <a:pPr>
              <a:defRPr/>
            </a:pPr>
            <a:fld id="{063821DF-A11E-4644-91CD-53DC8D5D7B6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EA0F39F-5019-4FF3-B714-80A00ED39B9B}" type="datetime1">
              <a:rPr lang="en-US" smtClean="0"/>
              <a:t>7/5/2015</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9" name="Slide Number Placeholder 5"/>
          <p:cNvSpPr>
            <a:spLocks noGrp="1"/>
          </p:cNvSpPr>
          <p:nvPr>
            <p:ph type="sldNum" sz="quarter" idx="12"/>
          </p:nvPr>
        </p:nvSpPr>
        <p:spPr/>
        <p:txBody>
          <a:bodyPr/>
          <a:lstStyle>
            <a:lvl1pPr>
              <a:defRPr/>
            </a:lvl1pPr>
          </a:lstStyle>
          <a:p>
            <a:pPr>
              <a:defRPr/>
            </a:pPr>
            <a:fld id="{44662E9A-6385-4C30-BDC6-E81C10C4227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C2627C1-694A-45FC-BA66-80FB3037112D}" type="datetime1">
              <a:rPr lang="en-US" smtClean="0"/>
              <a:t>7/5/2015</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5" name="Slide Number Placeholder 5"/>
          <p:cNvSpPr>
            <a:spLocks noGrp="1"/>
          </p:cNvSpPr>
          <p:nvPr>
            <p:ph type="sldNum" sz="quarter" idx="12"/>
          </p:nvPr>
        </p:nvSpPr>
        <p:spPr/>
        <p:txBody>
          <a:bodyPr/>
          <a:lstStyle>
            <a:lvl1pPr>
              <a:defRPr/>
            </a:lvl1pPr>
          </a:lstStyle>
          <a:p>
            <a:pPr>
              <a:defRPr/>
            </a:pPr>
            <a:fld id="{DD4E3F67-2221-4A6C-A554-369E8559BBD5}"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0005CE1-4606-42B9-9875-CC51EF503F37}" type="datetime1">
              <a:rPr lang="en-US" smtClean="0"/>
              <a:t>7/5/2015</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4" name="Slide Number Placeholder 5"/>
          <p:cNvSpPr>
            <a:spLocks noGrp="1"/>
          </p:cNvSpPr>
          <p:nvPr>
            <p:ph type="sldNum" sz="quarter" idx="12"/>
          </p:nvPr>
        </p:nvSpPr>
        <p:spPr/>
        <p:txBody>
          <a:bodyPr/>
          <a:lstStyle>
            <a:lvl1pPr>
              <a:defRPr/>
            </a:lvl1pPr>
          </a:lstStyle>
          <a:p>
            <a:pPr>
              <a:defRPr/>
            </a:pPr>
            <a:fld id="{149F8EDC-486C-486D-91C3-F0BB61E194C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9346A0F-1C54-49A6-9A43-613D27C13F86}" type="datetime1">
              <a:rPr lang="en-US" smtClean="0"/>
              <a:t>7/5/2015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7" name="Slide Number Placeholder 5"/>
          <p:cNvSpPr>
            <a:spLocks noGrp="1"/>
          </p:cNvSpPr>
          <p:nvPr>
            <p:ph type="sldNum" sz="quarter" idx="12"/>
          </p:nvPr>
        </p:nvSpPr>
        <p:spPr/>
        <p:txBody>
          <a:bodyPr/>
          <a:lstStyle>
            <a:lvl1pPr>
              <a:defRPr/>
            </a:lvl1pPr>
          </a:lstStyle>
          <a:p>
            <a:pPr>
              <a:defRPr/>
            </a:pPr>
            <a:fld id="{EB9E6279-1404-4E11-81FA-B82ECB6FDC1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E77D67F-729F-4DAB-B5EF-0BEDABF15CC7}" type="datetime1">
              <a:rPr lang="en-US" smtClean="0"/>
              <a:t>7/5/2015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Annex K -  Attachment K3</a:t>
            </a:r>
            <a:endParaRPr lang="en-US"/>
          </a:p>
        </p:txBody>
      </p:sp>
      <p:sp>
        <p:nvSpPr>
          <p:cNvPr id="7" name="Slide Number Placeholder 5"/>
          <p:cNvSpPr>
            <a:spLocks noGrp="1"/>
          </p:cNvSpPr>
          <p:nvPr>
            <p:ph type="sldNum" sz="quarter" idx="12"/>
          </p:nvPr>
        </p:nvSpPr>
        <p:spPr/>
        <p:txBody>
          <a:bodyPr/>
          <a:lstStyle>
            <a:lvl1pPr>
              <a:defRPr/>
            </a:lvl1pPr>
          </a:lstStyle>
          <a:p>
            <a:pPr>
              <a:defRPr/>
            </a:pPr>
            <a:fld id="{28CBDB8F-D98A-42F3-AE15-FEC73D37FF0E}"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A60A55CC-78B0-4C2E-805E-2711AD9E339A}" type="datetime1">
              <a:rPr lang="en-US" smtClean="0"/>
              <a:t>7/5/2015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Annex K -  Attachment K3</a:t>
            </a:r>
            <a:endParaRPr lang="en-US"/>
          </a:p>
        </p:txBody>
      </p:sp>
      <p:sp>
        <p:nvSpPr>
          <p:cNvPr id="6" name="Slide Number Placeholder 5"/>
          <p:cNvSpPr>
            <a:spLocks noGrp="1"/>
          </p:cNvSpPr>
          <p:nvPr>
            <p:ph type="sldNum" sz="quarter" idx="4"/>
          </p:nvPr>
        </p:nvSpPr>
        <p:spPr>
          <a:xfrm>
            <a:off x="7010400" y="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83CEE0F-0A67-4BAA-86C5-A7ABFBF9A64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2130425"/>
            <a:ext cx="7772400" cy="1470025"/>
          </a:xfrm>
        </p:spPr>
        <p:txBody>
          <a:bodyPr/>
          <a:lstStyle/>
          <a:p>
            <a:pPr eaLnBrk="1" hangingPunct="1"/>
            <a:r>
              <a:rPr lang="en-US" dirty="0" smtClean="0"/>
              <a:t>Power System Relaying</a:t>
            </a:r>
            <a:br>
              <a:rPr lang="en-US" dirty="0" smtClean="0"/>
            </a:br>
            <a:r>
              <a:rPr lang="en-US" dirty="0" smtClean="0"/>
              <a:t>Committee</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Michael Thompson</a:t>
            </a:r>
            <a:endParaRPr lang="en-US" dirty="0"/>
          </a:p>
        </p:txBody>
      </p:sp>
      <p:sp>
        <p:nvSpPr>
          <p:cNvPr id="4" name="Slide Number Placeholder 3"/>
          <p:cNvSpPr>
            <a:spLocks noGrp="1"/>
          </p:cNvSpPr>
          <p:nvPr>
            <p:ph type="sldNum" sz="quarter" idx="12"/>
          </p:nvPr>
        </p:nvSpPr>
        <p:spPr/>
        <p:txBody>
          <a:bodyPr/>
          <a:lstStyle/>
          <a:p>
            <a:pPr>
              <a:defRPr/>
            </a:pPr>
            <a:fld id="{45135504-A795-49E7-B3EC-537AD170FF4E}" type="slidenum">
              <a:rPr lang="en-US" smtClean="0"/>
              <a:pPr>
                <a:defRPr/>
              </a:pPr>
              <a:t>1</a:t>
            </a:fld>
            <a:endParaRPr lang="en-US" dirty="0"/>
          </a:p>
        </p:txBody>
      </p:sp>
      <p:sp>
        <p:nvSpPr>
          <p:cNvPr id="2" name="Footer Placeholder 1"/>
          <p:cNvSpPr>
            <a:spLocks noGrp="1"/>
          </p:cNvSpPr>
          <p:nvPr>
            <p:ph type="ftr" sz="quarter" idx="11"/>
          </p:nvPr>
        </p:nvSpPr>
        <p:spPr>
          <a:xfrm>
            <a:off x="7391400" y="457200"/>
            <a:ext cx="1676400" cy="365125"/>
          </a:xfrm>
        </p:spPr>
        <p:txBody>
          <a:bodyPr/>
          <a:lstStyle/>
          <a:p>
            <a:pPr>
              <a:defRPr/>
            </a:pPr>
            <a:r>
              <a:rPr lang="en-US" b="1" dirty="0" smtClean="0">
                <a:solidFill>
                  <a:schemeClr val="tx1"/>
                </a:solidFill>
              </a:rPr>
              <a:t>Annex K –</a:t>
            </a:r>
          </a:p>
          <a:p>
            <a:pPr>
              <a:defRPr/>
            </a:pPr>
            <a:r>
              <a:rPr lang="en-US" b="1" smtClean="0">
                <a:solidFill>
                  <a:schemeClr val="tx1"/>
                </a:solidFill>
              </a:rPr>
              <a:t>Attachment </a:t>
            </a:r>
            <a:r>
              <a:rPr lang="en-US" b="1" smtClean="0">
                <a:solidFill>
                  <a:schemeClr val="tx1"/>
                </a:solidFill>
              </a:rPr>
              <a:t>K.3</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dirty="0" smtClean="0"/>
              <a:t>PSRC Subcommittees</a:t>
            </a:r>
          </a:p>
        </p:txBody>
      </p:sp>
      <p:sp>
        <p:nvSpPr>
          <p:cNvPr id="4099" name="Content Placeholder 2"/>
          <p:cNvSpPr>
            <a:spLocks noGrp="1"/>
          </p:cNvSpPr>
          <p:nvPr>
            <p:ph idx="1"/>
          </p:nvPr>
        </p:nvSpPr>
        <p:spPr/>
        <p:txBody>
          <a:bodyPr/>
          <a:lstStyle/>
          <a:p>
            <a:pPr eaLnBrk="1" hangingPunct="1"/>
            <a:r>
              <a:rPr lang="en-US" dirty="0" smtClean="0"/>
              <a:t>B Advisory</a:t>
            </a:r>
          </a:p>
          <a:p>
            <a:pPr eaLnBrk="1" hangingPunct="1"/>
            <a:r>
              <a:rPr lang="en-US" dirty="0" smtClean="0"/>
              <a:t>C System Protection</a:t>
            </a:r>
          </a:p>
          <a:p>
            <a:pPr eaLnBrk="1" hangingPunct="1"/>
            <a:r>
              <a:rPr lang="en-US" dirty="0" smtClean="0"/>
              <a:t>D Line Protection</a:t>
            </a:r>
          </a:p>
          <a:p>
            <a:pPr eaLnBrk="1" hangingPunct="1"/>
            <a:r>
              <a:rPr lang="en-US" dirty="0" smtClean="0"/>
              <a:t>H Relaying Communications</a:t>
            </a:r>
          </a:p>
          <a:p>
            <a:pPr eaLnBrk="1" hangingPunct="1"/>
            <a:r>
              <a:rPr lang="en-US" dirty="0" smtClean="0">
                <a:solidFill>
                  <a:srgbClr val="FF0000"/>
                </a:solidFill>
              </a:rPr>
              <a:t>I Relaying Practices</a:t>
            </a:r>
          </a:p>
          <a:p>
            <a:pPr eaLnBrk="1" hangingPunct="1"/>
            <a:r>
              <a:rPr lang="en-US" dirty="0" smtClean="0"/>
              <a:t>J Rotating Machinery Protection</a:t>
            </a:r>
          </a:p>
          <a:p>
            <a:pPr eaLnBrk="1" hangingPunct="1"/>
            <a:r>
              <a:rPr lang="en-US" dirty="0" smtClean="0">
                <a:solidFill>
                  <a:srgbClr val="FF0000"/>
                </a:solidFill>
              </a:rPr>
              <a:t>K Substation Protection </a:t>
            </a:r>
          </a:p>
        </p:txBody>
      </p:sp>
      <p:sp>
        <p:nvSpPr>
          <p:cNvPr id="4" name="Slide Number Placeholder 3"/>
          <p:cNvSpPr>
            <a:spLocks noGrp="1"/>
          </p:cNvSpPr>
          <p:nvPr>
            <p:ph type="sldNum" sz="quarter" idx="12"/>
          </p:nvPr>
        </p:nvSpPr>
        <p:spPr/>
        <p:txBody>
          <a:bodyPr/>
          <a:lstStyle/>
          <a:p>
            <a:pPr>
              <a:defRPr/>
            </a:pPr>
            <a:fld id="{DBC7085F-A741-48DB-A9ED-0DAD3944AAF1}" type="slidenum">
              <a:rPr lang="en-US" smtClean="0"/>
              <a:pPr>
                <a:defRPr/>
              </a:pPr>
              <a:t>2</a:t>
            </a:fld>
            <a:endParaRPr lang="en-US" dirty="0"/>
          </a:p>
        </p:txBody>
      </p:sp>
      <p:sp>
        <p:nvSpPr>
          <p:cNvPr id="2" name="Footer Placeholder 1"/>
          <p:cNvSpPr>
            <a:spLocks noGrp="1"/>
          </p:cNvSpPr>
          <p:nvPr>
            <p:ph type="ftr" sz="quarter" idx="11"/>
          </p:nvPr>
        </p:nvSpPr>
        <p:spPr/>
        <p:txBody>
          <a:bodyPr/>
          <a:lstStyle/>
          <a:p>
            <a:pPr>
              <a:defRPr/>
            </a:pPr>
            <a:r>
              <a:rPr lang="en-US" smtClean="0"/>
              <a:t>Annex K -  Attachment K3</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Substation Protection</a:t>
            </a:r>
            <a:endParaRPr lang="en-US" dirty="0"/>
          </a:p>
        </p:txBody>
      </p:sp>
      <p:sp>
        <p:nvSpPr>
          <p:cNvPr id="3" name="Content Placeholder 2"/>
          <p:cNvSpPr>
            <a:spLocks noGrp="1"/>
          </p:cNvSpPr>
          <p:nvPr>
            <p:ph idx="1"/>
          </p:nvPr>
        </p:nvSpPr>
        <p:spPr>
          <a:xfrm>
            <a:off x="457200" y="1341437"/>
            <a:ext cx="8229600" cy="4525963"/>
          </a:xfrm>
        </p:spPr>
        <p:txBody>
          <a:bodyPr/>
          <a:lstStyle/>
          <a:p>
            <a:r>
              <a:rPr lang="en-US" sz="2800" b="1" dirty="0"/>
              <a:t>Chair: </a:t>
            </a:r>
            <a:r>
              <a:rPr lang="en-US" sz="2800" dirty="0"/>
              <a:t>Michael Thompson</a:t>
            </a:r>
          </a:p>
          <a:p>
            <a:r>
              <a:rPr lang="en-US" sz="2800" b="1" dirty="0"/>
              <a:t>Vice-Chair: </a:t>
            </a:r>
            <a:r>
              <a:rPr lang="en-US" sz="2800" dirty="0"/>
              <a:t>Don </a:t>
            </a:r>
            <a:r>
              <a:rPr lang="en-US" sz="2800" dirty="0" err="1"/>
              <a:t>Lukach</a:t>
            </a:r>
            <a:endParaRPr lang="en-US" sz="2800" dirty="0"/>
          </a:p>
          <a:p>
            <a:r>
              <a:rPr lang="en-US" sz="2800" b="1" dirty="0"/>
              <a:t>Scope: </a:t>
            </a:r>
            <a:r>
              <a:rPr lang="en-US" sz="2800" dirty="0"/>
              <a:t>Evaluate and report on methods used in protective relaying of substations and the consumer or independent power producer, associated equipment and performance of these protective systems. Develop and maintain relaying standards which relate to this equipment and the utility-consumer interface.</a:t>
            </a:r>
          </a:p>
          <a:p>
            <a:endParaRPr lang="en-US" dirty="0"/>
          </a:p>
        </p:txBody>
      </p:sp>
      <p:sp>
        <p:nvSpPr>
          <p:cNvPr id="4" name="Slide Number Placeholder 3"/>
          <p:cNvSpPr>
            <a:spLocks noGrp="1"/>
          </p:cNvSpPr>
          <p:nvPr>
            <p:ph type="sldNum" sz="quarter" idx="12"/>
          </p:nvPr>
        </p:nvSpPr>
        <p:spPr/>
        <p:txBody>
          <a:bodyPr/>
          <a:lstStyle/>
          <a:p>
            <a:pPr>
              <a:defRPr/>
            </a:pPr>
            <a:fld id="{2FFE4B61-D119-4C2A-B0FD-8BB9E4349C88}" type="slidenum">
              <a:rPr lang="en-US" smtClean="0"/>
              <a:pPr>
                <a:defRPr/>
              </a:pPr>
              <a:t>3</a:t>
            </a:fld>
            <a:endParaRPr lang="en-US" dirty="0"/>
          </a:p>
        </p:txBody>
      </p:sp>
      <p:sp>
        <p:nvSpPr>
          <p:cNvPr id="5" name="Footer Placeholder 4"/>
          <p:cNvSpPr>
            <a:spLocks noGrp="1"/>
          </p:cNvSpPr>
          <p:nvPr>
            <p:ph type="ftr" sz="quarter" idx="11"/>
          </p:nvPr>
        </p:nvSpPr>
        <p:spPr/>
        <p:txBody>
          <a:bodyPr/>
          <a:lstStyle/>
          <a:p>
            <a:pPr>
              <a:defRPr/>
            </a:pPr>
            <a:r>
              <a:rPr lang="en-US" smtClean="0"/>
              <a:t>Annex K -  Attachment K3</a:t>
            </a:r>
            <a:endParaRPr lang="en-US"/>
          </a:p>
        </p:txBody>
      </p:sp>
    </p:spTree>
    <p:extLst>
      <p:ext uri="{BB962C8B-B14F-4D97-AF65-F5344CB8AC3E}">
        <p14:creationId xmlns:p14="http://schemas.microsoft.com/office/powerpoint/2010/main" val="500715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lstStyle/>
          <a:p>
            <a:r>
              <a:rPr lang="en-US" dirty="0" smtClean="0"/>
              <a:t>Substation Protection Subcommittee</a:t>
            </a:r>
            <a:endParaRPr lang="en-US" dirty="0"/>
          </a:p>
        </p:txBody>
      </p:sp>
      <p:sp>
        <p:nvSpPr>
          <p:cNvPr id="3" name="Content Placeholder 2"/>
          <p:cNvSpPr>
            <a:spLocks noGrp="1"/>
          </p:cNvSpPr>
          <p:nvPr>
            <p:ph idx="1"/>
          </p:nvPr>
        </p:nvSpPr>
        <p:spPr>
          <a:xfrm>
            <a:off x="228600" y="1752600"/>
            <a:ext cx="8686800" cy="4373563"/>
          </a:xfrm>
        </p:spPr>
        <p:txBody>
          <a:bodyPr/>
          <a:lstStyle/>
          <a:p>
            <a:r>
              <a:rPr lang="en-US" sz="1800" dirty="0">
                <a:solidFill>
                  <a:srgbClr val="FF0000"/>
                </a:solidFill>
              </a:rPr>
              <a:t> </a:t>
            </a:r>
            <a:r>
              <a:rPr lang="en-US" sz="2000" dirty="0">
                <a:solidFill>
                  <a:srgbClr val="FF0000"/>
                </a:solidFill>
              </a:rPr>
              <a:t>C37.91  Guide for Protecting Power Transformers</a:t>
            </a:r>
          </a:p>
          <a:p>
            <a:r>
              <a:rPr lang="en-US" sz="2000" dirty="0"/>
              <a:t> C37.95  Guide for Protective Relaying of Utility-Consumer </a:t>
            </a:r>
            <a:r>
              <a:rPr lang="en-US" sz="2000" dirty="0" smtClean="0"/>
              <a:t>	Interconnections</a:t>
            </a:r>
            <a:endParaRPr lang="en-US" sz="2000" dirty="0"/>
          </a:p>
          <a:p>
            <a:r>
              <a:rPr lang="en-US" sz="2000" dirty="0"/>
              <a:t> C37.99  Guide for the Protection of Shunt Capacitor Banks</a:t>
            </a:r>
          </a:p>
          <a:p>
            <a:r>
              <a:rPr lang="en-US" sz="2000" dirty="0">
                <a:solidFill>
                  <a:srgbClr val="FF0000"/>
                </a:solidFill>
              </a:rPr>
              <a:t> C37.108 Guide for the Protection of Network Transformers</a:t>
            </a:r>
          </a:p>
          <a:p>
            <a:r>
              <a:rPr lang="en-US" sz="2000" dirty="0">
                <a:solidFill>
                  <a:srgbClr val="FF0000"/>
                </a:solidFill>
              </a:rPr>
              <a:t> C37.109 Guide for the Protection of Shunt Reactors</a:t>
            </a:r>
          </a:p>
          <a:p>
            <a:r>
              <a:rPr lang="en-US" sz="2000" dirty="0"/>
              <a:t> C37.112 Standard Inverse-Time Characteristic Equations for Overcurrent </a:t>
            </a:r>
            <a:r>
              <a:rPr lang="en-US" sz="2000" dirty="0" smtClean="0"/>
              <a:t>	Relays</a:t>
            </a:r>
            <a:endParaRPr lang="en-US" sz="2000" dirty="0"/>
          </a:p>
          <a:p>
            <a:r>
              <a:rPr lang="en-US" sz="2000" dirty="0"/>
              <a:t> C37.116 Guide for Protective Relay Application to Transmission-Line </a:t>
            </a:r>
            <a:r>
              <a:rPr lang="en-US" sz="2000" dirty="0" smtClean="0"/>
              <a:t>	Series Capacitor </a:t>
            </a:r>
            <a:r>
              <a:rPr lang="en-US" sz="2000" dirty="0"/>
              <a:t>Banks</a:t>
            </a:r>
          </a:p>
          <a:p>
            <a:r>
              <a:rPr lang="en-US" sz="2000" dirty="0"/>
              <a:t> C37.119 Guide for Breaker Failure Protection of Power Circuit Breakers</a:t>
            </a:r>
          </a:p>
          <a:p>
            <a:r>
              <a:rPr lang="en-US" sz="2000" dirty="0"/>
              <a:t> C37.234 Guide for Protective Relay Applications to Power System Buses</a:t>
            </a:r>
          </a:p>
          <a:p>
            <a:r>
              <a:rPr lang="en-US" sz="2000" dirty="0">
                <a:solidFill>
                  <a:srgbClr val="FF0000"/>
                </a:solidFill>
              </a:rPr>
              <a:t>PC37.245 Guide for the Application of Protective Relaying for Phase </a:t>
            </a:r>
            <a:r>
              <a:rPr lang="en-US" sz="2000" dirty="0" smtClean="0">
                <a:solidFill>
                  <a:srgbClr val="FF0000"/>
                </a:solidFill>
              </a:rPr>
              <a:t>	Shifting Transformers</a:t>
            </a:r>
            <a:endParaRPr lang="en-US" sz="2000" dirty="0">
              <a:solidFill>
                <a:srgbClr val="FF0000"/>
              </a:solidFill>
            </a:endParaRPr>
          </a:p>
        </p:txBody>
      </p:sp>
      <p:sp>
        <p:nvSpPr>
          <p:cNvPr id="4" name="Slide Number Placeholder 3"/>
          <p:cNvSpPr>
            <a:spLocks noGrp="1"/>
          </p:cNvSpPr>
          <p:nvPr>
            <p:ph type="sldNum" sz="quarter" idx="12"/>
          </p:nvPr>
        </p:nvSpPr>
        <p:spPr/>
        <p:txBody>
          <a:bodyPr/>
          <a:lstStyle/>
          <a:p>
            <a:pPr>
              <a:defRPr/>
            </a:pPr>
            <a:fld id="{2FFE4B61-D119-4C2A-B0FD-8BB9E4349C88}" type="slidenum">
              <a:rPr lang="en-US" smtClean="0"/>
              <a:pPr>
                <a:defRPr/>
              </a:pPr>
              <a:t>4</a:t>
            </a:fld>
            <a:endParaRPr lang="en-US" dirty="0"/>
          </a:p>
        </p:txBody>
      </p:sp>
      <p:sp>
        <p:nvSpPr>
          <p:cNvPr id="5" name="Footer Placeholder 4"/>
          <p:cNvSpPr>
            <a:spLocks noGrp="1"/>
          </p:cNvSpPr>
          <p:nvPr>
            <p:ph type="ftr" sz="quarter" idx="11"/>
          </p:nvPr>
        </p:nvSpPr>
        <p:spPr/>
        <p:txBody>
          <a:bodyPr/>
          <a:lstStyle/>
          <a:p>
            <a:pPr>
              <a:defRPr/>
            </a:pPr>
            <a:r>
              <a:rPr lang="en-US" smtClean="0"/>
              <a:t>Annex K -  Attachment K3</a:t>
            </a:r>
            <a:endParaRPr lang="en-US"/>
          </a:p>
        </p:txBody>
      </p:sp>
    </p:spTree>
    <p:extLst>
      <p:ext uri="{BB962C8B-B14F-4D97-AF65-F5344CB8AC3E}">
        <p14:creationId xmlns:p14="http://schemas.microsoft.com/office/powerpoint/2010/main" val="4165229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lstStyle/>
          <a:p>
            <a:r>
              <a:rPr lang="en-US" dirty="0" smtClean="0"/>
              <a:t>Relaying Practices</a:t>
            </a:r>
            <a:br>
              <a:rPr lang="en-US" dirty="0" smtClean="0"/>
            </a:br>
            <a:r>
              <a:rPr lang="en-US" dirty="0" smtClean="0"/>
              <a:t>Subcommittee, Jeff Pond</a:t>
            </a:r>
            <a:endParaRPr lang="en-US" dirty="0"/>
          </a:p>
        </p:txBody>
      </p:sp>
      <p:sp>
        <p:nvSpPr>
          <p:cNvPr id="3" name="Content Placeholder 2"/>
          <p:cNvSpPr>
            <a:spLocks noGrp="1"/>
          </p:cNvSpPr>
          <p:nvPr>
            <p:ph idx="1"/>
          </p:nvPr>
        </p:nvSpPr>
        <p:spPr>
          <a:xfrm>
            <a:off x="457200" y="1752600"/>
            <a:ext cx="8229600" cy="4373563"/>
          </a:xfrm>
        </p:spPr>
        <p:txBody>
          <a:bodyPr/>
          <a:lstStyle/>
          <a:p>
            <a:r>
              <a:rPr lang="en-US" sz="1800" dirty="0"/>
              <a:t> </a:t>
            </a:r>
            <a:r>
              <a:rPr lang="en-US" sz="2000" dirty="0"/>
              <a:t>C37.90   Standard for Relays and Relay Systems Associated with Electric </a:t>
            </a:r>
            <a:r>
              <a:rPr lang="en-US" sz="2000" dirty="0" smtClean="0"/>
              <a:t>	Power Apparatus</a:t>
            </a:r>
            <a:endParaRPr lang="en-US" sz="2000" dirty="0"/>
          </a:p>
          <a:p>
            <a:r>
              <a:rPr lang="en-US" sz="2000" dirty="0"/>
              <a:t> C37.90.1 Standard for Surge Withstand Capability (SWC) Tests for Relays </a:t>
            </a:r>
            <a:r>
              <a:rPr lang="en-US" sz="2000" dirty="0" smtClean="0"/>
              <a:t>	and  Relay </a:t>
            </a:r>
            <a:r>
              <a:rPr lang="en-US" sz="2000" dirty="0"/>
              <a:t>Systems Associated with Electric Power Apparatus</a:t>
            </a:r>
          </a:p>
          <a:p>
            <a:r>
              <a:rPr lang="en-US" sz="2000" dirty="0"/>
              <a:t> C37.90.2 Standard for Withstand Capability of Relay Systems to Radiated </a:t>
            </a:r>
            <a:r>
              <a:rPr lang="en-US" sz="2000" dirty="0" smtClean="0"/>
              <a:t>	Electromagnetic </a:t>
            </a:r>
            <a:r>
              <a:rPr lang="en-US" sz="2000" dirty="0"/>
              <a:t>Interference from Transceivers</a:t>
            </a:r>
          </a:p>
          <a:p>
            <a:r>
              <a:rPr lang="en-US" sz="2000" dirty="0"/>
              <a:t> C37.90.3 Standard Electrostatic Discharge Tests for Protective Relays</a:t>
            </a:r>
          </a:p>
          <a:p>
            <a:r>
              <a:rPr lang="en-US" sz="2000" dirty="0">
                <a:solidFill>
                  <a:srgbClr val="FF0000"/>
                </a:solidFill>
              </a:rPr>
              <a:t> C37.110  Guide for the Application of Current Transformers Used for </a:t>
            </a:r>
            <a:r>
              <a:rPr lang="en-US" sz="2000" dirty="0" smtClean="0">
                <a:solidFill>
                  <a:srgbClr val="FF0000"/>
                </a:solidFill>
              </a:rPr>
              <a:t>	Protective Relaying </a:t>
            </a:r>
            <a:r>
              <a:rPr lang="en-US" sz="2000" dirty="0">
                <a:solidFill>
                  <a:srgbClr val="FF0000"/>
                </a:solidFill>
              </a:rPr>
              <a:t>Purposes</a:t>
            </a:r>
          </a:p>
          <a:p>
            <a:r>
              <a:rPr lang="en-US" sz="2000" dirty="0">
                <a:solidFill>
                  <a:srgbClr val="FF0000"/>
                </a:solidFill>
              </a:rPr>
              <a:t>PC57.13.1 Guide for Field Testing of Relaying Current Transformers</a:t>
            </a:r>
          </a:p>
          <a:p>
            <a:r>
              <a:rPr lang="en-US" sz="2000" dirty="0">
                <a:solidFill>
                  <a:srgbClr val="FF0000"/>
                </a:solidFill>
              </a:rPr>
              <a:t>PC57.13.3 Guide for Grounding of Instrument Transformer Secondary </a:t>
            </a:r>
            <a:r>
              <a:rPr lang="en-US" sz="2000" dirty="0" smtClean="0">
                <a:solidFill>
                  <a:srgbClr val="FF0000"/>
                </a:solidFill>
              </a:rPr>
              <a:t>	Circuits </a:t>
            </a:r>
            <a:r>
              <a:rPr lang="en-US" sz="2000" dirty="0">
                <a:solidFill>
                  <a:srgbClr val="FF0000"/>
                </a:solidFill>
              </a:rPr>
              <a:t>and </a:t>
            </a:r>
            <a:r>
              <a:rPr lang="en-US" sz="2000" dirty="0" smtClean="0">
                <a:solidFill>
                  <a:srgbClr val="FF0000"/>
                </a:solidFill>
              </a:rPr>
              <a:t>Cases</a:t>
            </a:r>
            <a:endParaRPr lang="en-US" sz="2000" dirty="0">
              <a:solidFill>
                <a:srgbClr val="FF0000"/>
              </a:solidFill>
            </a:endParaRPr>
          </a:p>
        </p:txBody>
      </p:sp>
      <p:sp>
        <p:nvSpPr>
          <p:cNvPr id="4" name="Slide Number Placeholder 3"/>
          <p:cNvSpPr>
            <a:spLocks noGrp="1"/>
          </p:cNvSpPr>
          <p:nvPr>
            <p:ph type="sldNum" sz="quarter" idx="12"/>
          </p:nvPr>
        </p:nvSpPr>
        <p:spPr/>
        <p:txBody>
          <a:bodyPr/>
          <a:lstStyle/>
          <a:p>
            <a:pPr>
              <a:defRPr/>
            </a:pPr>
            <a:fld id="{2FFE4B61-D119-4C2A-B0FD-8BB9E4349C88}" type="slidenum">
              <a:rPr lang="en-US" smtClean="0"/>
              <a:pPr>
                <a:defRPr/>
              </a:pPr>
              <a:t>5</a:t>
            </a:fld>
            <a:endParaRPr lang="en-US" dirty="0"/>
          </a:p>
        </p:txBody>
      </p:sp>
      <p:sp>
        <p:nvSpPr>
          <p:cNvPr id="5" name="Footer Placeholder 4"/>
          <p:cNvSpPr>
            <a:spLocks noGrp="1"/>
          </p:cNvSpPr>
          <p:nvPr>
            <p:ph type="ftr" sz="quarter" idx="11"/>
          </p:nvPr>
        </p:nvSpPr>
        <p:spPr/>
        <p:txBody>
          <a:bodyPr/>
          <a:lstStyle/>
          <a:p>
            <a:pPr>
              <a:defRPr/>
            </a:pPr>
            <a:r>
              <a:rPr lang="en-US" smtClean="0"/>
              <a:t>Annex K -  Attachment K3</a:t>
            </a:r>
            <a:endParaRPr lang="en-US"/>
          </a:p>
        </p:txBody>
      </p:sp>
    </p:spTree>
    <p:extLst>
      <p:ext uri="{BB962C8B-B14F-4D97-AF65-F5344CB8AC3E}">
        <p14:creationId xmlns:p14="http://schemas.microsoft.com/office/powerpoint/2010/main" val="3372818270"/>
      </p:ext>
    </p:extLst>
  </p:cSld>
  <p:clrMapOvr>
    <a:masterClrMapping/>
  </p:clrMapOvr>
</p:sld>
</file>

<file path=ppt/theme/theme1.xml><?xml version="1.0" encoding="utf-8"?>
<a:theme xmlns:a="http://schemas.openxmlformats.org/drawingml/2006/main" name="2010-IEEE-PES-Template-Office07-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2010-IEEE-PES-Template-Office07-V2</Template>
  <TotalTime>39</TotalTime>
  <Words>145</Words>
  <Application>Microsoft Office PowerPoint</Application>
  <PresentationFormat>On-screen Show (4:3)</PresentationFormat>
  <Paragraphs>45</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2010-IEEE-PES-Template-Office07-V2</vt:lpstr>
      <vt:lpstr>Power System Relaying Committee</vt:lpstr>
      <vt:lpstr>PSRC Subcommittees</vt:lpstr>
      <vt:lpstr>Substation Protection</vt:lpstr>
      <vt:lpstr>Substation Protection Subcommittee</vt:lpstr>
      <vt:lpstr>Relaying Practices Subcommittee, Jeff Pond</vt:lpstr>
    </vt:vector>
  </TitlesOfParts>
  <Company>IEEE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IEEE</dc:creator>
  <cp:lastModifiedBy>Kipp</cp:lastModifiedBy>
  <cp:revision>9</cp:revision>
  <dcterms:created xsi:type="dcterms:W3CDTF">2010-10-12T18:25:44Z</dcterms:created>
  <dcterms:modified xsi:type="dcterms:W3CDTF">2015-07-05T17:20:20Z</dcterms:modified>
</cp:coreProperties>
</file>