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72" r:id="rId3"/>
    <p:sldId id="273" r:id="rId4"/>
    <p:sldId id="274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32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1992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d G. teNyenhuis" userId="4fc52543-c55c-48e4-aee6-81831996b6c7" providerId="ADAL" clId="{DC2A36A2-FF51-46A5-BB65-A9BAA4A80CE2}"/>
    <pc:docChg chg="modSld">
      <pc:chgData name="Ed G. teNyenhuis" userId="4fc52543-c55c-48e4-aee6-81831996b6c7" providerId="ADAL" clId="{DC2A36A2-FF51-46A5-BB65-A9BAA4A80CE2}" dt="2019-03-24T23:02:16.317" v="15" actId="6549"/>
      <pc:docMkLst>
        <pc:docMk/>
      </pc:docMkLst>
      <pc:sldChg chg="modSp">
        <pc:chgData name="Ed G. teNyenhuis" userId="4fc52543-c55c-48e4-aee6-81831996b6c7" providerId="ADAL" clId="{DC2A36A2-FF51-46A5-BB65-A9BAA4A80CE2}" dt="2019-03-24T23:02:16.317" v="15" actId="6549"/>
        <pc:sldMkLst>
          <pc:docMk/>
          <pc:sldMk cId="1440350572" sldId="274"/>
        </pc:sldMkLst>
        <pc:spChg chg="mod">
          <ac:chgData name="Ed G. teNyenhuis" userId="4fc52543-c55c-48e4-aee6-81831996b6c7" providerId="ADAL" clId="{DC2A36A2-FF51-46A5-BB65-A9BAA4A80CE2}" dt="2019-03-24T23:02:16.317" v="15" actId="6549"/>
          <ac:spMkLst>
            <pc:docMk/>
            <pc:sldMk cId="1440350572" sldId="274"/>
            <ac:spMk id="2" creationId="{B1C3C9DA-3E7B-4FCB-B68C-6A4F8C758307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17BCE2F-D61D-4E62-9703-CE4355CD4BE1}" type="datetimeFigureOut">
              <a:rPr lang="en-US"/>
              <a:pPr>
                <a:defRPr/>
              </a:pPr>
              <a:t>3/24/2019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F89C0AE-FA5D-4CAC-A347-B98AF004D1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52174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1A9F68A-0DBD-43D5-954F-5B0E34CD104D}" type="datetimeFigureOut">
              <a:rPr lang="en-US"/>
              <a:pPr>
                <a:defRPr/>
              </a:pPr>
              <a:t>3/24/2019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1B3FFB0F-448F-4553-814C-95956908CA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90692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AE9D18D-4FE8-4E69-AB97-47DCCDB42C71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334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905000" y="647700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55B8F1-32C4-4FA6-8475-9736D3D6E897}" type="datetime1">
              <a:rPr lang="en-US"/>
              <a:pPr>
                <a:defRPr/>
              </a:pPr>
              <a:t>3/24/2019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14800" y="647700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34200" y="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87C20E-1F2E-4809-B9E2-100F2AADB4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93F55A-A4D5-4B86-8122-8AFC95685EE5}" type="datetime1">
              <a:rPr lang="en-US"/>
              <a:pPr>
                <a:defRPr/>
              </a:pPr>
              <a:t>3/24/2019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E46EEC-13A4-413A-89D0-B2CAFE7902A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36A766-C7D8-4D98-ACCC-A19565F1367B}" type="datetime1">
              <a:rPr lang="en-US"/>
              <a:pPr>
                <a:defRPr/>
              </a:pPr>
              <a:t>3/24/2019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BBCCEA-27B6-4C84-9D21-A548A690A6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68B409-A68F-45CE-BA1A-AB9D1DC02882}" type="datetime1">
              <a:rPr lang="en-US"/>
              <a:pPr>
                <a:defRPr/>
              </a:pPr>
              <a:t>3/24/2019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E4B61-D119-4C2A-B0FD-8BB9E4349C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90853B-E912-45C7-84AE-E7FB77CE837C}" type="datetime1">
              <a:rPr lang="en-US"/>
              <a:pPr>
                <a:defRPr/>
              </a:pPr>
              <a:t>3/24/2019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4E44AA-0150-4A50-A27C-0310240D412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179EC6-8B01-4B40-8478-17258611CA64}" type="datetime1">
              <a:rPr lang="en-US"/>
              <a:pPr>
                <a:defRPr/>
              </a:pPr>
              <a:t>3/24/2019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3821DF-A11E-4644-91CD-53DC8D5D7B6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F3998C-1701-446A-9C46-D70577BCF9E9}" type="datetime1">
              <a:rPr lang="en-US"/>
              <a:pPr>
                <a:defRPr/>
              </a:pPr>
              <a:t>3/24/2019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662E9A-6385-4C30-BDC6-E81C10C4227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2091E7-AFA4-4D48-BA7B-D775766DCBAE}" type="datetime1">
              <a:rPr lang="en-US"/>
              <a:pPr>
                <a:defRPr/>
              </a:pPr>
              <a:t>3/24/2019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E3F67-2221-4A6C-A554-369E8559BBD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69363A-8EF7-4FF5-8770-A37D92B16B0D}" type="datetime1">
              <a:rPr lang="en-US"/>
              <a:pPr>
                <a:defRPr/>
              </a:pPr>
              <a:t>3/24/2019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9F8EDC-486C-486D-91C3-F0BB61E194C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DAF787-0912-409D-AAE9-FD1773A7772B}" type="datetime1">
              <a:rPr lang="en-US"/>
              <a:pPr>
                <a:defRPr/>
              </a:pPr>
              <a:t>3/24/2019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9E6279-1404-4E11-81FA-B82ECB6FDC1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1ECAC5-C6B8-433A-9C87-46EDF975B513}" type="datetime1">
              <a:rPr lang="en-US"/>
              <a:pPr>
                <a:defRPr/>
              </a:pPr>
              <a:t>3/24/2019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BDB8F-D98A-42F3-AE15-FEC73D37FF0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141F0A5-EDB1-44ED-A710-B04655A3E7C2}" type="datetime1">
              <a:rPr lang="en-US"/>
              <a:pPr>
                <a:defRPr/>
              </a:pPr>
              <a:t>3/24/2019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83CEE0F-0A67-4BAA-86C5-A7ABFBF9A64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7620000" y="6248399"/>
            <a:ext cx="1524000" cy="5316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600" y="5707857"/>
            <a:ext cx="1066800" cy="10668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76200" y="2130425"/>
            <a:ext cx="8915400" cy="1470025"/>
          </a:xfrm>
        </p:spPr>
        <p:txBody>
          <a:bodyPr/>
          <a:lstStyle/>
          <a:p>
            <a:pPr eaLnBrk="1" hangingPunct="1"/>
            <a:r>
              <a:rPr lang="en-US" b="1" dirty="0"/>
              <a:t>Secretary’s Report</a:t>
            </a:r>
            <a:br>
              <a:rPr lang="en-US" b="1" dirty="0"/>
            </a:br>
            <a:r>
              <a:rPr lang="en-US" b="1" dirty="0"/>
              <a:t>IEEE PES Transformer Committee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00450"/>
            <a:ext cx="6400800" cy="234315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/>
              <a:t>March 25, 2019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/>
              <a:t>Anaheim CA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b="1" dirty="0"/>
              <a:t>Ed teNyenhuis</a:t>
            </a:r>
            <a:endParaRPr lang="en-US" b="1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135504-A795-49E7-B3EC-537AD170FF4E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Approved New Members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839200" cy="4525963"/>
          </a:xfrm>
        </p:spPr>
        <p:txBody>
          <a:bodyPr/>
          <a:lstStyle/>
          <a:p>
            <a:pPr marL="457200" indent="-457200">
              <a:spcBef>
                <a:spcPts val="100"/>
              </a:spcBef>
              <a:buFont typeface="+mj-lt"/>
              <a:buAutoNum type="arabicPeriod"/>
            </a:pPr>
            <a:r>
              <a:rPr lang="en-US" sz="2800" dirty="0"/>
              <a:t>Rhett Chrysler</a:t>
            </a:r>
          </a:p>
          <a:p>
            <a:pPr marL="457200" indent="-457200">
              <a:spcBef>
                <a:spcPts val="100"/>
              </a:spcBef>
              <a:buFont typeface="+mj-lt"/>
              <a:buAutoNum type="arabicPeriod"/>
            </a:pPr>
            <a:r>
              <a:rPr lang="en-US" sz="2800" dirty="0"/>
              <a:t>Marc Foata</a:t>
            </a:r>
          </a:p>
          <a:p>
            <a:pPr marL="457200" indent="-457200">
              <a:spcBef>
                <a:spcPts val="100"/>
              </a:spcBef>
              <a:buFont typeface="+mj-lt"/>
              <a:buAutoNum type="arabicPeriod"/>
            </a:pPr>
            <a:r>
              <a:rPr lang="en-US" sz="2800" dirty="0"/>
              <a:t>Zoltan Roman</a:t>
            </a:r>
          </a:p>
          <a:p>
            <a:pPr marL="457200" indent="-457200">
              <a:spcBef>
                <a:spcPts val="100"/>
              </a:spcBef>
              <a:buFont typeface="+mj-lt"/>
              <a:buAutoNum type="arabicPeriod"/>
            </a:pPr>
            <a:r>
              <a:rPr lang="en-US" sz="2800" dirty="0"/>
              <a:t>Timothy Tillery</a:t>
            </a:r>
          </a:p>
          <a:p>
            <a:pPr marL="457200" indent="-457200">
              <a:spcBef>
                <a:spcPts val="100"/>
              </a:spcBef>
              <a:buFont typeface="+mj-lt"/>
              <a:buAutoNum type="arabicPeriod"/>
            </a:pPr>
            <a:endParaRPr lang="en-US" sz="2800" dirty="0"/>
          </a:p>
          <a:p>
            <a:pPr marL="0" indent="0">
              <a:spcBef>
                <a:spcPts val="100"/>
              </a:spcBef>
              <a:buNone/>
            </a:pPr>
            <a:endParaRPr lang="en-US" sz="2800" dirty="0"/>
          </a:p>
          <a:p>
            <a:pPr marL="0" indent="0">
              <a:spcBef>
                <a:spcPts val="100"/>
              </a:spcBef>
              <a:buNone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FE4B61-D119-4C2A-B0FD-8BB9E4349C8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93362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DDE5B8-D60F-4BF4-9FD8-E7DAFC897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FE4B61-D119-4C2A-B0FD-8BB9E4349C8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7398368-AA80-4A7F-86B2-87639EC5B5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09600"/>
            <a:ext cx="8995083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6377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C3C9DA-3E7B-4FCB-B68C-6A4F8C758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Rosterless</a:t>
            </a:r>
            <a:r>
              <a:rPr lang="en-US" dirty="0"/>
              <a:t>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C00646-1CB1-4EDC-BBAA-F5222E8AF4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were only here if you tagged in when you entered!!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F1AC8C-26A6-4411-8DE3-7EA503C3E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FE4B61-D119-4C2A-B0FD-8BB9E4349C8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&quot;Not Allowed&quot; Symbol 4">
            <a:extLst>
              <a:ext uri="{FF2B5EF4-FFF2-40B4-BE49-F238E27FC236}">
                <a16:creationId xmlns:a16="http://schemas.microsoft.com/office/drawing/2014/main" id="{5772AB1F-972A-4E35-9110-FFD0732CF4B2}"/>
              </a:ext>
            </a:extLst>
          </p:cNvPr>
          <p:cNvSpPr/>
          <p:nvPr/>
        </p:nvSpPr>
        <p:spPr>
          <a:xfrm>
            <a:off x="2743200" y="2587141"/>
            <a:ext cx="3429000" cy="3565526"/>
          </a:xfrm>
          <a:prstGeom prst="noSmoking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>
                <a:solidFill>
                  <a:schemeClr val="tx1"/>
                </a:solidFill>
              </a:rPr>
              <a:t>Rosters</a:t>
            </a:r>
          </a:p>
        </p:txBody>
      </p:sp>
    </p:spTree>
    <p:extLst>
      <p:ext uri="{BB962C8B-B14F-4D97-AF65-F5344CB8AC3E}">
        <p14:creationId xmlns:p14="http://schemas.microsoft.com/office/powerpoint/2010/main" val="1440350572"/>
      </p:ext>
    </p:extLst>
  </p:cSld>
  <p:clrMapOvr>
    <a:masterClrMapping/>
  </p:clrMapOvr>
</p:sld>
</file>

<file path=ppt/theme/theme1.xml><?xml version="1.0" encoding="utf-8"?>
<a:theme xmlns:a="http://schemas.openxmlformats.org/drawingml/2006/main" name="2010-IEEE-PES-Template-Office07-V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2010-IEEE-PES-Template-Office07-V2</Template>
  <TotalTime>558</TotalTime>
  <Words>41</Words>
  <Application>Microsoft Office PowerPoint</Application>
  <PresentationFormat>On-screen Show (4:3)</PresentationFormat>
  <Paragraphs>18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2010-IEEE-PES-Template-Office07-V2</vt:lpstr>
      <vt:lpstr>Secretary’s Report IEEE PES Transformer Committee</vt:lpstr>
      <vt:lpstr>Approved New Members</vt:lpstr>
      <vt:lpstr>PowerPoint Presentation</vt:lpstr>
      <vt:lpstr>Rosterless Meeting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IEEE</dc:creator>
  <cp:lastModifiedBy>Ed G. teNyenhuis</cp:lastModifiedBy>
  <cp:revision>39</cp:revision>
  <dcterms:created xsi:type="dcterms:W3CDTF">2010-10-12T18:25:44Z</dcterms:created>
  <dcterms:modified xsi:type="dcterms:W3CDTF">2019-03-24T23:03:12Z</dcterms:modified>
</cp:coreProperties>
</file>